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ink/inkAction1.xml" ContentType="application/vnd.ms-office.inkAction+xml"/>
  <Override PartName="/ppt/tags/tag6.xml" ContentType="application/vnd.openxmlformats-officedocument.presentationml.tags+xml"/>
  <Override PartName="/ppt/ink/inkAction2.xml" ContentType="application/vnd.ms-office.inkAction+xml"/>
  <Override PartName="/ppt/tags/tag7.xml" ContentType="application/vnd.openxmlformats-officedocument.presentationml.tags+xml"/>
  <Override PartName="/ppt/ink/inkAction3.xml" ContentType="application/vnd.ms-office.inkAction+xml"/>
  <Override PartName="/ppt/tags/tag8.xml" ContentType="application/vnd.openxmlformats-officedocument.presentationml.tags+xml"/>
  <Override PartName="/ppt/ink/inkAction4.xml" ContentType="application/vnd.ms-office.inkAction+xml"/>
  <Override PartName="/ppt/tags/tag9.xml" ContentType="application/vnd.openxmlformats-officedocument.presentationml.tags+xml"/>
  <Override PartName="/ppt/ink/inkAction5.xml" ContentType="application/vnd.ms-office.inkAction+xml"/>
  <Override PartName="/ppt/tags/tag10.xml" ContentType="application/vnd.openxmlformats-officedocument.presentationml.tags+xml"/>
  <Override PartName="/ppt/ink/inkAction6.xml" ContentType="application/vnd.ms-office.inkAction+xml"/>
  <Override PartName="/ppt/tags/tag11.xml" ContentType="application/vnd.openxmlformats-officedocument.presentationml.tags+xml"/>
  <Override PartName="/ppt/ink/inkAction7.xml" ContentType="application/vnd.ms-office.inkAction+xml"/>
  <Override PartName="/ppt/tags/tag12.xml" ContentType="application/vnd.openxmlformats-officedocument.presentationml.tags+xml"/>
  <Override PartName="/ppt/ink/inkAction8.xml" ContentType="application/vnd.ms-office.inkAction+xml"/>
  <Override PartName="/ppt/tags/tag13.xml" ContentType="application/vnd.openxmlformats-officedocument.presentationml.tags+xml"/>
  <Override PartName="/ppt/ink/inkAction9.xml" ContentType="application/vnd.ms-office.inkAction+xml"/>
  <Override PartName="/ppt/tags/tag14.xml" ContentType="application/vnd.openxmlformats-officedocument.presentationml.tags+xml"/>
  <Override PartName="/ppt/ink/inkAction10.xml" ContentType="application/vnd.ms-office.inkAction+xml"/>
  <Override PartName="/ppt/tags/tag15.xml" ContentType="application/vnd.openxmlformats-officedocument.presentationml.tags+xml"/>
  <Override PartName="/ppt/ink/inkAction11.xml" ContentType="application/vnd.ms-office.inkAction+xml"/>
  <Override PartName="/ppt/tags/tag16.xml" ContentType="application/vnd.openxmlformats-officedocument.presentationml.tags+xml"/>
  <Override PartName="/ppt/ink/inkAction12.xml" ContentType="application/vnd.ms-office.inkAction+xml"/>
  <Override PartName="/ppt/tags/tag17.xml" ContentType="application/vnd.openxmlformats-officedocument.presentationml.tags+xml"/>
  <Override PartName="/ppt/ink/inkAction13.xml" ContentType="application/vnd.ms-office.inkAction+xml"/>
  <Override PartName="/ppt/tags/tag18.xml" ContentType="application/vnd.openxmlformats-officedocument.presentationml.tags+xml"/>
  <Override PartName="/ppt/ink/inkAction14.xml" ContentType="application/vnd.ms-office.inkAction+xml"/>
  <Override PartName="/ppt/tags/tag19.xml" ContentType="application/vnd.openxmlformats-officedocument.presentationml.tags+xml"/>
  <Override PartName="/ppt/ink/inkAction15.xml" ContentType="application/vnd.ms-office.inkAction+xml"/>
  <Override PartName="/ppt/tags/tag20.xml" ContentType="application/vnd.openxmlformats-officedocument.presentationml.tags+xml"/>
  <Override PartName="/ppt/ink/inkAction16.xml" ContentType="application/vnd.ms-office.inkAction+xml"/>
  <Override PartName="/ppt/tags/tag21.xml" ContentType="application/vnd.openxmlformats-officedocument.presentationml.tags+xml"/>
  <Override PartName="/ppt/ink/inkAction17.xml" ContentType="application/vnd.ms-office.inkAction+xml"/>
  <Override PartName="/ppt/tags/tag22.xml" ContentType="application/vnd.openxmlformats-officedocument.presentationml.tags+xml"/>
  <Override PartName="/ppt/ink/inkAction18.xml" ContentType="application/vnd.ms-office.inkAction+xml"/>
  <Override PartName="/ppt/tags/tag23.xml" ContentType="application/vnd.openxmlformats-officedocument.presentationml.tags+xml"/>
  <Override PartName="/ppt/ink/inkAction19.xml" ContentType="application/vnd.ms-office.inkAction+xml"/>
  <Override PartName="/ppt/tags/tag24.xml" ContentType="application/vnd.openxmlformats-officedocument.presentationml.tags+xml"/>
  <Override PartName="/ppt/ink/inkAction20.xml" ContentType="application/vnd.ms-office.inkAction+xml"/>
  <Override PartName="/ppt/tags/tag25.xml" ContentType="application/vnd.openxmlformats-officedocument.presentationml.tags+xml"/>
  <Override PartName="/ppt/ink/inkAction21.xml" ContentType="application/vnd.ms-office.inkAction+xml"/>
  <Override PartName="/ppt/tags/tag26.xml" ContentType="application/vnd.openxmlformats-officedocument.presentationml.tags+xml"/>
  <Override PartName="/ppt/ink/inkAction22.xml" ContentType="application/vnd.ms-office.inkAction+xml"/>
  <Override PartName="/ppt/tags/tag27.xml" ContentType="application/vnd.openxmlformats-officedocument.presentationml.tags+xml"/>
  <Override PartName="/ppt/tags/tag28.xml" ContentType="application/vnd.openxmlformats-officedocument.presentationml.tags+xml"/>
  <Override PartName="/ppt/ink/inkAction23.xml" ContentType="application/vnd.ms-office.inkAction+xml"/>
  <Override PartName="/ppt/tags/tag29.xml" ContentType="application/vnd.openxmlformats-officedocument.presentationml.tags+xml"/>
  <Override PartName="/ppt/ink/inkAction24.xml" ContentType="application/vnd.ms-office.inkAction+xml"/>
  <Override PartName="/ppt/tags/tag30.xml" ContentType="application/vnd.openxmlformats-officedocument.presentationml.tags+xml"/>
  <Override PartName="/ppt/ink/inkAction25.xml" ContentType="application/vnd.ms-office.inkAction+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ink/inkAction26.xml" ContentType="application/vnd.ms-office.inkAction+xml"/>
  <Override PartName="/ppt/tags/tag34.xml" ContentType="application/vnd.openxmlformats-officedocument.presentationml.tags+xml"/>
  <Override PartName="/ppt/ink/inkAction27.xml" ContentType="application/vnd.ms-office.inkAction+xml"/>
  <Override PartName="/ppt/tags/tag35.xml" ContentType="application/vnd.openxmlformats-officedocument.presentationml.tags+xml"/>
  <Override PartName="/ppt/ink/inkAction28.xml" ContentType="application/vnd.ms-office.inkAction+xml"/>
  <Override PartName="/ppt/tags/tag36.xml" ContentType="application/vnd.openxmlformats-officedocument.presentationml.tags+xml"/>
  <Override PartName="/ppt/ink/inkAction29.xml" ContentType="application/vnd.ms-office.inkAction+xml"/>
  <Override PartName="/ppt/tags/tag37.xml" ContentType="application/vnd.openxmlformats-officedocument.presentationml.tags+xml"/>
  <Override PartName="/ppt/ink/inkAction30.xml" ContentType="application/vnd.ms-office.inkAction+xml"/>
  <Override PartName="/ppt/tags/tag38.xml" ContentType="application/vnd.openxmlformats-officedocument.presentationml.tags+xml"/>
  <Override PartName="/ppt/ink/inkAction31.xml" ContentType="application/vnd.ms-office.inkAction+xml"/>
  <Override PartName="/ppt/tags/tag39.xml" ContentType="application/vnd.openxmlformats-officedocument.presentationml.tags+xml"/>
  <Override PartName="/ppt/ink/inkAction32.xml" ContentType="application/vnd.ms-office.inkAction+xml"/>
  <Override PartName="/ppt/tags/tag40.xml" ContentType="application/vnd.openxmlformats-officedocument.presentationml.tags+xml"/>
  <Override PartName="/ppt/ink/inkAction33.xml" ContentType="application/vnd.ms-office.inkAction+xml"/>
  <Override PartName="/ppt/tags/tag41.xml" ContentType="application/vnd.openxmlformats-officedocument.presentationml.tags+xml"/>
  <Override PartName="/ppt/ink/inkAction34.xml" ContentType="application/vnd.ms-office.inkAction+xml"/>
  <Override PartName="/ppt/tags/tag42.xml" ContentType="application/vnd.openxmlformats-officedocument.presentationml.tags+xml"/>
  <Override PartName="/ppt/tags/tag43.xml" ContentType="application/vnd.openxmlformats-officedocument.presentationml.tags+xml"/>
  <Override PartName="/ppt/ink/inkAction35.xml" ContentType="application/vnd.ms-office.inkAction+xml"/>
  <Override PartName="/ppt/tags/tag44.xml" ContentType="application/vnd.openxmlformats-officedocument.presentationml.tags+xml"/>
  <Override PartName="/ppt/ink/inkAction36.xml" ContentType="application/vnd.ms-office.inkAction+xml"/>
  <Override PartName="/ppt/tags/tag45.xml" ContentType="application/vnd.openxmlformats-officedocument.presentationml.tags+xml"/>
  <Override PartName="/ppt/ink/inkAction37.xml" ContentType="application/vnd.ms-office.inkAction+xml"/>
  <Override PartName="/ppt/ink/inkAction38.xml" ContentType="application/vnd.ms-office.inkAction+xml"/>
  <Override PartName="/ppt/tags/tag46.xml" ContentType="application/vnd.openxmlformats-officedocument.presentationml.tags+xml"/>
  <Override PartName="/ppt/ink/inkAction39.xml" ContentType="application/vnd.ms-office.inkAction+xml"/>
  <Override PartName="/ppt/tags/tag47.xml" ContentType="application/vnd.openxmlformats-officedocument.presentationml.tags+xml"/>
  <Override PartName="/ppt/ink/inkAction40.xml" ContentType="application/vnd.ms-office.inkAction+xml"/>
  <Override PartName="/ppt/tags/tag48.xml" ContentType="application/vnd.openxmlformats-officedocument.presentationml.tags+xml"/>
  <Override PartName="/ppt/ink/inkAction41.xml" ContentType="application/vnd.ms-office.inkAction+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xml" ContentType="application/vnd.openxmlformats-officedocument.presentationml.notesSlide+xml"/>
  <Override PartName="/ppt/ink/inkAction42.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38" r:id="rId2"/>
    <p:sldId id="439" r:id="rId3"/>
    <p:sldId id="440" r:id="rId4"/>
    <p:sldId id="350" r:id="rId5"/>
    <p:sldId id="352" r:id="rId6"/>
    <p:sldId id="376" r:id="rId7"/>
    <p:sldId id="408" r:id="rId8"/>
    <p:sldId id="265" r:id="rId9"/>
    <p:sldId id="266" r:id="rId10"/>
    <p:sldId id="353" r:id="rId11"/>
    <p:sldId id="354" r:id="rId12"/>
    <p:sldId id="383" r:id="rId13"/>
    <p:sldId id="384" r:id="rId14"/>
    <p:sldId id="259" r:id="rId15"/>
    <p:sldId id="260" r:id="rId16"/>
    <p:sldId id="358" r:id="rId17"/>
    <p:sldId id="355" r:id="rId18"/>
    <p:sldId id="261" r:id="rId19"/>
    <p:sldId id="359" r:id="rId20"/>
    <p:sldId id="396" r:id="rId21"/>
    <p:sldId id="403" r:id="rId22"/>
    <p:sldId id="404" r:id="rId23"/>
    <p:sldId id="357" r:id="rId24"/>
    <p:sldId id="377" r:id="rId25"/>
    <p:sldId id="258" r:id="rId26"/>
    <p:sldId id="360" r:id="rId27"/>
    <p:sldId id="361" r:id="rId28"/>
    <p:sldId id="362" r:id="rId29"/>
    <p:sldId id="363" r:id="rId30"/>
    <p:sldId id="365" r:id="rId31"/>
    <p:sldId id="366" r:id="rId32"/>
    <p:sldId id="385" r:id="rId33"/>
    <p:sldId id="364" r:id="rId34"/>
    <p:sldId id="394" r:id="rId35"/>
    <p:sldId id="379" r:id="rId36"/>
    <p:sldId id="367" r:id="rId37"/>
    <p:sldId id="380" r:id="rId38"/>
    <p:sldId id="381" r:id="rId39"/>
    <p:sldId id="368" r:id="rId40"/>
    <p:sldId id="369" r:id="rId41"/>
    <p:sldId id="370" r:id="rId42"/>
    <p:sldId id="371" r:id="rId43"/>
    <p:sldId id="372" r:id="rId44"/>
    <p:sldId id="373" r:id="rId45"/>
    <p:sldId id="374" r:id="rId46"/>
    <p:sldId id="386" r:id="rId47"/>
    <p:sldId id="375" r:id="rId48"/>
    <p:sldId id="387" r:id="rId49"/>
    <p:sldId id="388" r:id="rId50"/>
    <p:sldId id="389" r:id="rId51"/>
    <p:sldId id="390" r:id="rId52"/>
    <p:sldId id="392" r:id="rId53"/>
    <p:sldId id="393" r:id="rId54"/>
    <p:sldId id="397" r:id="rId55"/>
    <p:sldId id="398" r:id="rId56"/>
    <p:sldId id="401" r:id="rId57"/>
    <p:sldId id="406" r:id="rId58"/>
    <p:sldId id="402" r:id="rId59"/>
    <p:sldId id="407" r:id="rId60"/>
    <p:sldId id="395" r:id="rId61"/>
    <p:sldId id="39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68" d="100"/>
          <a:sy n="68" d="100"/>
        </p:scale>
        <p:origin x="8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3:59:04.89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act:action type="add" startTime="6157">
    <iact:property name="dataType"/>
    <iact:actionData xml:id="d0">
      <inkml:trace xmlns:inkml="http://www.w3.org/2003/InkML" xml:id="stk0" contextRef="#ctx0" brushRef="#br0">3010 5355 570 0,'0'0'197'8,"0"0"-86"0,0 0-4-2,0 0-44 2,0 0-11 0,0 0 0 0,0 0-5-2,0 0-10 2,0 0-4 1,0 0-4-2,0 0-2-1,0 0 3 2,0 0 4 0,0 0 8 0,0 0-4-2,0 0-8 2,0 0-1 0,8 0-7 0,11 0-11-1,6 0-5 0,2 7 10 1,10 3-9 0,3 2 4-2,1 3-7 2,7-4 4 0,4-2-4 1,1 1-3-4,-5-3 0 4,4-3 2-2,-5 2 4 2,-2 2 1-4,7 6 9 3,-4 3-2 0,8 3 5 0,11 3-17-1,4-4 1 0,6-2-4 1,3-4 0 0,4-4-1-2,-3-6 3 2,6 3-2 1,-3-2 2-2,6-4-2-1,1 10 4 2,2-5-6 0,-9 7 2 0,4-1-3-1,-7-2 3 1,-1-7-2-1,1-2 2 2,2 0-4-4,-6 0 4 3,-2 0 0 0,-5 0-2 0,-11-14 2-2,-2 6 0 2,-12-4 0 0,-2 7 0 0,-2-1 0-1,-1 2 2 0,4-3-5 1,5 1 6 0,-5 1-6-2,2-7 4 2,-1 5-1 0,0-3 0 0,3 3 0-2,-5 4-1 3,-2-1 2-2,-5 4-2 2,3 0 3-4,-4 0-3 3,-5 0 3 1,2 0-3-2,0-3 1-1,4-4 0 3,8-8-1-2,-1 2 0 1,8-4 1-1,1 2 0 1,-1 7 0 0,7 2 2-1,-1 6-2-1,-1 0 1 3,3 0-1-2,2 0 1 1,-1 0-1-2,4 0 0 3,8 0 0-2,-4 0-1 1,5 0 2-2,-1 0-3 2,1-3 2 0,-2-2-2 0,-2-5 2-2,2 3-1 2,3-3 0 0,6 1 1 0,-6-2 0-1,0 1 0 0,3 0-1 3,-8 1 2-4,-1 4-3 0,-4-5 5 2,3 5-5 0,2 3 2 0,-5-1 0-2,6 3 0 2,-2 0 1 0,1-3 0 1,2 3 0-4,-1-5-2 3,0 1 2 0,-2-1-1 1,1 2 0-4,-8 3 2 3,3-5-2 0,-5 2 0-2,-2-3 0 3,4 3 0-2,3-2 0 1,8-4 1 1,-4 3-3-4,5 1 3 3,2 5-2 0,-3 0 0 0,8 0 1-2,-6 0-2 3,-3 0 2-2,3 0-2 2,-3-6 0-4,4 2 0 3,2 0 0 0,7-5 2 0,9 5-3-1,4-3-1 0,3 5 3 5,-4 2-1-9,1 0 1 5,-4 0 2-1,3 0-2 2,-11 0 4-2,2 0-5-1,6-4 4 2,-5 2-3 0,8 2 2 0,-2 0-1-1,-3 0 1 0,7 0-1 1,-1-5 0 1,3 1 0-4,3-2-2 3,1-1 4 3,-4 0-3 0,-3-1 1-10,-7 3-3 6,1 1 2 2,-4 1 0-2,7 1 1 0,2-1-2 0,8 3 1 2,1 0-1-2,5 0 1-1,0 0 2 2,-4 0-1 0,1-2 0 1,-1 2 0-1,-3 0 0 0,3 0 0-3,1 0 0 5,-3 0 1-5,4 0-3 2,-10 0 4 1,2 0-2 1,0 5 1-3,0 0 0 1,11-1-1 1,-4-4 0 0,-6 0 0-1,-1 0-3 0,-3 0 2 3,-1 0-1-2,1 0 2-4,-1 0-4 4,4 0 3 0,4 0 0 0,-5 0 1-2,1 0 0 3,0 0 1-2,-2 0-1 2,2 0-1-4,6 0-1 3,-4 0 4 0,-2 0-4 0,7 0 4-2,-3 0-2 2,-4 10 0 0,2 5 0 0,-7-3 0-1,3-5 3 0,2 1-5 1,1-2 5-2,-5-3-5 2,-5 1 2 0,-4-2 0 0,-3-2-1 0,-4 0 0-2,-3 0-1 2,5 0 1 0,-1 0 0 1,4-6 1-4,2-3-3 3,-1 7 6 0,-1 2-5 0,-1 0 3-2,0 0-1 2,-5 0 1 0,1 15 0-2,0-6-2 4,1-5 3-4,0 2-4 3,3-1 5-2,2-5-5-1,1 0 5 2,-3 0-4 1,0 0 2-1,-3 0-1-3,-8 0 0 4,-1 0 1-2,-1 0-1-1,-1 0 2 2,-2 0-3 0,-4 0 3 0,-1 0-4 0,-3 0 2-1,-4 0-1 0,-5 0 1 1,-5 0-1 1,-1 0 0-3,-1 0 0 1,-5 0 1 1,-9 0 0-2,-3 0 1 2,-12 0-1 0,-1 0 0 0,-13 0 0 1,-1 0 0-4,0 0-4 3,0 0 0 0,0 0-1 0,0 0-1-2,0 0 1 2,0 0-7 0,0 0-30-2,0 15-57 2,0-5-110 0,0 2-158 0</inkml:trace>
    </iact:actionData>
  </iact:action>
  <iact:action type="add" startTime="10312">
    <iact:property name="dataType"/>
    <iact:actionData xml:id="d1">
      <inkml:trace xmlns:inkml="http://www.w3.org/2003/InkML" xml:id="stk1" contextRef="#ctx0" brushRef="#br0">21004 5232 339 0,'0'0'202'8,"0"0"-62"-1,10 0-9 1,3 6-26-2,2-1-34 3,1 1-6-2,7 2-12 2,2 1-23-2,9-2 4-1,3 3-4 2,2-5-2 0,7-5-10-2,1 0-7 2,3 0-4 0,-2 0-3 0,-2 0 5-2,4 0 2 2,-4 0 16 0,-1 0-2 1,4 0-1-3,-1 17-12 1,1 0 0 1,-1-6-8 0,7-2 1-2,3-9-2 3,9 0-2-2,1 0-2 2,8 0 3-4,-5 0-4 3,0 0 4 0,-2 0-1 0,-2 0-1-2,-3 6 2 2,-1 1 2 0,4 0 0 0,4-4-2-1,5-3-1 1,12 0-2-1,6 0 3 2,9 0-3-4,7 5 2 3,0 4-1 0,3 4 1 0,-4 5 1-1,-4-5-4 0,0 0 4 1,-5-13-3 2,-4 0 3-6,-5 0-3 4,-5-7 2 0,7-10-2 0,-5 4 2-2,12 1 0 2,-3 7-1 0,3 2 2 0,-7-1-2 0,-6 1-1-2,-6 3-2 2,-5-2 4 0,-8-6-2 0,1 1 0-2,2-3 1 2,6 2 0 0,4-1-2-2,6 1 2 3,6 5 0-1,-3-1 0 0,4 4 0-3,-7 0-1 3,4 0 2 0,-1 0 0 0,-3 0-1-1,0 15 0 0,6-1 1 1,-8-2-1 1,0-4 1-3,-3-3 0 1,-1-2-2 1,-5-3 2 0,-2 0-2-2,5 0 3 3,3 0-2-2,2 0 0 2,5 0 0-4,-2 0 0 4,0 0 0-2,3 0 0 2,-9 0-2-4,-1 0 1 3,0 0 0 0,-8-8 0 0,8 0 1-1,-3-1 0 0,3 2-1 2,-3 6 2-2,-1 1-2 0,-5 0 2 0,-10 0-3 1,-1 0 4 0,-8 0-4-2,-3 0 4 2,0 0-2 0,-5 0 0 0,8-6-4-2,-4-5 4 3,4 4 0-2,-4-1 2 2,8 3-2-4,-3-1 0 3,3 6 2 0,4 0-3 0,-4 0 2-1,1 0-1 0,-5 0 2 2,4 0-1-2,-1 0-1 2,3 3 0-4,2-3-2 3,8 3 4 0,9-3-4-2,3 0 4 2,8 0-2 1,3 0 0-2,-5 0 0-1,-1 0-1 3,-3 0 0-2,0 0-1 3,-1 0 2-6,3 0-1 4,0 0 1 0,3 0-2 0,2-3 2-2,-1-3 0 2,5 1 0 0,0-4 0 1,2 5 0-3,3 0 0 1,2-1-2 1,-3 1 6 0,0-5-6-2,-3 1 4 13,0 1-2-19,-7-5 0 5,2 0 0 1,-4 2 0 3,4-2 2-2,-5 4-4 2,7-6 4-4,-1 1-3 3,4-11 3 1,0 1-2-2,-1 4 0-1,-2 4-2 2,-2 4 1 0,-8 9-1 0,3 2 2-2,0 0 0 2,6 0-3 0,7 0 5 0,3 0-3-2,3 6 2 2,4 7-1 0,-5 4 0 0,-5 4 0-2,-1-2 1 3,-12 1 2-2,-12-3-6 2,-4-4 6-4,-10-5-3 3,-11-4 2 0,-11-1-3 0,-11-3 1-2,-12 0 0 2,-8 0 0 1,-5 0 0-2,0 0-2-1,0 0-4 2,0 2 4 0,-5 3-1 0,-26 7 2-2,-5 3-3 2,-5 5-9 0,1-3-30 0,-4 4-75-2,31-15-90 3,3 2-592-2</inkml:trace>
    </iact:actionData>
  </iact:action>
  <iact:action type="add" startTime="16522">
    <iact:property name="dataType"/>
    <iact:actionData xml:id="d2">
      <inkml:trace xmlns:inkml="http://www.w3.org/2003/InkML" xml:id="stk2" contextRef="#ctx0" brushRef="#br1">2628 6522 710 0,'0'0'175'8,"0"0"-104"-2,0 0-16 1,0 0-41 1,0 0-7 0,0 0 14-2,0 0 2 2,35-34 2 1,-23 20-11-4,1 1 14 4,3 2-2-2,0-4 5 1,-3 3-5 0,6 2-5-1,1 2-2 0,0-1-6 1,3 1-4-2,1 2-6 2,-1 0 7 0,3 6-8 0,1 0 10 0,2 0 2-2,-1 0-3 2,1 0-8 0,-2 0 4 1,1 8 1-1,1 13 0-3,-1 0 2 4,1 8-4-2,-2 3 6-1,-2-5-9 2,1 1 5 1,-6-2-7-2,-1-8 5 0,0 2-2 0,-3-2 2 1,-3-5-5 0,-6 0 0-1,-1-6 4 0,-2-4-5 1,-1 0 4-2,-3-3-3 3,0 0-1-2,0 0-3 1,0 0 2-2,0 0-3 2,-7 0-5 0,-31 0 8 1,-7 0 1-4,-6 0-1 3,7 0-4 0,2 0 0 0,8 0-2 0,10 0 2-2,5 0 0 3,6 0-5-2,5 0 2 1,8 0 2-2,0 0 2 3,0 0 4-2,0 0 2 1,0 0-1-2,8 0 8 2,25 0 11 0,10 0-11-2,8 8 7 3,6 1 3-2,-1 1 2 2,-2-1-1-2,-6-1 5-1,-6-1-2 2,-9-7-3 0,-8 0-6-2,-12 0-6 2,-6 0-4 0,-4 0 4 0,-3 0-8 0,0-24-4 0,0-1 4-2,0-7-3 2,-7-5 2-2,-11-8 2 2,-5-1-4 1,3-2 5-2,1 7-4-1,6 7-6 3,4 14-36-2,6 10-36 3,3 10-111-4,0 0-75 0</inkml:trace>
    </iact:actionData>
  </iact:action>
  <iact:action type="add" startTime="17486">
    <iact:property name="dataType"/>
    <iact:actionData xml:id="d3">
      <inkml:trace xmlns:inkml="http://www.w3.org/2003/InkML" xml:id="stk3" contextRef="#ctx0" brushRef="#br1">3704 6579 200 0,'0'0'446'3,"0"0"-339"3,0 0-52 2,0 0 3 0,0 0-28-1,0 0 8 0,0 0 29 1,72-71-4 0,-48 58-12-1,5-2-4 0,1-2-6 1,8 4-16 0,2 1 2-2,-1 0-6 2,2 4-13 0,0 3 5 0,-1-2 6-2,2 6-6 2,5 1-6 0,0 0 5 0,3 0 6-1,-7 0-5 0,1 16-1 1,-4-2-3 0,-1 6-3-1,-1-4-1 0,-7 8-1 1,-5 0-2 0,-9 4-2-1,-2 1 0 0,-1-7-1 1,-12-7-3 0,0-8 1 0,-2-1 2-2,0 1 0 2,0-7 1 0,-18 0 1-2,-14 4-1 2,-18 0 0 0,-6-2-2 0,-4 5-3-2,0 0-3 2,9-1-17 0,7-4-4 0,17 1-5-2,14-3 17 2,7 0 10 0,6 0 4 0,0 0 0-1,0 0 3 0,0 0 5 2,13 0 24-2,15 0-2 0,3 0 4 0,0 0 0 1,7 0-10 0,-2 0-3-2,7 0-4 2,4 0 1 0,-1 0 13 1,-5 0-3-4,-5 0 3 3,-11 0-6 0,-10 0 1 0,-4 0-11-2,-10 0-7 2,-1 0-5 0,0 0-3 0,0-3-2-1,0-29 0 0,0-17 1 1,0-10 5 0,-4-5-1-2,-8 2 0 2,3 12-1 1,5 16-9-2,1 17-29 0,3 13-25 1,0 4-25-1,0 0-73 1,0 4-166-2</inkml:trace>
    </iact:actionData>
  </iact:action>
  <iact:action type="add" startTime="18267">
    <iact:property name="dataType"/>
    <iact:actionData xml:id="d4">
      <inkml:trace xmlns:inkml="http://www.w3.org/2003/InkML" xml:id="stk4" contextRef="#ctx0" brushRef="#br1">4813 6626 499 0,'0'0'181'8,"0"0"-115"0,0 0-34 0,0 0 2-2,0 0 2 2,0 0 25 0,0 0-2 0,48-163-12-2,-28 140-3 2,-1 4 1 0,7 4-2 0,-1 2-9-2,-5 4-9 2,10 1-14 0,4 3-3 0,0-2-4-2,4 5 4 2,3 2 0 20,5 0 10-27,-1 0 8-1,10 0-2 2,-6 14-6 5,-4 6-4 1,-1 0 1-1,-4-3-9 0,-6 2 7 2,-4-1-4-2,-2 0 3-1,1-4-10 3,-5 3 3-1,2-2 0-1,-8-4 1-1,-5-4-6 2,-6 0-1 0,-4-4 0 1,-3-3-8-4,0 0 7 4,0 0-10-2,0 0 5 1,-3 0 7-2,-24 0 3 2,-10 0-3 0,4 2 0 0,-3 2-6-1,-3 4-7 0,-2 0-4 2,2-3-7-2,3 4 7-1,11-4-9 2,8-5 7 0,9 0 4 0,4 0 6-1,4 0 6 0,0 0 3 1,0 0 8 0,0 0 25-2,29 0-18 2,6 0 2 0,5 0 11 0,0 0-1-1,6 3 5 0,0 4-5 2,-4-2-5-2,0 1-4 0,-4-4-5 0,-10-2 1 2,-10 2 0-2,-4-2 7-1,-12 0-3 2,0 0-6 0,-2 0-8 0,0 0-4-2,0 0 0 2,0-2-5 0,0-28 5 0,0-10-3-2,0 3 2 2,0 6 2 0,-2 9-2 0,-8 6-4 0,4 10-7-2,4 2-33 2,-1 4-30 0,3 0-58-1,0 0-31 1,0 0-185 0</inkml:trace>
    </iact:actionData>
  </iact:action>
  <iact:action type="add" startTime="19065">
    <iact:property name="dataType"/>
    <iact:actionData xml:id="d5">
      <inkml:trace xmlns:inkml="http://www.w3.org/2003/InkML" xml:id="stk5" contextRef="#ctx0" brushRef="#br1">5878 6650 522 0,'0'0'105'7,"0"0"-37"-2,0 0 0 3,0 0 0 0,0 0 8 1,0 0 1-4,100-145-11 3,-72 127-13 0,1 1-18 0,-2 2-4-2,8 6 1 2,3 1-9 0,2 5-6 0,4 3-4-2,2 0 9 2,5 0-5 0,-3 11-3 0,8 26 1-1,1 2-7 1,-1 3 5 0,-2 3 0-1,-8-8 5 0,-5-6-6 0,-11-9-3 1,-6-7 1 0,-11-7-5-2,-9-5 0 2,-1-3-5 0,3 0 0 0,-6 0-3-2,0 0 3 2,0 0-4 0,0 0 3 0,0 0-2-2,0 0-4 2,-26 0 4 0,-15 0 2 0,-5-15 1-1,-5-1-5 0,7-1-6 1,7 5-10 0,8 2 2-1,11 5 10 1,5 5 7-1,0 0-1 1,0 0-3-2,3 0-1 3,0 0-8-2,7 0 10 2,-1 0-1-4,4 0 6 3,0 0 7 0,0 0 8 0,0 10 4-2,23 7-16 2,4 3 11 0,4 2 1 0,5 1 11 0,-5-1-6-2,0-3 6 3,-2-2-10-2,0-4 8 0,-2-9-7 0,-10-1 5 1,3-3 0 0,-8 0-2-1,-3 0-6 0,1 0-9 1,-7 0 1 1,-3 0-5-4,0 0-1 3,0-3-1 0,0-21 0 0,0-8 1 1,0-7 0-3,0-3-2 2,0 5 4-1,0 0-4 1,0 7 4-1,0 13-4 1,0 0 2 0,0 9-5-3,0-1-43 3,0 6-50 0,0 3-94 0,7 0-145-2</inkml:trace>
    </iact:actionData>
  </iact:action>
  <iact:action type="add" startTime="20218">
    <iact:property name="dataType"/>
    <iact:actionData xml:id="d6">
      <inkml:trace xmlns:inkml="http://www.w3.org/2003/InkML" xml:id="stk6" contextRef="#ctx0" brushRef="#br1">6906 8323 351 0,'0'0'279'7,"0"0"-172"1,0 0-48 0,0 0 80-1,0 0-33 0,0 0-22 2,0 0-20-2,-249 0-24-1,152 0-17 2,-3 0-6 0,2 0-7 0,14 0-6-2,18 0 0 2,22-5-4 0,18 0 0 0,16 1 2-2,6 3-2 2,4-3 1 0,0-5 3 0,34 5 20-2,30 0-14 3,19 1 10-2,11 3 5 2,12 0-2-2,-8 0 8-1,-1 0-4 3,-15-6-12-2,-19 1 14-1,-15 3-8 2,-20-2 3 0,-12 4-10 0,-12 0 0-2,-4 0-14 2,0 0-3 0,-54 0-13 1,-28 0 16-4,-25 0 7 3,-8 0-7 0,5 0 0 0,8 4-3 0,20 7 2-2,24-2 0 2,19-5 1 0,21 0 1-1,18-4 0 0,0 0 0 2,16 0 0-2,42 0 9-1,34 0-8 2,13 0 0 0,3 0 1 0,-16 0 1-2,-25 0 0 16,-26 5 3-22,-24-1 10 5,-14-3-12 0,-3-1-5 31,-9 7-13-36,-41-7 10 0,-19 0 3 0,-3 5 1 1,-5 0-1 6,9 7 2 1,3 3-1-1,17-8 0 0,9-1-2 2,18-6 2-2,8 0-2-1,13 0-4 2,0 0 1 0,5 0 1 0,37-3 2-2,14 0-2 2,4 3-31 0,-5 0-39 0,-6 3-71-2,-42 6-69 2,-7-1-467 0</inkml:trace>
    </iact:actionData>
  </iact:action>
  <iact:action type="add" startTime="21331">
    <iact:property name="dataType"/>
    <iact:actionData xml:id="d7">
      <inkml:trace xmlns:inkml="http://www.w3.org/2003/InkML" xml:id="stk7" contextRef="#ctx0" brushRef="#br1">6291 8672 418 0,'0'0'195'4,"0"0"-106"4,0 0-23 0,0 0 21-2,0 0-17 3,0 0-1-2,0 0-8 1,-285 196-18-2,214-148 3 2,-6-2-12 1,0-7-11-2,-7-14-9-1,-7-10-2 2,-6-8-1 0,-3-3 1 0,-6-2 5-1,-1-2 5 1,-5 7 11 0,-5 1 2-1,-10-6-5-1,3 5-10 2,-1-2-2 0,6 0-13 0,6-2 0-2,2-1-3 2,-7 1-1 0,2-3 4 0,-1 0-3-1,2 0 4 0,2 0-2 1,-1 0 5 0,4 0-3-2,2 0 4 2,1-5-3 0,11-8-1 0,12-7 4-1,13-1-8 0,7-2 4 2,9-1 0-2,3-4 1-1,6-1-2 2,-1 2 2 0,0-1-7 0,0 1 0-2,1 3 4 2,-5 1-1 0,8-2 4 0,-1 2-6-2,3 2 7 2,1-5-5 0,-1-2 3 0,-5 0-4-2,-8 2 2 2,-2 3-4 0,2-1 0 0,2 1 4-1,8-5-3 0,10-6 2 2,0-3-1-2,5-4 0-1,-1-4 0 2,-3-1-1 0,9 2-1 0,0 4 0-2,3 7-1 3,8 1 1-2,6 10 0 1,-4 3 1-2,9-2-2 2,-4 8 3 0,-1-5-5 0,4 5 5-2,0-4-4 2,-4 3 2 0,6-3 0 0,1 1-1-1,0 4 1 0,0 3-1 2,0 6 1-2,-3 2-1-1,3-3 0 6,0-1 1-7,0-3 0 4,0-1 0-1,0-1-1-4,0 5 1 4,0 5 1 0,0 0 0-2,0 0-1 2,-6 0 0 0,6 0-5 1,0 0-5-4,-3 0 3 3,3 0 6 0,0 0 1 0,0 17 4-2,0 3-3 2,0-1-2 0,0 11 0 1,0 6 1-4,-1-1 0 3,-2 0 0 0,-5-8 0 0,3-7 0-2,-1-6-1 2,1-8-1 0,5-3 0 1,0-3 3-4,0 0-4 3,0 0-2 0,0 0-5 0,0 0 3-2,0 0-1 2,0 0-3 0,0 0-6 0,0 0-2-2,0 0 1 2,0 0 13 1,0 0 0-2,0 0 5-1,0 0 1 2,0 0 2 0,0 0-2 1,0-6 0-4,0-14-1 3,8-8 1 0,8-6 1 0,0-5-1-2,1 0 0 2,3 3-1 0,-1 0 1 0,-7 6 0-2,-2 11-1 2,-4 5 0 0,-5 8 1 0,-1 4 0-1,0 2-1 0,0 0 4 2,0 0-2-2,0 0 5-1,0 0 1 2,0 0 8 0,3 0-2 0,7 0 12-2,9 22 3 2,6 8-28 1,1 6 10-1,3-4-1-2,-5 2-1 1,1-6-3 1,-6-2 0 0,-3-15-3-2,-8-5-2 2,-5-6-1 0,-3 0-1 1,0 0-1-3,0 0-14 1,0 0-32 2,11 0-36-2,-4 0-57-1,1 0-126 2,-2 0-563 0</inkml:trace>
    </iact:actionData>
  </iact:action>
  <iact:action type="add" startTime="22732">
    <iact:property name="dataType"/>
    <iact:actionData xml:id="d8">
      <inkml:trace xmlns:inkml="http://www.w3.org/2003/InkML" xml:id="stk8" contextRef="#ctx0" brushRef="#br1">2085 7610 539 0,'0'0'270'5,"0"0"-201"3,0 0 40 0,0 0-44 0,0 0-44-1,0 0-4 0,-323 0 8 1,269 3-6 0,10 3-3-2,15-5-4 2,14 2 12 0,12-3 15 0,3 0 1-2,0 0-6 2,0 0 22 0,20 0-10 0,39 4-2-2,23 9-29 2,15 11-6 0,6 0 6 1,-2 2 16-4,-11-4 14 4,-16-10-18-2,-21-7-7 1,-24-5 3-2,-14 0-10 3,-12 0-13-2,-3 0-1 1,-4 0-8-2,-69-5 9 3,-37-15 4-1,-18 6 4-1,-6 9 11-1,16 5 2 2,20 0 6 0,26 0-7 0,26 0-7-2,21 0-9 2,21-4-1 0,4-13-3 1,0-7-2-3,45-8 2 1,7 4-2 1,5 11-16 1,-8 17-71-3,-34 0-66 1,-7 3-134 1</inkml:trace>
    </iact:actionData>
  </iact:action>
  <iact:action type="add" startTime="29121">
    <iact:property name="dataType"/>
    <iact:actionData xml:id="d9">
      <inkml:trace xmlns:inkml="http://www.w3.org/2003/InkML" xml:id="stk9" contextRef="#ctx0" brushRef="#br1">13887 8046 315 0,'0'0'160'7,"0"0"-33"0,0 0-30 1,0 0-25-2,0 0-1 2,0 0 5 0,0 2 11 0,6 9 19-2,21 4-40 2,10 2-4 0,6 3-15 0,5-3 0-2,16-4-6 2,5 1-18 0,8-9-1 0,9-2-5-2,-2-3 0 3,-3 0-6-1,-4 0 1 1,-11 0-2-4,-12 0 5 3,-14 3-7 0,-16 1 0-1,-7-4-1 0,-10 0-4 0,-7 2-2 1,0-2-1 0,0 8-3-2,-24 2-14 2,-43-3 17 1,-30 1 5-1,-25-8 1-3,-5 0-6 3,-10 0 0 0,7 0 0 0,7 0 0-2,18 0-2 3,26 0 4-2,22 0-3 2,34 0 2-3,14 0-2 1,9 0 0 1,0 0 1 0,41 0 4-2,33 0 2 2,27 0-1 0,19 0-1 0,-2 12 0-1,-5-2-2 0,-22 2 12 2,-26-4 11-2,-27 1-1-1,-20 0-18 2,-18-3-6 0,0-6-7 1,-24 0-59-3,-44 0-70 1,16 0-50 1,4 0-107 0</inkml:trace>
    </iact:actionData>
  </iact:action>
  <iact:action type="add" startTime="29813">
    <iact:property name="dataType"/>
    <iact:actionData xml:id="d10">
      <inkml:trace xmlns:inkml="http://www.w3.org/2003/InkML" xml:id="stk10" contextRef="#ctx0" brushRef="#br1">13896 8389 559 0,'0'0'188'4,"0"0"-68"4,0 0-71 0,0 0-12-2,0 0 9 2,0 0 7 1,-193 163 0-2,119-138-5-1,-1-3-2 3,-18-4-8-2,-10 4-1 1,-7-6-2-2,-2-1-13 2,-5-7-2 0,-4-3-6 0,5-5 4-2,2 0 1 3,4 0 5-1,5 0-8-1,-5 0-1 0,0 0-5 0,-3 0 2 1,9-11-4 0,-1-3-7-2,8 3 3 4,4-2-1-4,-1 6 4 2,0 1-7-2,-2 2 18 3,-1-3-10-2,0 1-6 1,6-1 0-2,4-5 4 2,6 0 6 0,4 2-12 0,0-5 3-1,9 3-2 0,3-1 4 2,8-1 2-1,11-3-5-3,5-4 1 3,8 4-3 0,5-7 3 0,5-1-2-2,-2 0 4 2,1 2-4 1,6 1 2-2,-5 3-3-1,3-2 2 2,-8-3-1 1,-8-3 0-2,-8 0 1 0,-2-5-2 0,-5 5 0 1,8-2 1 0,2 2-2 1,8-1 3 1,10-9-4-2,7-5 2-1,6-1 0-4,0 7 2 5,-2 5-2-1,-1 10 0 1,-2-1 1-2,8 3-3 3,-2 6 4-2,-2-2-4 2,7 3 3-4,-5 5-2 3,4-4 1 0,5 2 0 0,-2 3 0-2,2 2 0 2,0-1 0 0,0 3 1 0,0 2-2-2,0 0 2 2,0 0 0 1,0-3-1-2,0 3 0-1,0-3-1 2,0 3 1 0,0 0 2 0,0 0-2-2,0 26 0 2,-5 13 2 0,1 5-2 0,-8 10 1-2,8-4-2 2,-8 1 2 0,1-2-1 0,5-14 0-2,-1-12 0 2,7-8-1 0,0-15 1 0,0 0-1-2,0-11-8 2,0-30 7 1,7-3 2-2,-1-1 0-1,1-5 0 2,-4 1 0 0,-2-1 0 0,2-1-1-2,6 9 1 2,-8 11 0 0,5 10 1 0,-1 8 0-2,-1 13 0 4,5 0 0-4,7 0 4 2,11 0 0-2,14 4 5 2,8 13 2 0,6 0 2 0,10-1 5-1,-4 5-2 0,-4 3 6 2,-4 4-7-2,-16 1-4-1,-10-9-6 3,-14-3-5-2,-6-10-1 1,-7-4-6-2,0-3-13 2,0 0-27 0,0 0-18 0,-7 0-36-2,-9 0-42 3,5-10-134-1</inkml:trace>
    </iact:actionData>
  </iact:action>
  <iact:action type="add" startTime="38871">
    <iact:property name="dataType"/>
    <iact:actionData xml:id="d11">
      <inkml:trace xmlns:inkml="http://www.w3.org/2003/InkML" xml:id="stk11" contextRef="#ctx0" brushRef="#br1">25985 8146 416 0,'0'0'283'8,"0"0"-144"-2,0 3-22 3,7 3-16-2,15 2-42 1,10-1 0-2,11 0 16 2,9 1 2 0,16 1-10 0,14 0-7-2,13-3-7 2,18-4-2 0,16 7-10 0,21 1-5-2,13 4-2 2,14 3 0 1,-4-2-3-2,17-4-15-1,0 1 14 3,8-2-9 2,15 2-4-4,-1 7 2-2,2 1-7 3,-14 5-6-2,-11 4 8 2,-9-4-3-2,-11-2-9 2,-12-4 6 0,-11-5-7 0,-27-6 0-2,-20 0-1 2,-21-4 0 0,-16-1 1 0,-11-3-1-1,-16 0 0 0,-11 0 1 2,-11 0 2-2,-10 0-2-1,-1 0-1 3,-2 0-3-2,0 0 0 1,-2 0-11-2,-64-23 7 3,-40-14 7-2,-46-7 2 2,-41 3 2-4,-28 6-3 3,-25 5-1 0,-13 0-4 0,-7 3 4-2,5-2 1 2,19 1-1 1,16 0 0-2,19 3 1-1,8-1 2 2,4 9-2 0,13 3-1 0,22 6-1-2,22 6-3 2,32 2-4 0,25 0-3 0,27 0-2-2,27 0 3 3,12 0-4-1,15 0 1-1,0 0 6-1,16 0 5 2,48 0 1 0,24 0 2 0,21 17 3-2,19 16-3 2,18-4 2 1,18-5-1-2,17-4-2 0,26-8-2 1,31 1 2-1,23 7 4 1,0 3 5-2,4 7 10 3,-16 4 8-2,-22 0-5 2,-12-7-7-4,-26-7 6 4,-28-11-7-2,-25-6-12 2,-36-3 0-4,-23 0 0 3,-23 0-4 1,-17 0 4-2,-16 0-3-1,-4 0 1 2,-11 0 0 0,0 0 0 0,-6 0-3-2,0 0-20 2,0 0-33 0,0 0-30 0,-44 0-62-2,-46 0-32 2,-40 0 3 0,56 0-85 1,1 0-743-3</inkml:trace>
    </iact:actionData>
  </iact:action>
  <iact:action type="add" startTime="40203">
    <iact:property name="dataType"/>
    <iact:actionData xml:id="d12">
      <inkml:trace xmlns:inkml="http://www.w3.org/2003/InkML" xml:id="stk12" contextRef="#ctx0" brushRef="#br1">26235 8580 42 0,'0'0'30'3,"0"0"-19"4,0 0-11 1,0 0-8 0,0 0-16-2</inkml:trace>
    </iact:actionData>
  </iact:action>
  <iact:action type="add" startTime="41375">
    <iact:property name="dataType"/>
    <iact:actionData xml:id="d13">
      <inkml:trace xmlns:inkml="http://www.w3.org/2003/InkML" xml:id="stk13" contextRef="#ctx0" brushRef="#br1">26502 8372 100 0,'0'0'116'8,"0"0"-30"0,0 0-14 0,0 0-6-2,0 0-30 2,0 0-36 0,0 0 1 1,15 8 21-4,-18 1 3 3,-9-1 1 0,-4 2 2 0,0 5 15-2,-4 2 16 2,-3 6-12 1,-13 4 0-2,-8 7-2-1,-4 0-2 2,-8 2-8 0,-8 1-8 0,-6-1-1 0,-2-4 1-2,-3-4 1 3,-4-6-2-2,0-5-8-1,-1-5 0 2,-7-5 7 0,-3-1-2-1,-1-3-5 0,-4-3 2 2,-2 0 8-2,2 0-15 2,3 0-3-4,2 4 25 4,8 3-22-2,-10 5-6 1,-5 1 12-2,-16 4 18 2,-14 0 12 1,-14 3-26-4,-10 0-22 3,-10 5 4 0,-18 0 10 0,-7 1-2-2,-5-8-10 2,1 2 6 0,-1-6-4 0,9-2 3-2,10 3-2 2,4-4-4 1,1 3 3-2,-1 2-2-1,-5 3 1 2,4 3-4 1,-1-2-1-1,-4 0 1-3,-4-3 1 3,-5-3-1 0,5-4 1 0,6-7 0-2,6-3 0 2,10 0 2 0,8 0-2 0,-3 0 3 0,0 0-3-2,-9-13 3 3,-22 2-4-2,-10 0 3 1,-8 1-3-2,-5-3-3 3,1 6 3-2,-2 1-2-1,3 6 2 2,4 0 0 0,7 0-1 0,6 0 2-2,3 0 2 2,2 2-2 0,-6 15 0 0,-7 3 0-2,-5 3 0 4,-9 3-1-4,-1 4-2 2,2 2 1 0,-1-2 0 23,1-3 0-29,9 2 1-2,0-4 0 0,7-3 2 6,1-5 0 3,-4-2 1-2,-9-4-1 1,-9 0 2-1,-5 1-2-1,-8 1-2 1,1-1 0 0,3 1 1 0,-6-1-1 1,9-2 1-1,7 2-1-1,0 1 2 2,1 3 0 0,-11 0-2 0,-10 5 3-2,-7-6-1 2,-1-2-2 0,0 4-2 0,4-10 1-2,2 1 0 2,11 4 2 1,2-7-2-2,15 10 2-1,-2-4 3 2,-5 6-3 0,-11-4 1 0,-4-4 0-2,-4-4-2 2,-1 2-4 0,7-7 4 0,11 0 0-1,14 0-1 0,23 0-1 1,21 0 4 0,24 0-2 0,24 0 1-2,21 0 1 2,21 0-2 0,12 0 0-1,18 0 0 0,11 2 1 2,2 5-2-2,14-6 2-1,2-1-4 2,7 0 5 0,0 0-4 0,0 0 1 0,0 0-5-2,0-1-4 2,0-25 10 1,0-2 2-4,-4-4-1 3,-12 1-2 0,-7-2-1 2,-2-4 2-5,-7 5 0 2,4 0 0 1,-2 3 0 0,-9 2 0 0,-2-3 0-2,-5 0 0 3,-11-2 0-2,5 0 1 1,-4-2-3-1,-1 3 1 0,17-3 0 1,6 2-1-1,11 6-2 2,16 0-5-2,2 3 5 0,5 4 3 0,0 2 0 0,0 1 1 1,0 1 0 0,0 1 0-1,0 7 3 0,0 3-4 1,0 1 1 2,0 3 0-4,0 0 1 1,0 0 1 1,0 0-4-1,0 7 4-1,0 25-5 2,0 7 6 0,0 9-4 0,0 3 1-1,0 8 0 0,0 6 0 1,0-1 1 0,0-2-2-2,0-8 1 2,0-19 0 0,0-11 0 0,0-14 0-2,0-7 1 2,0-3-2 0,0 0-2 0,0 0-1-2,0-33-3 2,-7-21 7 1,6-13 0-2,1-9 1 0,0 0-2 0,0 12 3 1,0 10-3 0,0 20 2-2,13 15 0 2,-6 8 1 0,3 5 0 0,-3 3 0-2,-1 1 8 3,4 2 14-2,9 0 0 1,6 0 3-2,11 17-1 2,9 21-2 0,-1 6-10 0,2 5-5-2,-8-6-1 2,-5-7-7 1,-14-14-1-1,-9-10 0-3,-3-7-2 3,-7-2-20 0,0-3-44 0,7 10-28-2,-7-10-123 2,3 4-329 0</inkml:trace>
    </iact:actionData>
  </iact:action>
  <iact:action type="add" startTime="44625">
    <iact:property name="dataType"/>
    <iact:actionData xml:id="d14">
      <inkml:trace xmlns:inkml="http://www.w3.org/2003/InkML" xml:id="stk14" contextRef="#ctx0" brushRef="#br1">6874 9026 113 0,'0'0'191'6,"0"0"-38"2,0 0-8 0,0 0-9 0,0 0-43-2,0 0-18 2,0 0-29 0,-29-5-27 0,26 5-11-2,3 0-1 2,0 0-6 0,0 0 1 0,0 0 1-2,0 0 7 2,0 0 32 0,0 0 10 0,0 0-4-2,0 0-9 2,0 8-5 0,23 9-19 1,11 6 16-4,12 1 2 3,8 5 6 0,2-2 0 0,8 4-8 0,-5-2-12-2,-6 3 2 2,-5-5-7 0,-11-5-8-2,-6-2-3 2,-7-5-3 0,-2-5-1 0,-7-2-8-2,-4-4-11 2,-7-1-24 0,-4-3-36 0,0 0-57-2,0 0-196 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28:59.322"/>
    </inkml:context>
    <inkml:brush xml:id="br0">
      <inkml:brushProperty name="width" value="0.05292" units="cm"/>
      <inkml:brushProperty name="height" value="0.05292" units="cm"/>
      <inkml:brushProperty name="color" value="#FF0000"/>
    </inkml:brush>
  </inkml:definitions>
  <iact:action type="add" startTime="14591">
    <iact:property name="dataType"/>
    <iact:actionData xml:id="d0">
      <inkml:trace xmlns:inkml="http://www.w3.org/2003/InkML" xml:id="stk0" contextRef="#ctx0" brushRef="#br0">13910 2049 323 0,'-3'2'148'18,"3"-2"-53"-18,0 0 30 4,0 0-24 4,0 2-29 0,0-2 9-2,0 0-11 2,0 0-1 0,0 0 3-1,0 0-6-1,19 0-11 3,1 0 2-2,5 0-12 2,4 0-12-4,-1 0-3 4,1 0 0-2,-2-2 2 1,5-7-10-1,-2 1 0 1,5 0-5 0,-9 3 2 0,5-2-4-2,-5 5 2 3,-2 2 0-2,8-3-3 1,-7 0-1-2,8 1-6 2,-2-1 4 0,1-1-3 0,-5 2 2-2,4 2-3 2,-1 0 2 0,3-3-3 0,4 3-3-2,-7 0 2 2,6 0-3 0,-2 0 2 0,5 0-1-2,-3 0 1 2,0-3-4 0,5 1 2 0,-5 2-1-2,-3-6 1 2,-2 3 0 0,-2 1 1 0,-4 2 2-2,1 0-2 2,-2 0 3 0,5 0-4 0,-1 0 1-2,4 0-1 2,0 0 1 0,7 0 0 0,1 0-3-2,7 0 3 2,-4 0-2 0,-2 0 4 0,-2 0-4-2,-9 5 4 2,1 1-2 0,-4-4 4 0,2 4-4-2,-4 0 0 2,1-3-1 0,3 2-1 0,-1-2 3-2,9-1-4 2,-1 1 3 0,5 2-2 0,-2 1 1-2,-4-3 2 2,1 4-1 0,-2-6 0 0,5 5-2-2,-2-2 3 2,0-2-4 0,3 5 3 0,-2-6-3-2,-2-1 4 2,2 7-2 0,1-7 1 0,2 2 0-2,-1 1 0 2,7-1-1 0,-1 1-2 0,2 0 1-2,-2-3 0 2,-1 0-1 0,-3 0 0 0,0 0 1-2,-1 0-1 2,-8 0 2 0,2 0-1 0,-2 0-1-2,-1 0 0 2,0 0 2 0,0 0 1 0,-5 0-3-2,1 0 4 2,2 0-3 0,-4 0 0 0,3 0 2-2,-1 0 0 2,2 0 0 0,5 0-3 0,-3 0 1-2,1 0 0 2,-2 0 0 0,2 0-1 0,-5 0 1-2,5 0-1 2,-4 0 0 0,6 0 0 0,0 0 0-2,-3 0 0 2,7 0-1 0,1 0 1 0,-2 0-1-2,3-8 0 2,-5-4 2 0,6 4-1 0,-2-1 0-2,1 1 2 2,3 2 1 1,2-1-3-2,-3-5 1-1,2 7 0 2,-6-2 0 0,5 2-1 0,-3 2 0-2,2-2 1 2,3 2 0 0,-2 3 0 0,-1 0-1-2,1 0 2 2,-4 0-1 0,1 0-1 0,0 0 1-2,2 0-2 2,5 0 2 0,1 0 0 0,3 0-1-1,1 0 0 1,-1 0 0 0,-4 0 0-1,-3 0 0-1,-2 0 0 3,2 0-1-1,-2 0 1 0,1 0 0-3,-3 0 1 3,-1 0 0 1,-5 0-1-2,3 0 0-1,-11 0 0 2,-2 0 0 0,2 0 0 0,1 0 1-2,-2-3-1 2,0 1 1 0,-9-4-2 0,4 3 2-1,-2 3-2 0,-5 0 2 1,-4 0-2 0,3-3 1-2,-5 3 0 2,7 0 0 0,3 0-2 0,1 0 2-2,-3 0-9 2,2 0 2 0,-4 0-11 0,3 0-7-2,-7 0-7 2,0 6 14 0,5-6 5 0,-4 2 0-2,-1 2 4 2,1-2-9 0,-1 1-14 0,-3 0-16-2,-7 0 2 2,0 5-43 1,0-2-63-2,0 10-177-1</inkml:trace>
    </iact:actionData>
  </iact:action>
  <iact:action type="add" startTime="21276">
    <iact:property name="dataType"/>
    <iact:actionData xml:id="d1">
      <inkml:trace xmlns:inkml="http://www.w3.org/2003/InkML" xml:id="stk1" contextRef="#ctx0" brushRef="#br0">10459 6941 488 0,'0'0'225'7,"0"0"-80"-2,0 0-49 4,0 0-50-1,0 0-22 0,0 0-1-2,110 25 13 2,-80-25 15 0,1 0 9 0,5 0 5 0,5 0-25-2,-2-8-14 2,6-6-10 0,-6 1-4-2,-1 4-5 2,-4 9 4 0,-5 0 13 0,-5 0 0-2,-1 17-7 2,1 3 0 0,-2 1 1 0,4-4-8-1,-1-6 2 0,2-7-6 3,2-4-2-4,2 0-3 0,-1 0 1 2,6 0 0 0,-2 0 0 0,4 0 2-2,2 0-1 2,1 0-1 0,-2 0-1 0,0 0 1-2,-1 0-2 3,-5 0 3-2,-3 0 0 1,4 0-1-2,-7 0 2 2,5 0-3 0,-1 0-1 0,3 0 1-2,1 0 0 2,3 0 0 0,2 0 2 0,-3 0-1-2,6 0 3 2,-4 0-4 0,-2-9 0 0,8 3 4-2,-5 0-5 2,4 4 0 0,2-1 2 0,-4 3-2-2,0 0 0 3,-4 0 2-2,-5 0 2 1,3 0 0-2,-2 0-2 2,3 0-1 0,4 0-2 0,2-10 2-2,5-7-2 2,-6 4 2 0,5 2-1 0,-7 3 0-2,1 8 2 2,-1 0 4 0,0-3-1 0,0 1 1-2,1-6-6 2,4-5 1 0,1 2 0 0,-4 3-1-2,2 4 1 3,-1 4 0-2,2 0-1 1,3 0 0-2,-3-3 0 2,7-7 1 0,-4-2-2 0,1-1 2-2,-3 1-2 2,-5 7 2 0,0 5 0 0,-5 0-1-2,0 0 1 2,-1 0-1 0,4 20-1 0,-1 2 1-2,5 3-12 2,4 0-19 0,3-1-28 0,7-7-30-2,-41-17-89 3,-5 0-137-2</inkml:trace>
    </iact:actionData>
  </iact:action>
  <iact:action type="add" startTime="25016">
    <iact:property name="dataType"/>
    <iact:actionData xml:id="d2">
      <inkml:trace xmlns:inkml="http://www.w3.org/2003/InkML" xml:id="stk2" contextRef="#ctx0" brushRef="#br0">25114 7992 29 0,'0'0'535'7,"0"0"-417"1,0 0-62-2,0 0 16 2,0 0-16 0,0 0-17 0,0 0 7-2,31-2-13 2,-7-6-7 0,2-8 1 0,4 0 4-2,6 1 1 2,5-1-2 0,5-1-5-1,12-3-3-1,2-2-3 3,6 2-3-2,-6 0 7 2,-5 7-2-2,-1 6 4 0,-8 5 6 1,5 2-4 0,-1 0-9-1,-2 0 0 0,0 0-3 1,6 2-5 0,-6 13 6-2,1 2-5 2,2-2 4 0,-5 7-4 0,-3-6 0-2,0 3-4 2,-7 3 3 0,-3-7-5 0,3 2 1-2,1-2 1 2,2-5-5 0,1 2-2 0,1-10 2-2,2 2-2 2,5-4 3 0,4 0-3 0,9 0 2-2,6 0-1 2,7-4 0 0,-2-3-1 0,-6 3 0-2,-10 4 0 2,-10 0 2 1,-5 0 4-3,-2 4 6 1,-1 16 0 1,-8-3-5 0,4 7-1 0,2-4-1-2,-4 1-1 2,10 0-2 0,-2-5 2 0,11 0-4-2,6-12 0 2,2 0 1 0,1-4-2-2,0 0 2 2,4 0-1 0,0-8 0 0,1-9 0 0,-5 2 0-2,1 0 0 2,-9 1 0 0,0 6 1 0,-9-1-1-2,-1 5 1 2,0 4-1 0,-4 0 2 0,-7 0-1-2,-1 0 2 2,-2 0 2 0,8 11 2 0,-4 6-3-2,2 0-1 2,3-1-2 0,3-2 0 0,7-3 0-2,3 0-1 2,7-5 0 1,2-6 1-4,2 0-1 3,0 0 0 0,1 0-2 0,-5-11 4 0,0-3-4-2,-8 6 4 2,0 4-2 0,-3 4 2 0,-1 0 0-2,2 0-2 2,-1 0 1 0,2 4-2-2,-2 8 3 2,4-2-4 0,-2-2 2 0,-2 2-1 0,8 2 0-2,2 0 1 2,4-4-2 0,8-4 0-2,6-4 1 2,10 0-4 0,13-4 0 0,10-21 1 0,15-9 0-2,5 3-1 2,5 7 0 0,-10 7-1 0,-6 8-7-2,-13 3-7 2,-6 6-20 0,-16 0-28-2,-72 0-118 2,-2 0-200 0</inkml:trace>
    </iact:actionData>
  </iact:action>
  <iact:action type="add" startTime="43951">
    <iact:property name="dataType"/>
    <iact:actionData xml:id="d3">
      <inkml:trace xmlns:inkml="http://www.w3.org/2003/InkML" xml:id="stk3" contextRef="#ctx0" brushRef="#br0">15125 16962 429 0,'0'0'187'8,"0"0"-55"0,0 0-22-1,0 0 4 2,0 0-19-3,0 0-6 2,0 0-13 0,-5 20-1-3,5-20-10 3,5 0-30 0,14 0-9 1,8 0 4-3,2 0-2 2,3 0 1-1,7 0 0 2,-1 0 0-2,-2 0-7 0,0 0 2 1,-4 0-1 0,10-6-2-2,-1 0-6 1,5-2 2 3,-2 3 2-3,1 0-2 2,-6 2-3-4,-1-1-2 3,4 2-2 0,-5-2 1-2,-1 2-5 2,5 2-1 0,0-5 1 0,1 5 1-2,3 0-3 3,-5 0 2-2,2 0 2 1,-4 0-4 0,-5 0 6-2,-5 0-2 2,4 0 2 0,0 0-3-2,0 0 4 2,1 0-8 0,2 5 1 0,1-3-2 0,0 2 0-2,-3-4 0 2,-2 0-1 0,-1 2 3 0,-8 2 0-2,0 4 3 2,1-8-1 0,0 5 1 0,2-2-3-2,7 1 0 2,-5-3-1 0,2 3 0-2,3-4-1 2,-3 0 1 0,3 2 0 0,0-2-2-2,-2 0 2 2,1 0-2 0,1 0 2 0,-8 0-3-2,2 0 0 2,-4 0 0 0,1 0 1 0,1 0-1-2,-3 0 2 2,4 0-2 0,1 0 2 0,2 0-2-2,1 0 1 2,-5 0 0 0,1 0 2 0,-1 0-1-2,1 0-2 2,1 0 2 0,-1 0 2 0,4 0-2-2,1 0 1 2,-1 0 0 0,2 0 0 0,4-2 0-2,1-3 0 2,7-2 2 0,5-3-5 0,4-3 4-2,2 0-4 2,1 2 1 0,0-4 0 0,-1 3 3-2,-6 7-2 3,-5-3 2-2,3 3 2 1,-6 3-5-1,-3-5 4 0,7 4-3 1,-4 3 3 0,7 0-1-2,-4 0 2 2,6 0-3 0,-4 0 2 0,2 0-5-2,5 0 3 2,-7-2 1 0,3 2-4 0,-3 0 0-2,0 0 0 2,-2 0 0 0,9 0 0 0,0 0 0 0,5 0 0-1,2 0 0 0,-2 0 0 1,-1 0 0-2,0 0 0 2,-3 2 0 0,7 1 0 0,-1 0 0-2,-1-3 0 2,1 0 0 0,2 4 0 0,-1-2 0-2,-2 3 0 2,-2 1 0 0,-5 1 0 0,-5 5 0-2,5-7 0 3,-4 2 0-2,2-2 0 1,-1 2 0-2,-1 1 0 3,6-8 0-2,3 5 0 1,-4-5 0-2,8 2 0 2,-4-2 0 0,1 0 0 0,-4 0 0 1,3 0 0-4,-4 0 0 3,1-2 0 0,1-11 0-2,-8 6 0 2,-2 2 0 0,-4 5 0 0,-3-3 0-2,-1-1 0 2,-4 4 0 1,0 0 0-2,-2 0 0-1,-1 0 0 3,0 0 0-2,-3 0 0 1,5 0 0-2,-5 0 0 2,3 0 0 0,0 0 0 0,3 0 0-2,0 0 0 2,-1 0 0 0,-3 0 0 0,1 0 0-2,-4 0 0 2,-2 0 0 0,-3 0 0 0,-4 0 0-2,-9 0 0 2,-2 0 0 0,0 0 0 0,-5 0 0-2,0 4 0 2,0-4 0 0,0 3 0 0,0-3 0-2,0 0 0 2,0 3 0 0,0 8-21 0,3 8-51-2,5 10-33 2,-6 11-66 0,-2-21-59 0,0-2-121-2</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30:54.09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
  </inkml:definitions>
  <iact:action type="add" startTime="9478">
    <iact:property name="dataType"/>
    <iact:actionData xml:id="d0">
      <inkml:trace xmlns:inkml="http://www.w3.org/2003/InkML" xml:id="stk0" contextRef="#ctx0" brushRef="#br0">26688 1266 129 0,'0'0'773'19,"0"0"-619"-19,0 0-23 2,0 0-32 7,0 0-32-3,0 0-44 2,0 0-1 0,53-30-2-1,-106 30 3-1,-24 16 18 2,-23 11 15 1,-15 7 2-2,-8 3-18-1,0 10-17 3,6 0-6-2,8 4 2 1,12-6-11 0,10-3-2 1,14-10-6-1,9-15 1-1,20 4 0-1,2-12-1 2,17-1 1 0,7 1 0 0,10-9 0-3,5 0-1 3,3 0 0 0,0 0 0 0,0 0-2-3,7 0 1 4,29-34 1-1,18-16 1 0,13-10 1-2,5 2-2 2,-11 3 0 0,-4 14 1 0,-17 11 0-2,-9 12 1 2,-8 1-1 0,-9 8-1-2,-2 4-1 2,-12 2 1 0,0 3 0 0,0 0-4 0,0 0 0-2,-36 35 2 2,-11 20 2 0,-9 8-1-2,1-2 1 2,2-6-1 0,10-7 1 0,11-11 2-2,9-11-1 2,11-13-1 0,8-7 2 0,4-6 1 0,0 0 9-3,0 0 48 4,23 0 10-2,22 3-28 2,19 0-25-3,-5 2-7 1,-5-3 0 2,-18 1-6-3,-13 0-1 2,-7-3-2-1,-11 0-1 2,-1 4-16-2,-1-4-50 0,0 0-90 1,-3 0-81 0,0 0-138 0</inkml:trace>
    </iact:actionData>
  </iact:action>
  <iact:action type="add" startTime="22296">
    <iact:property name="dataType"/>
    <iact:actionData xml:id="d1">
      <inkml:trace xmlns:inkml="http://www.w3.org/2003/InkML" xml:id="stk1" contextRef="#ctx0" brushRef="#br1">3085 10354 581 0,'0'0'352'7,"0"0"-197"-1,0 0-33 2,0 0 0 1,0 0-53-2,0 0-14-1,97 40-7 2,-32-31-4 0,22-6-2 0,26-3 5-2,21 0-8 3,17 0-12-2,-11 0 12 2,-12 0-13-4,-21 0 1 3,-30 0-11 0,-22 0-2 0,-19 0-6 0,-27 0-4 0,-9 0-4-1,0 0 0 1,-60 0-2-2,-50 0-4 2,-46-3 6 0,-20-2-2-1,-14 0 1 0,21-2 0 1,17 2-1 0,34 2 0 0,31 3-9-2,31 0 4 2,28 0-2 0,15 0 9 0,13 0 0-2,3 0-1 1,53 0 2 2,34 0-1-1,26 23 0-2,10 1 1 2,-8-1-1 0,-11-1 2-1,-23-7-2 0,-27-4 1 1,-24-3-1 0,-23-5 0 0,-10-1 0-2,0 2-1 1,-48-4-3 2,-39 6 4-1,-29-6 0-2,-7 0-2 2,10 0 3-1,10 0-2 3,21 0 1-5,22-2 0 3,25-6-1 0,19 6 1 0,16-3 0-2,0-4-2 1,67-8 1 2,43-4 1-1,41 4 1-2,42-1 1 2,5 8 1 0,-6 1-3 0,-33 6 6-2,-44-6 3 2,-38 4 4 0,-31-1-6 0,-29 2-3-2,-17-3-4 2,-27-10-6 0,-63-9 6 1,-41-1 0-4,-27 5 2 3,-2 13 0 0,7 5-2 0,24 4 5-2,26 0 1 2,27 0 2 0,35 0 0 0,24 0-1-3,17 0-6 4,8 0 3-1,72 0-2 3,40 0-2-8,34 0-3 5,4 0-5 0,-7 0-1 0,-31 6-12-2,-23 1-12 2,-27 6-49 0,-27-2-48 1,-43-8-57-4,0 2-136 3</inkml:trace>
    </iact:actionData>
  </iact:action>
  <iact:action type="add" startTime="24674">
    <iact:property name="dataType"/>
    <iact:actionData xml:id="d2">
      <inkml:trace xmlns:inkml="http://www.w3.org/2003/InkML" xml:id="stk2" contextRef="#ctx0" brushRef="#br2">819 10167 274 0,'0'0'307'7,"0"0"-125"0,0 0-7 0,0 0-35 2,0 0-33-3,0 0-11 1,190 0 2 1,-114 0-31 0,18-8-18-1,22-1-3 0,13 1-4 1,14 3-4 1,7 5-11-4,-7 0 11 3,-1 0-12 0,-3 0 2 2,-21 0-15-5,-24 0-5 3,-30 0-1 0,-31 0 2 0,-17 0-1-2,-14 0-6 2,-2 0-2 0,-37 0-5 0,-67 0 2-2,-54 0 3 2,-39 0 1 0,-15 0-1 0,5 0-3-2,21 0 2 2,28 2 0 1,26 6 1-2,40-2-1-1,28 0 1 3,33-4-5-2,26-2 2 2,5 0-7-4,63 0-2 3,55 0 9 0,38 0 3 0,13 0 2-2,-16 6 0 2,-21 21 2 0,-44 2-1 0,-34-9 7-1,-25-6-7 0,-27-5 8 1,-2-3-9 0,-32 1-2-2,-54-3-6 2,-37-4 4 0,-25 0-1 0,-10-4 2-2,6-13-1 2,19 6 4 0,24 3-2 0,38 3 1-2,30 5-1 2,33-3 0 0,8-4 0 0,49 5-1-2,51 2-1 2,36 0 0 0,21 0-8 0,-5 12 2-2,-17 10-10 2,-28-3-15 0,-23-1-39 0,-20-10-67-2,-64-8-92 2,0 0-271 0</inkml:trace>
    </iact:actionData>
  </iact:action>
  <iact:action type="add" startTime="26460">
    <iact:property name="dataType"/>
    <iact:actionData xml:id="d3">
      <inkml:trace xmlns:inkml="http://www.w3.org/2003/InkML" xml:id="stk3" contextRef="#ctx0" brushRef="#br2">6475 9434 479 0,'0'0'198'4,"0"0"-96"4,0 0 20 0,0 0-17 0,0 0-8-2,0 0-10 2,0 0-17 0,158 0-1 0,-50 0-14-2,25 0-2 2,24 0-15 0,8 0 6 0,2 0-17 0,-12-6 9-2,-19-5-3 2,-22 2-1 0,-14 5-10 2,-26-3 5-3,-23 4-13-1,-19 0-3 3,-23 1-5-4,-9-3-6 2,0-10-1 1,-9-16-9 0,-48-12 10 0,-18-11-2-2,-9-3 0 2,-3 3-1 0,6 2 1-2,8 11-15 2,17 13-2 0,15 11 0 0,18 9-1 0,16 8 11-2,7 0 7 2,0 0 2 0,0 0 2 0,46 0 5-2,21 0-4 2,13 8-1 0,11 29 10-2,2 17 4 2,-5 5 8 0,-12 3-2 0,-20-1 4 0,-15-4-6-2,-27-2 0 2,-14-1-10 0,0 3-2 0,-23-2-7-2,-28-1-1 2,-15-3 0 0,-1-9-1 0,3-2 1-2,3-10-4 2,15-3-1 0,5-1-23 0,11-4-29-2,11-4-48 2,2-4-36 0,17-14-72 0,0 0-149-2</inkml:trace>
    </iact:actionData>
  </iact:action>
  <iact:action type="add" startTime="29820">
    <iact:property name="dataType"/>
    <iact:actionData xml:id="d4">
      <inkml:trace xmlns:inkml="http://www.w3.org/2003/InkML" xml:id="stk4" contextRef="#ctx0" brushRef="#br0">2939 14455 219 0,'0'0'347'8,"0"0"-203"0,0 0-51-2,0 0 31 2,0 0-2 0,0 0-23 0,0 0-15-2,87-2-17 2,-19 2-15 0,29 0-8 0,23-11-11-2,32-6-2 2,19-2-3 0,5-1 14 0,-14 5-3-2,-27 5 5 3,-31 7 5-2,-27 3-10 1,-28 0-13-2,-22 0-12 2,-26 0-1 0,-1 0-11 0,-51 0-2-2,-49 3-6 2,-36 5 5 0,-26-3-3 0,-12-1 1-2,-3-3 1 2,19 3-4 0,22-4-1 0,24 0-11-2,32 0-2 2,24 0-11 0,22 0 10 1,27 0-6-4,7 0 0 3,12-9 3 0,50 1 22 0,32 3 2-2,24 5 3 2,30 0 7 0,8 8 1 0,-2 25 10-2,-24-2 3 2,-28-5 2 0,-33-8-10 0,-27-6 2-2,-27-5-1 2,-15-5-10 0,0 1-7 0,-71-3-5-2,-52 0 5 3,-35 0-1-2,-19 0-2 1,10 0 4-2,26 0-3 2,28 10 1 0,38 0-8 0,34-7 3-2,33-3 1 2,8 0 4 0,52-3-10 0,57-22 10-2,47-4 1 2,38 7 6 0,11 7-5 0,-8 13 1-2,-36 2 2 2,-35 0-3 0,-38 2-1 0,-31 13-45-2,-57-7-121 2,0-6-167 0</inkml:trace>
    </iact:actionData>
  </iact:action>
  <iact:action type="add" startTime="31696">
    <iact:property name="dataType"/>
    <iact:actionData xml:id="d5">
      <inkml:trace xmlns:inkml="http://www.w3.org/2003/InkML" xml:id="stk5" contextRef="#ctx0" brushRef="#br2">1470 14067 464 0,'0'0'222'7,"0"0"-75"0,0 0-32 1,0 0-58 0,0 0-14-3,0 0 0 3,-143 15-19 0,62-13 0 0,-6-2-8-2,5 0-10 2,6 0 0 0,9 0-4 0,18 0 1-1,11 0-2 0,15 0-1 1,16 0 0 1,4 0 2-4,3 0-1 3,5 3 16 0,61 0 40 0,38 0-38-2,48 1-3 4,26-4 5-3,12 0 27 2,-3 0-6-4,-21 0 2 3,-30 0-1 1,-29 0-4-1,-33 0-2-3,-30 0-14 3,-24 0-5 0,-20-7-18 0,-23 7-3-2,-74-6-7 2,-48 4 9 0,-29-3 0 0,-13 5 0-2,-6 0 0 2,15 0 1 0,18 0-1 0,43 0 1-1,38 0 0 1,43 0-2-1,29 0-2 2,7 0 0-4,70 0 4 3,47 0 1 0,44 0-1 0,10 0 2-2,-10 0-1 2,-24 0 9 0,-37 0 2 1,-33 0 6-3,-36 0-2 1,-28 0-1 0,-3 0-14 2,-44 5-1-3,-36 6-5 2,-33 0 3 0,-16-1-1 0,0-3 3-2,9 5-2 2,20-1 3 0,27 0-1 1,34-2 1-4,22-5 1 3,17 2-2 0,0 6 0 0,56 5-1-2,39 5-6 3,16 0 5-2,2-7 1 1,-14-4 1-1,-34-5 0 0,-24-3 0 1,-31-1 0 0,-10-2-3-2,0 0-11 2,-35 0-18 0,-37 0 20 0,-23 0 9-2,-15 3 3 2,-4 7-1 0,2 5 0 0,3-1 1-2,22 1 0 2,18-8-4 0,34-1-25 0,19-6-11-2,16 0-11 2,16 0-8 0,43-6-1 0,23-13-33-1,-39 8-53 0,-7 2-139 1</inkml:trace>
    </iact:actionData>
  </iact:action>
  <iact:action type="add" startTime="33472">
    <iact:property name="dataType"/>
    <iact:actionData xml:id="d6">
      <inkml:trace xmlns:inkml="http://www.w3.org/2003/InkML" xml:id="stk6" contextRef="#ctx0" brushRef="#br2">6316 12873 0 0,'0'0'92'8,"0"0"-43"0,0 0-11-1,0 0 8-1,0 0-36 2,0 0-8 0,0 0 7 1,244 91 24-3,-244-80-20 1,0 3-4 2,0 3 0-1,-3-4-5-2,-18-3 0 2,4-3 2-1,-6-4-4 1,4 0-1-1,-1 1 0 0,-2-2-1 1,-4 3 0 0,-3 1-10-2,1-2-13 3,-1 3-24-2,5-1-16-1,5 1-19 2,4-3 33 1,5-1 40-1,6-3 9 0,4 0 25-3,0 0 65 4,0 0-6-2,0 0-32 1,0 0-2-2,0 5-21 2,0-2-14 0,-5 6-6-2,-2-1-4 3,3-2 15-2,-5 3 15 1,5-5 18 2,-2 0-14-4,2-2 13 1,-2 2 14 1,3-1 8-2,-1-1 9 2,-1 1 7 0,-3 2-14 0,8-2-2-2,-3 1-14 2,1-3-6 0,2-1-7 0,0 4 8 0,0-4 9-2,0 0-9 2,0 0-9 0,0 0 1-1,15 0 3 0,28 5-25 1,21 0-15 0,8 1 1 0,13-3 4-2,4-3 4 2,11 0 1 0,12 0 1 0,11 0-1-2,-5 0 2 2,-1 0-4 0,-17 0 0 0,-16 0-2-2,-10 0-5 3,-4 0-6-2,-14 0-3 1,-5 0-2-2,-16-3 2 2,-3-3-3 0,-12-1 3 0,-13 4-3-2,2-1 2 2,-5 4-2 0,-4 0 1 0,5 0 0-2,-5 0 1 2,0 0-1 0,0 0-2 0,0 0-1-2,0 0 3 2,-18 0-2 0,-14 0 1 0,-10 0 1-2,-4-16 0 2,-6-3 2 0,-5-11-2-2,-5 0 0 2,5-1-1 0,7 3 0 0,3 2 2 0,9 10-2-1,11 1 0 0,4 11 0 1,14-1 0 0,-3 5 1-2,8 0-2 2,0 0 0 0,4 0 0-1,0 0 2 0,0 0 0 1,0 0 1 0,0 0-1 0,33 0 0-2,19 9 0 2,12 18-2 0,1-2 2 0,-2 0 0-2,-5 0 0 2,-3 1 1 0,-6-5 0 0,-3 6 2-1,-5-8 1 0,-9 1 4 1,-10-4 1 0,-11-2 3-2,-1 0-1 2,-10 1-5 0,0 3 2 0,0 9-6-2,0 3 0 2,-30 4 0 0,-15 3 0 1,-7-2-1-4,-5 1 2 3,-2-6-1 0,5-5 1 0,3-5-2-2,15-5 0 2,12-8-1 0,8-5 1 0,8 2-4-2,5-4-3 2,3 4-21 0,0 1-59-3,0 5-49 4,12-3-115-1,4 3-106 0</inkml:trace>
    </iact:actionData>
  </iact:action>
  <iact:action type="add" startTime="40659">
    <iact:property name="dataType"/>
    <iact:actionData xml:id="d7">
      <inkml:trace xmlns:inkml="http://www.w3.org/2003/InkML" xml:id="stk7" contextRef="#ctx0" brushRef="#br1">4050 18134 403 0,'0'0'175'7,"0"0"-53"-2,0 0 14 3,0 0-19 1,0 0-8-2,0 0-4-1,0 17-10 2,0-17-14 0,0 2-8 0,0-2-16-2,0 6-15 2,0 6-14 0,0 0-10 0,-7 1-11-2,-13 6-3 2,-21 13-4 0,-15-2 2 0,-17 7-4-2,-15 8 1 3,-1-9 1 0,4-1-2-2,1-5 1-1,22-8-19 2,12-7 3 0,23-10 15 1,27-5 2-5,0 0-1 5,43 0 1-1,54-25 2 0,37-12 18-2,24 1 5 2,16 5 4 0,0 6 1 0,-18 11 13-2,-24-1-2 2,-29 10-9 0,-29 0-12 0,-35-1-3-2,-19 6-8 2,-20 0-4 0,0-6-5 0,-32 1-4-2,-40 2 4 2,-24-2 1 0,-11-2-1 0,-3 7 1-2,13 0-2 2,21 0 1 0,20 0-2 0,20 0 4-2,22 0-2 2,14 0 0-1,0 0 1 2,61 0 1-4,36 0 3 4,37 7 2-1,27 12-2 0,-2 12 12-2,-15-6-3 2,-36-1 1 0,-42-7 0 0,-30-7 4-2,-25-5-9 2,-11 1-6 0,-23 0-4 0,-62-6-5-2,-54 3 5 2,-38-3 2 0,-20 0-1 0,8 0-1-2,20 0-3 2,25 0-3 0,40-9-2 0,37-2-1-2,39 1 1 2,28 1 2 0,44-9 0 0,63 4 6-2,48 14 3 2,42 0 5 0,14 0-6 0,-11 36 5-2,-42 1-4 2,-45-9-2 0,-48-11 10 0,-33-9-8-2,-23-5-1 2,-9 1-2 0,-37-4-3 0,-48 0-5-2,-27 0 7 2,-17-7 1 0,6-6-11 0,19 1-30-2,22 9-68 2,23 3-83 0,55 0-103 0,4 0-821-2</inkml:trace>
    </iact:actionData>
  </iact:action>
  <iact:action type="add" startTime="42766">
    <iact:property name="dataType"/>
    <iact:actionData xml:id="d8">
      <inkml:trace xmlns:inkml="http://www.w3.org/2003/InkML" xml:id="stk8" contextRef="#ctx0" brushRef="#br2">1315 18166 481 0,'0'0'299'6,"0"0"-172"2,0 0-10 0,0 0-30-1,0 0-28-1,0 0-2 3,151 41-1-1,-93-27-11-1,22-2 4 0,17-4-8 0,7 3-7 2,9 1-6-1,-13 8 2-2,-9-7 7 2,-14 4-8 0,-25-9-5 0,-20-1-3-2,-19-2-10 2,-5-5-3 1,-8 5-8-5,-12-5 0 5,-68 7-5-1,-47-7 5 0,-40 0 0 0,-18 0 0 0,-11 0-1-2,12 0-2 3,16 0 3-2,30 0-2-1,32 0-1 2,38 0-2 0,29 0 2 0,23 0 1-2,16 0-1 2,16 0-7 0,61-20 0 0,42-3 10-2,43 9 6 2,26 2 3 0,8 12-5 0,-18 0 13-2,-34 0-4 2,-37 0 5 0,-40 0 0 0,-27 0-5-2,-24 0-4 2,-16 0-8 0,-21 7-1-2,-64-7-2 2,-36 0 1 0,-30 0 1 0,-7 0-1 0,3 0 1-2,17-7-1 2,31 7 0 0,33 0 2 0,35 0-1-2,30 0 1 2,9 0 1 0,52 0-1-2,64 0 0 2,45 0 4 0,29 0-2 0,-2 0-1-2,-14 7 0 2,-43 1 4 0,-47 3-4 0,-39-5 0 0,-36-6-2-2,-9 5-1 2,-41 3-7 0,-46-1 1 0,-30-2 2-2,-4 0-30 2,0 2-45 0,9 6-43 0,80-2-112-2,6 2-378 2</inkml:trace>
    </iact:actionData>
  </iact:action>
  <iact:action type="add" startTime="46320">
    <iact:property name="dataType"/>
    <iact:actionData xml:id="d9">
      <inkml:trace xmlns:inkml="http://www.w3.org/2003/InkML" xml:id="stk9" contextRef="#ctx0" brushRef="#br2">24293 16229 455 0,'17'8'302'8,"-6"-8"-150"-2,3 0-51 2,12 0-17 0,3 0-27 0,0 0 11-2,3 0 6 1,7 0 3 2,2 0-24-1,4 0-5-3,5 0-11 4,7 0-3-1,2 0-12 0,2 0-5-2,6 0-4 2,-3 0-1 0,-2 0-3 0,-5 0 2-2,-12 0-6 3,-2 0-2 0,-7 0 6-2,-5 0-6-1,-4 0 0 2,-1 0-2 1,-8 0-1-3,-8 0 2 0,-7 0-1 2,-3 0-1 0,0 0 1 0,0 0 0-2,0 0-1 2,0 0 2 0,0 0-2 0,0 0 1-2,0 0-1 2,0 0 0 0,0 0 1 0,0 0-1-2,0 0 0 2,0 0 1 0,3 0-2 0,-3 0 1-2,0 14 0 2,0 9-6 0,-6 13 3 0,-22 4 3-2,-12 10-3 2,-15 6 2 0,-13 9 1 0,-16 3 0-2,-9-1 2 2,-4 1-2 0,-3-3-1 0,16-3 1-2,4-8 0 2,19-10-4 0,13-5-5 0,16-9 0-2,12-15-3 2,11-4-2 0,9-9-9 0,0-2-13-2,0 0-3 2,0 0-16 0,12 0-39 0,21 0-2-2,11-8-38 2,-1-12-64 0,-23 9-93 0,1 1-62-3</inkml:trace>
    </iact:actionData>
  </iact:action>
  <iact:action type="add" startTime="46981">
    <iact:property name="dataType"/>
    <iact:actionData xml:id="d10">
      <inkml:trace xmlns:inkml="http://www.w3.org/2003/InkML" xml:id="stk10" contextRef="#ctx0" brushRef="#br2">25395 16417 299 0,'0'0'195'9,"0"0"-24"-5,0 0-7 3,0 0-80 1,0 0-51 0,0 0 22 0,-90 115 4-2,28-64-15 3,-4 10-6-2,-6 7 2-1,1 0-9 3,-2 5-10-2,-3 0-1 1,3 0-6-2,-7-2-2 2,8-9-2 0,14-10 0 0,7-12-5-2,18-14 1 4,7-8-4-1,8-12 0-1,10-6 0-4,5 0-2 4,3 0 0 0,0 0 2 0,0 0 8-2,0 0-6 2,0 0 3 0,0 0 4 0,0 0 14-2,0 4 15 2,13-2 3 0,33 0-21 0,24 4-11-2,14-6 10 2,4 0 2 0,5 7-1 0,-9-5 0-2,-7 1 0 2,-18 2-11 0,-11-2 0 0,-7-3-8-2,-5 6-2 2,-8-6-2 0,-7 5-1 0,-3 1-15-2,-1 1-44 2,-4 1-47 0,-6 1-66 0,-7-9-54-2,0 4-285 2</inkml:trace>
    </iact:actionData>
  </iact:action>
  <iact:action type="add" startTime="47618">
    <iact:property name="dataType"/>
    <iact:actionData xml:id="d11">
      <inkml:trace xmlns:inkml="http://www.w3.org/2003/InkML" xml:id="stk11" contextRef="#ctx0" brushRef="#br2">25632 17044 582 0,'0'0'199'7,"0"0"-70"0,0 0-32 1,0 0-36-1,0 0 2-1,0 0-3 2,125 19-3 0,-102 1-8 0,-5 5 4-2,-5 9-9 2,-7 8-15 0,-6 12-8 0,0 5-14-2,-21 0-4 2,-31-9-3 0,-6-11 0 1,-4-13-1-3,5-15-5 1,7-11-12 1,16 0-9 1,10 0-3-3,10-5-4 2,14-9 15 1,0-8 8-2,2 7 6-1,34-2 5 2,5 14 5 0,5 3 14 0,8 0 28-2,-2 7-9 2,-1 23-12 0,-8 9 1 0,-12-9-14-2,-5 2-9 2,-12-7-4 0,-1-5-4 0,-10-14-49-2,4-6-75 2,-7 0-86 0,0 0-332 0</inkml:trace>
    </iact:actionData>
  </iact:action>
  <iact:action type="add" startTime="48832">
    <iact:property name="dataType"/>
    <iact:actionData xml:id="d12">
      <inkml:trace xmlns:inkml="http://www.w3.org/2003/InkML" xml:id="stk12" contextRef="#ctx0" brushRef="#br2">26411 16749 329 0,'0'0'479'8,"0"0"-304"-1,0 0-20 0,0 0-30 0,0 0-31 1,0 0-23 0,0 0-12-2,281 33-22 2,-221-33-6 0,-1 4-12 1,-8 4-14-3,-15-3-1 2,-6 3-4-1,-6 4-3 2,-19 5-35-4,-5 8-69 3,0 6-95 0,-11-18-118 0,-14-3-397-2</inkml:trace>
    </iact:actionData>
  </iact:action>
  <iact:action type="add" startTime="49081">
    <iact:property name="dataType"/>
    <iact:actionData xml:id="d13">
      <inkml:trace xmlns:inkml="http://www.w3.org/2003/InkML" xml:id="stk13" contextRef="#ctx0" brushRef="#br2">26479 17089 442 0,'0'0'319'10,"0"0"-143"-6,0 0-35 3,0 0-53 1,0 0-16 0,0 0 9-2,132 11-15 2,-83-9-23 0,-1 4-22 0,-2-6-11-2,-5 7-10 3,0-7 0-1,-8 5-13 0,-1 0-37-2,0-5-64 2,-29 0-72 0,2 0-186-1</inkml:trace>
    </iact:actionData>
  </iact:action>
  <iact:action type="add" startTime="49478">
    <iact:property name="dataType"/>
    <iact:actionData xml:id="d14">
      <inkml:trace xmlns:inkml="http://www.w3.org/2003/InkML" xml:id="stk14" contextRef="#ctx0" brushRef="#br2">28021 16301 409 0,'0'0'103'6,"0"0"0"2,0 0 18 0,0 0-33 0,0 0-21-2,0 0-15 2,-136 49-6 0,103-30-12 0,-8 1-6-2,2 2-7 2,3 4 1 0,1 5-4 0,6-6-1-2,1 3-3 2,11 0 1 0,1-7 5 0,3-4 1-2,10 2-5 2,-1 1 0-1,4-2 1 2,0 11-12-3,0-1 7 2,0 8-4 0,0-4 0 0,0-2-5-2,0 1 1 3,0-3-4-2,0-3 1 1,0-3-1-2,-3-1-2 2,-10-8-2 0,-5-3 0 0,-8-2-1-2,3-3-1 2,1-5-6 0,4 0 3 0,0 0 2-2,11 0-4 2,4 0-3 0,3 0 11 0,0 0-6-2,0 0 9 2,7 0 4 0,21 8 6 0,-2 10 4-2,-3 8 5 2,-4 4 4 0,-7 1-7 0,-2 6-4-2,-10 7-1 2,0 1-3 0,0 4 0 0,0-4-6-2,-8-9 1 2,-6 3-2 0,1-3 3 0,-2-5 1-2,8 0 3 1,3-4 11 2,4 2 0-1,0 3-5-2,0 1 0 2,0-1-2 0,23 4-3 0,5-3-3-2,-2-4-4 3,-3-9-2-2,0-7-2 1,2-7-9-2,-2-6-40 2,-14 0-109 0,-5-17-125 0</inkml:trace>
    </iact:actionData>
  </iact:action>
  <iact:action type="add" startTime="50392">
    <iact:property name="dataType"/>
    <iact:actionData xml:id="d15">
      <inkml:trace xmlns:inkml="http://www.w3.org/2003/InkML" xml:id="stk15" contextRef="#ctx0" brushRef="#br2">28543 16626 81 0,'0'0'374'7,"0"0"-320"2,0 0 15-4,0 0 43 4,0 0-29-1,0 0-9 0,0 0-23-3,-370 126 2 3,304-67-12 1,12 11 8-1,18 6-6-2,16 5 6 2,20 6-9 0,0 1-19-1,40-19-2 0,37-7 5 1,14-22 8-1,8-15-18 3,1-20 4-5,-6-5-3 3,-13-1 0 0,-8-36-8 0,-20-25-7-2,-18-14 0 2,-10-23-3 0,-22-13-1 0,-3 2 2-2,0 12-2 2,-19 25-5 0,-6 28-22 0,-2 32-73-2,15 13-137 2,6 10-127 0</inkml:trace>
    </iact:actionData>
  </iact:action>
  <iact:action type="add" startTime="50896">
    <iact:property name="dataType"/>
    <iact:actionData xml:id="d16">
      <inkml:trace xmlns:inkml="http://www.w3.org/2003/InkML" xml:id="stk16" contextRef="#ctx0" brushRef="#br2">29130 17660 590 0,'0'0'217'6,"0"0"-76"2,0 0-67-1,0 0-42-1,0 0-2 2,0 0-18 1,-304 279-11-4,260-262-1 4,14-7-12-2,14-10-44 2,16 0-116-1,0 0-196-3</inkml:trace>
    </iact:actionData>
  </iact:action>
  <iact:action type="add" startTime="51338">
    <iact:property name="dataType"/>
    <iact:actionData xml:id="d17">
      <inkml:trace xmlns:inkml="http://www.w3.org/2003/InkML" xml:id="stk17" contextRef="#ctx0" brushRef="#br2">29704 16819 495 0,'0'0'110'6,"0"0"29"2,0 0-46 0,0 0-23 0,0 0-8-2,0 0-25 2,116 39-11 0,-91-39-12 0,7 0-4-2,-5 0-2 2,7-7-1 0,2-20-2 0,-6-3-3-2,-1 5 0 2,-8-2-1 0,-4 14 0 0,-11 4-1-2,-5 9 0 2,-1 0 0 0,0 0 2 0,0 0-2-2,0 9 23 2,0 31 16 0,0 10-28 0,-4 18-1-3,-12 10 0 4,-4 10 6 0,2 1 4-2,2 2-4 1,-3-5 1 1,1-9-7-2,2-15-4 1,-2-13-2-3,5-10-3 4,0-4-1-1,0-12 0 0,-1-1 1-4,-2-8-2 4,-3-3-1 0,-9-2-8 1,-9-7-4-4,-4-2-1 3,-5 0-6 0,-4 0-8-2,10 0 6 2,9 0 5 0,11-2 10 0,10-1 5 0,4 3 3-2,6 0 2 2,0 0 14 0,0 0 29 0,0 0 23-2,33 0-2 2,14 0-32 0,6 3 24 0,11 19-4-2,-1-8-12 3,-7 2-15-2,-7-1-5-1,-12-1 4 2,-8-3-14 0,-11-5-12 0,-2-1-1-2,-7-2-7 2,-5-3-48 0,-4 0-63 0,0 0-75 0,0 0-145-2,0 0-499 2</inkml:trace>
    </iact:actionData>
  </iact:action>
  <iact:action type="add" startTime="52206">
    <iact:property name="dataType"/>
    <iact:actionData xml:id="d18">
      <inkml:trace xmlns:inkml="http://www.w3.org/2003/InkML" xml:id="stk18" contextRef="#ctx0" brushRef="#br2">30723 16454 333 0,'0'0'209'8,"0"0"-52"0,0 0-26-1,0 0-48 0,0 0-40 0,0 0-15 1,0 0-8 0,70 116 7-2,-66-86 1 2,-4 4 1 0,0 13-7 0,0 5-18 0,0 4 8-1,-13 6-7 0,-14-8-3 2,-1-2-2-4,-4-8 0 3,5-1-2 1,5-9 4-1,7-7 1-1,5 0-2 1,7-14 5 1,3 1 8-3,0-4 14 0,0 7 6 2,13-2-17 0,15 5-10 0,7-3 0-2,-2 3 1 2,2-10 0 0,-2 2 0 0,-8-4-4 0,-6-8-4-2,-6 0-2 2,-9 0 0 0,-1 0 1-3,-3 7-9 4,0-7-10-1,0 0-9 0,0 2 1 0,-3 1 19-2,-25-1 8 2,-8 10 0 0,3 5 1-2,-5 5 2 2,2 4 1 0,10 1-3 0,1-2 8-2,2 7 1 2,7 4 8 0,7 4 0 0,5 4 6-2,4 1-8 2,0 4 1 0,0-4-3 0,0-1 9-2,0 4 5 2,0-4-7 0,0 5-13 0,0 0-2-1,0-2-5 0,-7-9-3 2,-22-4 1-2,-12-7 0-1,-2-3-4 2,-7-4-10 0,-6-13-15 0,-11-7-38-2,2 0-61 2,40 0-139 0</inkml:trace>
    </iact:actionData>
  </iact:action>
  <iact:action type="add" startTime="54194">
    <iact:property name="dataType"/>
    <iact:actionData xml:id="d19">
      <inkml:trace xmlns:inkml="http://www.w3.org/2003/InkML" xml:id="stk19" contextRef="#ctx0" brushRef="#br2">6716 17055 64 0,'0'0'680'8,"0"0"-488"0,0 0-67-2,0 0-7 2,0 0-33-1,0 0-15 1,0 0-12-2,89 53 0 3,-26-41-6-2,18-7 7 2,17-5 0-3,10 0-18 2,10 0-8 0,-4 0-7 0,-4 0 2-2,-7 0-9 1,-6 0 4 3,-10 0-2-2,-13 0-4-1,-13 0-3 0,-17 0-4 1,-24 0-3 0,-7 0-1-2,-13 0-1 1,0 0-4 1,0 0-1 0,0 0-3-2,0 0-2 2,-17-20-4 0,-27-15 7 0,-17-17 2-2,-4 3-1 2,1 4 0 0,8 2-3 0,12 13 0 0,11 9-3-2,10 10 6 3,8 3-4-2,5 4 4 2,10 3 0-4,0 1 0 3,0 0 2 0,0 0 2-2,0 0 2 2,0 1-2 0,0 30 4 0,29 6-5-2,3 5 2 3,4 3-2-2,5 0 6 1,-1 3-2-2,-1-3 4 2,-5 0 2 0,-8 4 6 0,-9-5 1-2,-5 6 1 2,-12-6-5 0,0 0-3 0,-12-2-6-2,-24-2-2 2,-7-10-3 0,-2-11 0 0,6-2-1-2,10-8-3 2,8-9-1 0,17 0-3 0,4 0-9-2,0 0-9 2,0 0-18 0,0 0-21 0,27 0-36-2,20-9-40 1,9 9-49 2,-30 0-161-1,-5 0-661-2</inkml:trace>
    </iact:actionData>
  </iact:action>
  <iact:action type="add" startTime="58116">
    <iact:property name="dataType"/>
    <iact:actionData xml:id="d20">
      <inkml:trace xmlns:inkml="http://www.w3.org/2003/InkML" xml:id="stk20" contextRef="#ctx0" brushRef="#br2">5759 15392 507 0,'0'0'178'7,"0"0"-12"0,0 0-7 1,0 0-52 0,0 0-29 0,0 0 14-2,0 0 1 2,41 0-30 0,-41 0-7-2,-6 5-9 2,-39 15-4 0,-23 0-5 0,-16-3-6 0,-22-4 7-2,-17-1 3 2,-18 0 1 0,-19-2 0 0,-20-1 1-2,-10-1-10 2,-1-3-8 1,-5-2-1-2,0-1-5-1,11 2-6 2,2-4 7 1,18 3-3-1,11 0-3-3,5-1-11 3,8 1-4 0,9 9 0 0,5-5 0-2,5 11 0 2,-6-5 0 0,-6 7 0 0,-4-3 0-1,-6 0 0 0,1 3 0 1,5-13 0 0,8 5 0-2,7-4 0 2,12 1 0 0,14 0 0 0,18 0 0-2,7-5 0 3,7 2 0-2,0 1 0-1,10-5 0 2,10 1 0 0,13-3 0 0,9 0 0 0,7 0 0-2,3 0 0 2,1 0 0 0,1 0 0 0,-11 0 0-2,-1 0 0 2,-6 0 0 0,-2 0 0 1,-5 0 0-4,-2 0 0 3,-2 0 0 0,-2 0 0-2,1 0 0 2,8 0 0 0,2 0 0 0,7 0 0-2,8 0 0 2,6 0 0 0,4 0 0 0,6 0 0 0,0 0 0-2,0 0 0 2,0 0 0 0,0 0 0 0,0 0 0-2,0 0 0 2,-4 0 0 0,1 0 0 0,3 0 0-2,-2 0 0 2,2 0 0 0,0 0 0 0,0 0-2-2,0 0-1 2,0 0 0 0,0 0 2 1,0 0 1-4,0 0 0 3,-4 0 2 0,0 13-1 0,1 16 0-2,-2 5 0 2,-3 11-2 0,5 9 3 0,-2 10-2-1,-5 3 0 0,4 6 1 1,-1 5-1 0,-3 7 0-2,6-1 2 2,1 3-2 0,-4 6 0 0,2-3 0-2,1 8 0 2,-3 3 0 0,2 4 0 1,1 5 0-4,4-1 0 3,-7-3 0 0,5-12 0 0,-4-5 0-2,-1-7 0 2,-3-1 0 0,1 1 0 0,1-7 0-1,-4-1 0 0,2-15 0 1,3-3 0 0,1-3 0-2,1 4 0 2,3-8 0 0,-3 3 0 0,5-8 0-2,0 5 0 2,0-4 0 0,0 5 0 0,0 1 0-2,0 4 0 2,0 2 0 0,0-6 0 0,0-9 0-2,0-6 0 2,0-10 0 0,0-7 0 0,3 1 0-2,-3-3 0 2,0-3 0 0,0-1 0-2,0 5 0 2,0-5 0 0,0-1 0 0,0-1 0 0,0-7 0-2,0-4 0 2,0 0 0 0,2 0 0 0,-2 0 0-2,0 0 0 2,0 0 0 0,0 0 0 0,0 0 0-2,2 0 0 2,-2 0 0 0,5 0 0-2,-2 0 0 3,0 0 0-2,11 0 0 1,9 0 0 0,11 0 0-2,5 0 0 2,-12 0 0 0,2-4 0-2,2 4 0 2,-1 0 0 1,14-5 0-2,3 5 0 2,13-6 0-4,7 0 0 3,7-1 0 0,7 0 0 0,7 2 0-2,5-9 0 2,7 8 0 0,9 1 0 0,2-1 0-2,10 6 0 2,-5 0 0 0,-5 0 0 0,-8 0 0-2,-9 0 0 2,-4 0 0 0,-1 17 0 0,-1 2 0-2,-2-5 0 2,2 3 0 0,-7-9 0 1,2 5 0-4,-5-8 0 3,-1-5 0 0,8 0 0 0,-3 0 0-2,-1 0 0 2,3 0 0 0,19 0 0 0,-13 0 0-2,-2 0 0 2,-8 0 0 0,-27 0 0 0,7 0 0-2,-5 0 0 2,-2 0 0 0,0 0 0 0,-3 0 0-2,11 4 0 2,3-4 0 0,13 0 0 0,-2 0 0-2,-4 0 0 2,-4 0 0 0,-8 0 0 0,-4 0 0-2,3 0 0 2,2 0 0 0,5 0 0 0,-1 0 0-1,1 0 0 0,8 0 0 1,-5 0 0 0,3 0 0-2,-10 0 0 2,2 0 0 0,-6 0 0-2,-5 0 0 2,0 0 0 0,-4 0 0 0,-1-4 0 1,-4 4 0-4,8-5 0 3,2 5 0 0,4-7 0 0,5 7 0-2,-4 0 0 2,-1 0 0 0,-4 0 0-2,-8 0 0 2,-6 0 0 0,-8 0 0 0,-8 0 0 0,-3 0 0-2,1 0 0 2,-2 0 0 0,-2 0 0 0,-1 0 0-2,-5 0 0 2,3 0 0 0,-4 0 0 0,3 0 0-2,3 0 0 2,-5 0 0 0,8 0 0-2,-4 0 0 2,-2 0 0 0,3 0 0 0,-9 0 0-2,-1 0 0 2,-5 0 0 0,-1 0 0 0,0 0 0 0,0 0 0-2,0 0 0 2,0 0 0 0,0 0 0 0,0 0 0-2,0-10 0 2,0-30 0 0,0-30 0 0,0-23 0-2,0-20 0 2,0-19 0 0,0-10 0-2,0-14 0 2,0 5 0 0,0-1 0 0,0 11 0-2,0 15 0 2,0 11 0 0,0 8 0 0,0 4 0 0,0-11 0-2,0-6 0 2,0-4 0 0,0-7 0 0,0 4 0-2,0 3 0 2,0 0 0 0,3 10 0-2,3 6 0 2,-3 16 0 0,-2 4 0 0,2 7 0 0,-3-1 0 16,0 1 0-23,0-3 0-1,0 7 0 3,0 13 0 6,0 2 0-2,0 12 0 1,0 7 0 0,-3 15 0-2,-1 11 0 2,-2 9 0 0,3 4 0 0,2 4 0-2,-5 0 0 2,1 0 0 0,5 0 0 0,0 0 0-2,0 0 0 2,0 0 0 0,0 0 0 0,0 0 0-2,0 0 0 2,-2 0 0 0,2 0 0-2,0 0 0 3,0 0 0-2,-3 0 0 1,3 0 0-2,0 4-26 2,0 24-60 0,0 17-57 0,0 11-74-2,-3-31-98 2,3 4-409 0</inkml:trace>
    </iact:actionData>
  </iact:action>
  <iact:action type="add" startTime="61566">
    <iact:property name="dataType"/>
    <iact:actionData xml:id="d21">
      <inkml:trace xmlns:inkml="http://www.w3.org/2003/InkML" xml:id="stk21" contextRef="#ctx0" brushRef="#br2">6191 15237 302 0,'8'5'517'6,"-1"-5"-302"2,6 0-51 0,6 0-8 0,8 0-46-2,11-8-28 2,11-14-16 0,19-1-11 0,15-5-6-2,17 0-8 2,15 0-1 0,21 2-4 0,12 9-6-2,10 7-7 2,-6 10-3 0,-17 0-6 3,-21 0-6-7,-27 0 1 5,-23 0 0-2,-23 0-5 1,-20 0 2-2,-11 0-6 2,-10 0 0-1,0 0-2 1,0-9-5 0,-46-31 0-2,-34-27 7 2,-30-15 2 0,-19-4 2-2,-11-2-2 2,0 7 0 0,20 19-2 0,23 12-4-2,20 16 2 2,26 14-2 0,18 12 3 0,17 6-1-2,12 2 2 2,-4 0 1 0,0 10 0 0,-1 49 3-2,2 31-3 2,7 28 3 0,0 19-4 0,0 11 2-2,0-5-1 2,4-3 3 0,11-11-3 0,1-16 0-2,-2-26 1 2,2-34 0 0,-6-25 1 0,0-22-1-2,5-6-2 3,17-11-1-2,26-49-12 1,24-38 10-2,18-39 3 2,6-29-1 0,-6-33-2 0,-16-12 0-2,-14 8-2 2,-24 23 4 0,-15 45-3 0,-15 40 3-2,-6 39-1 2,-10 25 2 0,0 16-1 0,0 12-2-2,0 3-3 2,-26 0 4 0,-40 13 2 0,-23 39 4-2,-24 24 0 3,-15 23 3-2,-4 13 1 1,3 17-4-2,6 12 4 2,5-10-1 0,17-9-4 0,5-27 3 0,22-18-5-2,18-22 3 2,18-18-1 0,18-18-2-2,17-12-1 2,3-7 0 0,0 0 0 0,0 0-4-2,27 0-25 2,20 0-45 0,7-3-64 0,-34-6-88-2,-7 1-131 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30:54.09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70C0"/>
    </inkml:brush>
  </inkml:definitions>
  <iact:action type="add" startTime="14994">
    <iact:property name="dataType"/>
    <iact:actionData xml:id="d0">
      <inkml:trace xmlns:inkml="http://www.w3.org/2003/InkML" xml:id="stk0" contextRef="#ctx0" brushRef="#br0">8170 9621 915 0,'0'0'186'16,"0"0"-65"-15,0 0 9 5,0 0-43 0,0 0-33 3,0 0-3 2,-549 74-11-8,446-69-4 5,6-2-8-1,4 0-6 2,12-3-5-2,5 0-10 0,14 0-5 1,8 0-2 0,18 3 0-1,11 0-6-1,9 2-26 3,16 1-51-2,0 3-29 3,3 2-47-5,41 6-30 3,-14-11-52 1,5 1-307-2</inkml:trace>
    </iact:actionData>
  </iact:action>
  <iact:action type="add" startTime="15329">
    <iact:property name="dataType"/>
    <iact:actionData xml:id="d1">
      <inkml:trace xmlns:inkml="http://www.w3.org/2003/InkML" xml:id="stk1" contextRef="#ctx0" brushRef="#br0">8196 9884 575 0,'0'0'256'4,"0"0"-102"2,0 0-52 0,0 0 7 2,0 0 23 0,0 0-31 0,-374-4-19 0,241 24 5-1,8 3-24 0,9-1-16 2,7-1-3-2,17-8-19-1,8-5-13 2,15-4-10 0,14-4-2 0,18 0-4-2,18 0-14 2,14 0-76 0,5 0-88 0,0 0-76-2,0 0-610 2</inkml:trace>
    </iact:actionData>
  </iact:action>
  <iact:action type="add" startTime="16810">
    <iact:property name="dataType"/>
    <iact:actionData xml:id="d2">
      <inkml:trace xmlns:inkml="http://www.w3.org/2003/InkML" xml:id="stk2" contextRef="#ctx0" brushRef="#br0">9991 9794 607 0,'0'0'223'8,"0"0"-76"-2,0 0-53 2,0 0-27-1,0 0-30 2,0 0 3-3,0 0-7 2,481 28 8 0,-400-28-1-1,-4 0-4 0,5 0-3 2,-3 0-1-2,-8 6-4 1,-2 4-6-2,-16 0-2 4,-10 3-3-4,-18-7-2 0,-15-4-8 2,-4 1-2 0,-6 0-1 0,0 2-4-1,-6 10 0-1,-41 2-1 3,-27 0 0-2,-20-4 2 0,-19-10-1 1,-14-3 0 3,-8 0 2-5,-1 0-2-1,15 0 4 3,13 0-4 0,12-3 0 0,16-7 0 0,6-3-2-2,23 4 1 2,11-4-2 0,11 8 2 0,19-1-6-2,5 4-1 2,5 2 4 0,0 0 1-1,28 0 1 0,28 0 2 2,20 8-1-2,9 14-1-1,18 4 1 2,12-7 2 0,-1-2-2 0,7-6 2-2,-4-2-1 2,-14-7 4 0,-6 1-3 0,-13 0 2 0,-14 0 0-2,-9 1 3 2,-15-4-2 0,-10 0 4-2,-15 0-2 3,-11 0 2-2,-10 4-5 1,0-1-3-2,-18 3 0 2,-51 0 0 1,-31-6 0-2,-25 0 1-1,-16 0-2 2,1 0 2 0,8-15 2 0,20 7-2-2,22 5-1 2,27 3 1 0,15 0 0 1,25 0-1-4,10 0 1 3,13 0-1 0,0 0 0 0,33 0 0-2,47 0 0 2,24 0 0 0,28 0-3 0,0 0 3-1,-15 0 0 0,-21 0 0 1,-38 3 3 0,-23 3-1 0,-19-1 8-2,-16 7-1 2,0 6-2 0,-24 2-7-2,-29 4 0 2,-14-7 0 0,-11-14 1 0,-5 2-1 1,6-5 0-4,1 0 0 3,16 0 2 0,15 0-4-2,9 0-9 2,16 0-56 0,10 0-63 1,10 0-123-4,0 0-541 3</inkml:trace>
    </iact:actionData>
  </iact:action>
  <iact:action type="add" startTime="34098">
    <iact:property name="dataType"/>
    <iact:actionData xml:id="d3">
      <inkml:trace xmlns:inkml="http://www.w3.org/2003/InkML" xml:id="stk3" contextRef="#ctx0" brushRef="#br1">25530 5333 340 0,'0'0'271'7,"0"0"-189"0,0 0-2 1,0 0 8 0,0 0-13-3,0 0-15 3,0 0-4 1,-79-50-4-2,55 40-7 0,-4 3-6 1,5 1 2 0,3 2-13 0,-1 4-4-2,5 0 0 1,6 0-7 2,3 0 4-2,0 0-9-1,1 0-2 3,-4 0 3-1,-3 0-2 0,-5 0 5-3,0 0 0 3,-4 0-4 1,-4 1 0 0,5 6-3-4,-3 2 0 2,-5 4 1 2,3-2 1-2,-3 5 2 0,-6 4-1 2,-3 5-5-2,-2 6 3 1,-4 7-5-2,-4 3 2 2,0 4-2 0,1 4 1 0,-6 3-1-2,6-2 0 2,-3 7-1 0,10-6-1 0,3 3 1-2,3 0-3 3,3 6-1-2,1 6 5 2,1-2-1-4,4 1-3 3,2-4 2 0,0 3 1 0,0 4 1-2,-3-3 2 2,5-3 0 1,-2-3-3-2,-2 3-2-1,5-5 0 2,-6 7-1 0,9 5 0 0,4 5 0-2,1 5 0 2,11 2 4 0,-2 0 3 0,3-3 4-2,0-4 1 3,0-3-4-2,0-12-2 1,0-2 0-2,0-3-2 2,10 1 4 0,12 3-1 1,2-1 1-4,7-4 3 3,6-2 1 1,4-6 2-2,7-4-3-1,4-4-2 2,7-6 0 0,2-5-4 0,9-4-2-2,-6-2-2 2,4-4 0 0,-3 8-2 0,-1-7-1-2,-8 7 1 2,-5-1 0 0,-2-13 0 0,-1-2 0-2,0-8 0 2,-3 0 0 0,-5 0 0 0,4-3 0-2,4-23-1 2,5-14 1 0,11-5 0 0,0-7 0 1,4-10 0-3,0-4 0 2,0 4 0-1,-5-5 0-1,-4-4 1 3,-5-1-2-2,-8-7 2 1,-5-2-2-2,-1-4 1 2,-2 0 0 0,-6 1 0 0,-8-3 0-2,-3-6 0 2,-5-5-1 1,-6-5 1-2,0-8-1 1,-10 2 0-2,0-3 1 2,0 5 0 0,0-3-1-2,0 1 1 2,-7-7-1 0,-14 4 0 0,-2 2 1 0,2 1-1-2,-7 7 1 2,0 10 0 0,-1 14-2 0,-1 15 2-1,-5 19-1 0,-4 6-1 1,-1 11 2-2,-4 2 0 2,1-1 0 0,-1 6 1 0,-2 2-1-2,-8-1 2 2,0 6 0 1,-5 4-1-2,1 6 0-1,-1 3 3 2,2 0-3 0,9 0 3 0,3 14-1 0,0 7 0-2,-1-4 1 2,-3 2-2 0,1 6 2-2,0 6-3 2,-1 5 4 0,-2 8-3 0,-6 3-1-2,4 0 1 2,2 7 0 0,-1 2-1 0,7 5-1-2,6 10 0 2,1 7 1 0,8 14-1 0,4 0 1-2,2 3-1 2,1-1 0 0,3 3 1 0,-2 4-1-2,3 0 1 2,-1 7 1 0,0-2-2 0,-1-2 0-2,3 0 0 3,3-3 2-2,1-7-1 1,1 0 1-2,-2-13-2 2,6-5 0 0,1-8 0 0,5-7 1-2,3-6 0 3,0-8-1-2,0-3 2 2,3-3 0-4,30 3-1 3,6 1 1 0,15 4 3 0,1 1-3-2,4 2 2 2,-1 2 0 0,6-3-2 0,0-3 0-2,-6-11-2 3,0-3 0-2,-2-10-2 3,-3-1 2-5,-4-3-1 2,-1-6 0 1,-1-1 1 0,6-5 0-2,-1-8 0 2,7 0-1 1,11 0 1-2,5-35-2-1,11-25 2 2,-2-4 0 0,-4-5-2 0,-7 5 4-2,-6 3-2 2,-6-7 1 0,-4-16-1 0,3-21 0-2,-9-26 0 2,1-24-2 0,-11-13 2 0,-11-9 0-2,-4 0 0 2,-14 8 0 0,-9 3 0 0,-3 9 2-2,0 5-2 2,-7 2-2 1,-19 8 1-2,-8 18 1-1,4 15-1 2,-3 16 0 1,-4 9 1-2,8 5 0-1,-3 9 0 3,2 5-1-2,-3 12 1 1,5 8 0 0,-2 4 0-1,-2 11-1 0,-3 2-1 1,2 4 2-2,-7 0 0 2,10 5 0 0,2-2-1 0,0 8 1-2,7 4-1 2,-5 9-7 0,7 0-14 0,-2 0-45-2,-4 29-98 3,19-9-96-2,-1 5-374 1</inkml:trace>
    </iact:actionData>
  </iact:action>
  <iact:action type="add" startTime="39954">
    <iact:property name="dataType"/>
    <iact:actionData xml:id="d4">
      <inkml:trace xmlns:inkml="http://www.w3.org/2003/InkML" xml:id="stk4" contextRef="#ctx0" brushRef="#br2">30681 7289 309 0,'0'0'301'8,"0"0"-211"-3,0 0 11 4,0 0 1-2,0 0-25 0,0 0-13 1,0 0-2 0,-569 70 1-1,408-53-15 0,-13 3-18 3,-5 0-17-4,10 3-13 2,15-2-3 0,21 3-9-3,12-2-74 3,106-16-64 0,3-4-129 0</inkml:trace>
    </iact:actionData>
  </iact:action>
  <iact:action type="add" startTime="40397">
    <iact:property name="dataType"/>
    <iact:actionData xml:id="d5">
      <inkml:trace xmlns:inkml="http://www.w3.org/2003/InkML" xml:id="stk5" contextRef="#ctx0" brushRef="#br2">30920 7464 238 0,'0'0'340'7,"0"0"-176"1,0 0-1-3,0 0-37 3,0 0-39 0,0 0-8 0,-839 159-20-1,642-122-12 2,10 4-11-2,6-1-12 0,23-3-21 1,22-12-3 1,21-1-7-2,18-13-34 0,23-7-85-1,74-4-61 2,0 0-142 0</inkml:trace>
    </iact:actionData>
  </iact:action>
  <iact:action type="add" startTime="40814">
    <iact:property name="dataType"/>
    <iact:actionData xml:id="d6">
      <inkml:trace xmlns:inkml="http://www.w3.org/2003/InkML" xml:id="stk6" contextRef="#ctx0" brushRef="#br2">31017 7553 438 0,'0'0'266'3,"0"0"-147"3,0 0 2 1,0 0-16 2,0 0-21-2,0 0-3 1,-476 127-8 0,287-93-16-2,-15 2-18 2,-6 1-6 0,8 3-20 0,11-3-9-3,8 3-4 5,28 2-18-3,19 2-82 1,114-33-87-2,8-2-159 2</inkml:trace>
    </iact:actionData>
  </iact:action>
  <iact:action type="add" startTime="46722">
    <iact:property name="dataType"/>
    <iact:actionData xml:id="d7">
      <inkml:trace xmlns:inkml="http://www.w3.org/2003/InkML" xml:id="stk7" contextRef="#ctx0" brushRef="#br0">26867 2714 483 0,'0'0'206'8,"0"0"-125"-1,0 0-9 1,0 0-18-2,0 0-13 4,0 0 31-4,14-11 21 2,-14 11-5-2,0 0-13 3,0 0-10-2,0 0-18 1,0 23-13-1,0 10 2 1,0 12-12 0,-12 14-5 0,5 15-6-2,-3 1 0 2,-2-2-2 2,5-4 3-4,-1-5 4 0,7-10-4 2,1-9 1 0,-3-4-5 0,-6-13-1-2,9-11-7 3,-1-9 2-2,1-8-4 3,0 0 1-5,0 0-2 2,0 0 1 1,0 0 0 0,0-25 0-2,10-12 2 2,9-2-1 0,-2-3 0 0,7 2-1-2,-4 2 1 2,3 2-1 1,-1 9 1-2,-2 7-1-1,-1 13 2 3,-2 3 0-2,4 4 0 1,-3 0 1-2,10 0-2 3,5 4 1-2,1 20-2 1,3 10 0-2,-3 3 2 2,2 3 0 0,-9-2-2 0,-6 1 0-2,-5-2 1 2,-9-3-1 1,-4-2 3-2,-3 1-3-1,0 1 1 2,-3 5 3 0,-35-2-1 0,-15-4 2-2,-11-2 1 2,-9-8 6 0,-3-13-4 0,4-3 3 2,6-7-6-3,11 0-3-1,10 0-1 1,13-20-1 0,13-7-2 0,12-8-7 1,7-1-11-2,0-1-26 2,23 0-35 0,12 6-55 0,-15 28-141 0,-1-3-489-1</inkml:trace>
    </iact:actionData>
  </iact:action>
  <iact:action type="add" startTime="47745">
    <iact:property name="dataType"/>
    <iact:actionData xml:id="d8">
      <inkml:trace xmlns:inkml="http://www.w3.org/2003/InkML" xml:id="stk8" contextRef="#ctx0" brushRef="#br0">28223 2924 384 0,'0'0'269'5,"0"0"-80"5,0 0-40-6,0 0-35 4,0 0-19 0,0 0-2-1,0 0-8 2,14 0-27-4,-14 0-22 4,-4 18-13-2,-38 11-6 2,-19 6 20-3,-16 5-5 1,-3 4-16 2,-1 0-10-1,4-7-4-3,14-7-1 4,12-8-1-1,10-5 0 1,9-9 1-2,18-3 0-1,4-5-1 2,10 0 0 0,0 0 1-2,0 0 2 2,0 0 11 0,0 0 1 0,7 0 4-2,10 0 2 3,10 6 13-2,-1 8 0 1,1 12 4-2,9 4-7 3,5 7-9-2,7 5-4 1,1-5 3 1,5 2 2-2,2-2-1 1,-2 0 2 0,2-2-12 1,-8 0 2-1,-7-8-4 0,-14-7-4-1,-2-5 0-5,-13-8-5 6,-7 3 1 0,-5-5-2 0,0 0-1-2,0 2-9 3,0-5-37-2,0 3-55 3,-5-5-58-6,-16 0-53 4,14 0-104 0,-2 0-708 0</inkml:trace>
    </iact:actionData>
  </iact:action>
  <iact:action type="add" startTime="48433">
    <iact:property name="dataType"/>
    <iact:actionData xml:id="d9">
      <inkml:trace xmlns:inkml="http://www.w3.org/2003/InkML" xml:id="stk9" contextRef="#ctx0" brushRef="#br0">28826 3439 498 0,'0'0'190'4,"0"0"-32"0,0 0-56 2,0 0-39 2,0 0-8-2,0 0-18 3,-61 268-19-2,57-268-6-1,-1-32 7 4,5-28 26-4,0-11-8 2,0-17-7 1,0-4-2-3,0 1-7 1,0 4 6 2,0 11 1-1,0 14-3-3,0 20-10 6,5 18 9-3,6 9 3-1,7 9 8-2,0 4 7 3,7 2 0 0,8 0-5-2,14 0-14 2,9 0-8 0,1 0-7 0,-5 0 0 0,-3 12-8-2,-15 3 5 2,-14-2-5 0,-7-4-4 0,-13 4-39-1,0-5-92 0,0-8-122 1,-7 3-445 0</inkml:trace>
    </iact:actionData>
  </iact:action>
  <iact:action type="add" startTime="49060">
    <iact:property name="dataType"/>
    <iact:actionData xml:id="d10">
      <inkml:trace xmlns:inkml="http://www.w3.org/2003/InkML" xml:id="stk10" contextRef="#ctx0" brushRef="#br0">28736 2360 482 0,'0'0'127'5,"0"0"39"0,0 0-14 2,0 0-71 1,0 0-14-1,0 0-4 1,-686-70-20 0,533 58 2 1,0 7 13-5,-7 5-17 4,-4 0-2 0,-9 0-13-1,5 0-3 2,10 20-9-2,4 10-6 1,11 13-8 1,7 7 0-3,18 17 2 1,11 21-2 1,26 14 3 0,20 6-3-2,17 8 1 2,15-9 0 0,18-9 2-2,11 1-2 2,0 2 1 0,27 14 4 0,42 9 12 0,28 2 5-2,23 0-7 2,37-10 9 0,35-13-10-2,30-4-5 2,23-10-2 2,20-3 2-4,5-14-4 2,-5-15 1-1,-1-22 3 0,-10-25 2 1,-22-10-1 0,-25-40-7-2,-23-44 0 2,-20-23-3 0,-19-19-2 0,-16-21 1-2,-25-18 0 2,-27-20-3 0,-34-6 1 0,-31 2 0 0,-12 18-2-2,-55 33 1 2,-68 19-9 0,-66 26 7-2,-77 21-9 3,-72 3 11-2,-45 15 0-1,-21 20 2 2,2 23-21 0,272 11-130 0,28 35-209-2</inkml:trace>
    </iact:actionData>
  </iact:action>
  <iact:action type="add" startTime="57092">
    <iact:property name="dataType"/>
    <iact:actionData xml:id="d11">
      <inkml:trace xmlns:inkml="http://www.w3.org/2003/InkML" xml:id="stk11" contextRef="#ctx0" brushRef="#br0">29503 7620 239 0,'0'-5'176'6,"0"5"-35"2,0 0 9 0,0 0-43 0,0 0-32-2,0 0-7 3,6 0-16-2,-4 0 0-1,-2 0 0 2,0 12-11-1,3 13-5 2,-3 8-12-4,0 4 3 4,0 7 4-1,0 0-10 0,0-7-3-1,0 1 1-1,0-4-5 3,-3-1-1-2,-10 1-4 2,0 0 4-4,-1 0-6 7,-5-4-2-7,-1 5-1 3,-1-1-1-2,-2 3 0 2,-3-7-1 0,3 1 6 0,-5 2 2-2,-1-4 0 2,2 1-1 0,-6-1 1-2,2-4-3 2,-2 0 0 0,-5 0-3 0,-1-1 0-1,-5-3 2 0,-3 2-5 3,-6-2 2-4,1 2-3 2,-4-2 3-2,4 1-1 2,-5-7-2 0,5 2 0 0,-3-4 1-2,7-2 0 2,-1-3 0 0,5-4-1-2,4-4-1 3,6 0 1-2,10 0 0 2,0 0 0-4,13 0-1 3,3 0 1 0,7 0 0 0,1 0 0-1,0 0-2 0,0 0 1 1,0 0 1 0,0 0 0 0,0-9 0-2,0-3 1 2,0-3 1 0,0-2-1-2,1-1-1 2,18-1 1 0,6-4-1 0,11 1 3-2,-2-2-2 3,5-3-1-2,-5-3 1 1,3 3 1 0,-8 5-2-2,-13 6 0 3,-5 7 1-2,-6 6-1-1,-5 3 0 2,0 0-1 0,0 0 1 0,0 0 0-1,0 0-1 0,0 0-1 1,-3 0 0 1,-25 20 2-2,-10 5 0-1,5-2 5 2,-2-1-5 0,1 0 1-2,3-5-1 3,5 0 1-2,1-4 0 1,9-1 0 1,3-1 0-4,9-2 0 3,-2 0 5 1,6 4 10-4,0 5 28 3,0 8 5 0,22 4-3 1,6 5-7-4,2 2-7 3,0-6-6 0,-1-5-5 0,-4-3-6 1,-9-10-10-2,-4-5-2-1,-4 1-3 2,-3-6-2-2,-2-3-12 3,4 0-45-2,-3 0-40 1,-4 0-38-2,0-20-66 2,0 1-67 1,0 2-286-2</inkml:trace>
    </iact:actionData>
  </iact:action>
  <iact:action type="add" startTime="58456">
    <iact:property name="dataType"/>
    <iact:actionData xml:id="d12">
      <inkml:trace xmlns:inkml="http://www.w3.org/2003/InkML" xml:id="stk12" contextRef="#ctx0" brushRef="#br0">27813 8256 467 0,'0'0'196'8,"0"0"-50"-3,0 0-7 3,0 0-52 0,0 0-39 0,0 0 11 0,0 0-4-1,-51 215-1 0,41-150-2 2,0 9-6-4,-1-6-8 3,7-3-8 0,-2-11-5 3,0-18-14-7,6-15 4 4,0-12-3 0,0-9-5 0,0 0-6 0,0 0-1-2,13-9 5 1,15-21-4 2,1-1-1-4,-1 0 0 3,1 5 0 1,-2 5 2-2,1 5-2-1,-2 13 0 3,0 3 2-1,-6 0 1 0,0 0-3 0,-1 13 1-1,-4 18 0 1,-1-1-1-1,-1 7 0-1,-1-3-1 2,-8-7 2 1,-4 3-2-2,0-8 1 1,0-3 0-2,0-5 1 2,0 0 1 0,-4-2 1-1,-21-4-3 0,-7-3 1 1,-8-5 0 0,-4 0-1-2,-1 0 1 2,5 0-1 0,5 0 2 0,3-5-2-2,5-5 0 2,9 0 0 0,2 3-1 0,6-3-4-2,4 2-11 2,2-4-47 0,4 7-85 0,0 3-105-2,0 2-535 2</inkml:trace>
    </iact:actionData>
  </iact:action>
  <iact:action type="add" startTime="59942">
    <iact:property name="dataType"/>
    <iact:actionData xml:id="d13">
      <inkml:trace xmlns:inkml="http://www.w3.org/2003/InkML" xml:id="stk13" contextRef="#ctx0" brushRef="#br0">26654 8920 381 0,'0'0'156'6,"0"0"-19"3,0 0-54-2,0 0-27 1,0 0-15 0,0 0-2-2,0 0-5 3,-53 35-7-3,38-26 0 2,-1 0 1 0,-7-2 6-1,0 3-1 1,-2-3 16-2,-7 8-8 1,1-6-11 2,2-1-12-1,1 0-6-1,5-2-3-1,-3-3-2 3,3-3-1-1,-2 2 0-2,-7-2 2 2,3 4 7-1,-6-2 5 2,-2 5-2-2,3-7-4 0,-4 0-3 1,2 0-1 0,3 4-4-1,2-4 3 0,-2 0-1 2,3 0 5-2,-1 0-1 1,-1 0-1-2,2 0-2 2,-3 0-3 0,2 0 0-2,2 0 0 45,4 0-1-49,2 0-1-1,-1 4 0-1,0-2-4 0,7-2 4 0,-6 0-4 0,4 0 1 11,-4 0 1-8,5 0 0 5,1 0-1 0,-2 0 0-1,2 0-1 0,-2 0 1 1,2 0-1 0,-7-6 0-2,4-5 2 2,-3 0-1 0,3-1 0 0,-2 5 1-2,-3-5-2 2,5 1 1 0,0-3-1 0,2 0 0-2,2-6 0 2,2-3 1 0,4 1-2 0,-3-8 2-2,4-4-1 2,2-3 1 1,-1 0-2-2,3 7 2 0,0 1-1 0,-1 1 0 3,2 6 0-4,1 0 0 0,3 4 0 2,-3 7 0 0,3 3 1 0,0 5-1-2,0 1 0 3,0-2 0-2,0 0 0 1,-3-3 0-2,-1-2 0 2,0 4-1 0,1 0 2 0,-3 1-1-2,3 4 0 2,3 0 1 0,-4 0-2 1,-6 0 3-4,-3 0 4 3,-5 30 4 1,-1-2 4-2,3 8-4 0,-4-3-4 0,9-1-1 1,-3-7-2 0,10-12 1-2,1-4-3 2,3-9-1 0,0 0 0 0,0 0 0-2,0-9-2 2,0-25 0 0,12-7 2 1,4 1 0-2,0 1 1-1,-5 0-1 2,2-1-1 0,0 3 1-1,-2 5 0 0,-1 12 0 2,0 5 2-2,-7 13-2 0,-3 2 1 0,3 0 3 1,4 0 4 0,0 7 22-2,9 31-25 3,4 3 2-2,5 4 1 1,0-3 2-2,-1 2-3 2,2-6-3 0,-5-5-4 0,-1-3 0-2,-3-12 0 2,-1-6-1 0,-6-7-8 0,1-2-23 0,-6-3-33-2,-5 0-35 3,0-8-85-2,0-9-75-1,0 4-667 2</inkml:trace>
    </iact:actionData>
  </iact:action>
  <iact:action type="add" startTime="61778">
    <iact:property name="dataType"/>
    <iact:actionData xml:id="d14">
      <inkml:trace xmlns:inkml="http://www.w3.org/2003/InkML" xml:id="stk14" contextRef="#ctx0" brushRef="#br0">24205 8787 316 0,'0'0'152'8,"0"0"-17"-1,0 0 51 2,0 0-18-3,0 0-46 2,0 0-27 1,0 0-24-2,16 0-16 0,-16 0-8 0,-31 0 28 2,-18 0-11-2,-8 0-8-1,-6 17-12 2,-6-3-12 0,0 2-18 0,5 1-7-2,13-5-3 2,11-1-3 0,14-7 0 0,13-1-1-2,11-3-1 2,2 0-5 0,0 0-13-1,9 0-24 1,18 0-40-1,2-9-41 3,-8 5-69-4,-11 2-92-1,-4 2-465 3</inkml:trace>
    </iact:actionData>
  </iact:action>
  <iact:action type="add" startTime="62134">
    <iact:property name="dataType"/>
    <iact:actionData xml:id="d15">
      <inkml:trace xmlns:inkml="http://www.w3.org/2003/InkML" xml:id="stk15" contextRef="#ctx0" brushRef="#br0">24009 8621 36 0,'0'0'652'4,"0"0"-454"6,0 0-54-4,0 0-23 2,0 0-39-2,0 0-19 2,1 206 2 0,-1-167-25 1,0-7-21-4,0-7-13 3,0-15-6 1,0-7-2-2,0-3-20-1,0 0-74 2,0 0-56 0,0 0-143 0</inkml:trace>
    </iact:actionData>
  </iact:action>
  <iact:action type="add" startTime="62644">
    <iact:property name="dataType"/>
    <iact:actionData xml:id="d16">
      <inkml:trace xmlns:inkml="http://www.w3.org/2003/InkML" xml:id="stk16" contextRef="#ctx0" brushRef="#br0">24708 8372 278 0,'0'0'339'5,"0"0"-66"2,0 0-88 1,0 0-58 0,0 0-57-2,0 0 25 2,7 286-35 0,-7-182-6 0,0 0-20-2,0-3-17 1,0-14-10 2,0-8-6-2,0-16-1-1,12-18-13 3,-2-18-26-1,-3-16-32-1,2-11-72-1,-9-2-64 3,0-27-282-2</inkml:trace>
    </iact:actionData>
  </iact:action>
  <iact:action type="add" startTime="73208">
    <iact:property name="dataType"/>
    <iact:actionData xml:id="d17">
      <inkml:trace xmlns:inkml="http://www.w3.org/2003/InkML" xml:id="stk17" contextRef="#ctx0" brushRef="#br1">21467 17907 685 0,'0'0'212'8,"0"0"-105"-1,0 0-15 2,0 0-17-3,0 0-7 1,0 0 26 1,0 0-6 1,445-12-17-3,-305 12 0 1,11 0 1 2,4 9-14-1,15 13-10-1,4 3-16 0,13-5-6 2,10 3-9-2,-2-4-5-1,11-5-2 2,-10-3 2 0,1 1-2 0,3-10-6-1,-1-2 9 0,-2 0-8 1,-6 0-2 0,-14 0-3 1,-7-8 1-3,-2 2-1 3,1 1 2-2,4-7 2-2,-14 7-4 3,-5 2 5 0,-14-2-3-1,-9 0 1 0,-6-7 1 1,-8 4-2 0,-4-12 0-2,-9-4-1 2,-17 6 0 0,-13 1 2 0,-14 8 1 0,-20 3-3-1,-14 2 2 1,-11 4 1 0,-12 0-3-1,-3 0 2-1,0 0-2 2,0 0 2 1,0 0-2-2,0 0-2-1,0 0 1 2,-5 0 0 0,-41 19-5-2,-26 11 4 2,-30 2 0 2,-31-10-2-4,-43-14 1 0,-41-8 0 2,-44 0 2 0,-16-8 1 0,-11-20 5-2,-14 6 7 2,-5-1 13 0,0 10 4 0,-11-8-16 1,17-2-6-3,12 10-6 1,18-4 4 2,28 9-3-2,31 8 1 0,25 0-3 8,26 0 6-13,21 0-6 5,19 0 0-2,17 0 2 4,20 0-3-2,17 0-2 2,16 0 0-3,19 3 0 1,18-3 0 1,5 0 0 0,9 0-6-1,0 0 1 0,0 0 1 1,0 0 1 0,0 0 3-2,0 0-5 2,34 0 3 0,28 0 4 0,32 0 0-2,29 0 1 2,38 0-1 0,44 0-1 0,43 0-3-2,27 0 4 2,22 17 0 0,-3 0 1 1,-18 1 0-4,-7 2 4 3,-16-8-3 1,-7-4-1-4,-10-2-1 4,-4-6-4-2,-6 0 4 1,-2-6-3 0,-14-20 3-1,-22-5 0 0,-18 6 1 1,-22 6 2-2,-24 2-2 2,-27 8 2 0,-20 9-1 0,-22 0-1-2,-26 0 1 2,-10 0 0 0,-9 0 1 0,-10 0-2 1,0 0 0-4,0 0 3 3,0 0-4 0,0 0 1-2,-17 0-1 2,-47 35-2 0,-45 7 0 0,-51-3 2-2,-45-11-2 3,-46-13 2-2,-27-15-1 1,-18 0 3-1,-28 0 11 0,-14-15 4 3,-13 4-17-3,-13-3 0 0,12 2 0 1,13-8 0-1,26 2 0 0,36 1 0 2,35 5 0-4,27 4 0 3,25 2 0 0,22 6 0-2,22 0 0 3,23 0 0-2,27 0 0 16,34 0 0-23,27 0 0 0,26 0 0 7,9 0 0 1,20 0-6-2,44 19-82 2,19 13-52 0,8 18-66 0,-47-26-70 0,5 8-241-2</inkml:trace>
    </iact:actionData>
  </iact:action>
  <iact:action type="add" startTime="76126">
    <iact:property name="dataType"/>
    <iact:actionData xml:id="d18">
      <inkml:trace xmlns:inkml="http://www.w3.org/2003/InkML" xml:id="stk18" contextRef="#ctx0" brushRef="#br2">29372 18050 347 0,'0'0'308'8,"0"0"-112"-1,0 0-45 0,0 0-40 1,0 0-30 0,0 0-7-2,0 0 2 1,99-2-26 2,-18 2-11-1,16 0-10-2,15 0 11 3,11 0-3-3,26 0-4 3,19 0-1-3,22 0-8 2,19 0-9 1,13 0-8-1,4-10-6-3,-7-1 3 3,-16-8-2 0,-19 7 2 0,-20 4-1-2,-19 3 0 3,-12-1 0-1,-27 6-3-1,-18 0 0-1,-21 0 0 2,-21 0-2 0,-12 0 3 0,-17 0-1-2,-7 0 3 2,-10 0-1 0,0 0-2 0,0 14-15 0,-40 8 11-1,-47-2 4 0,-63-1 8 1,-38-1-7-2,-50-16-1 2,-43 1-1 0,-25-3 0 0,-14 0 1-2,2 0 1 2,17-5 7 0,20 0 5 0,27 5-2-1,22 0 0 0,26 0-10 1,34 0 0 0,28 7-2-2,34-4 2 2,39 0-1 0,32-3 0 0,26 0 0-2,13 0-1 2,43 0 1 0,66 0 0 1,56 0 3-4,63 11 2 3,37 9-5 0,42 0 5 0,14-3-5-2,8-10-2 2,-12-7 1 0,-23 0 1 0,-38 0 7 1,-36 0 1-4,-39 0 4 3,-24-7-10 0,-40 1 4 0,-29-5-6-2,-31 8 4 2,-37 3-3 0,-8 0-1 0,-12 0-4-1,-26 0-7 0,-71 8 2 1,-61 24 9-2,-68-8 0 3,-50-7 0-2,-41-11 0 1,-21-6 2-2,9 0 12 2,27 0 10 0,33 0-9 0,41 0-1-2,37 2-4 2,50 4-9 0,51 1-1 0,43-7 1-2,33 0-1 3,14 0 0-2,44 0 0 1,60-17 2-2,56 8 5 3,37 9-7-2,15 0-5 1,12 31-20-2,-14 0-27 2,-28-3-27 0,-49-6-8 1,-52 3-27-2,-81-18-81 0,-13-5-136 0</inkml:trace>
    </iact:actionData>
  </iact:action>
  <iact:action type="add" startTime="88778">
    <iact:property name="dataType"/>
    <iact:actionData xml:id="d19">
      <inkml:trace xmlns:inkml="http://www.w3.org/2003/InkML" xml:id="stk19" contextRef="#ctx0" brushRef="#br0">27499 14677 504 0,'5'-3'251'8,"-5"3"-112"0,0 0-50 2,0 0-39-6,-3 0-28 4,-30 0 10 0,-11 0 0 0,-10 0-3-2,-5 0-2 2,-5 26-10 0,-4 5 7 0,1 13 5-2,7 16 6 3,6 4-1-2,9 2-6-2,16-10-11 4,6-10 11 0,14-10-8-2,9-8-3 1,0-4 9-2,9-1 3 4,39-4-12-4,15-6-7 4,14-11-6-5,7-2-1 2,5-17-3 1,-1-42 0 0,-4-30-5 12,-7-25 4-18,-13-17-1-2,-12-10 0 8,-19 1 1-2,-8-2 1 2,-9 16-1 0,-12 19-1-2,-4 28 2 2,0 27-6 0,0 26 2 0,0 16-2 0,0 6-4-2,0 4-2 2,0 0 8 1,0 51 4-1,-21 30 0-3,2 28 4 3,-2 21-3 0,4 13 2 0,-2 7 0-1,-4-8-2 1,3-15 0-1,-5-26-1 1,-1-23 0 10,11-24-8-16,2-23-25 4,11-14-40 0,2-13-24 1,0-4-33-2,15 0-68 3,1-24-144 0,0 3-247-2</inkml:trace>
    </iact:actionData>
  </iact:action>
  <iact:action type="add" startTime="89364">
    <iact:property name="dataType"/>
    <iact:actionData xml:id="d20">
      <inkml:trace xmlns:inkml="http://www.w3.org/2003/InkML" xml:id="stk20" contextRef="#ctx0" brushRef="#br0">27952 14995 552 0,'0'0'167'9,"0"0"-39"-4,0 0-54 3,0 0-21 0,0 0-15-2,0 0-14 2,198-81-5 0,-175 41-7 0,-7-2-1 0,-7-2-9-2,-9 7 0 2,0 0-2 0,0 10 0 0,-25 4-2-2,-11 9-10 2,1 14 11 2,-2 0 1-4,-7 2 8 0,5 37 6 2,6 12 13 0,5 17 19 0,9 2 14-2,9 1-10 3,7-7 1-1,3-13-8 0,0-12-13-2,3-11-11 1,28-6-10 1,11-10-5 0,6-7-4-2,1-5-3 2,-6 0-12 0,-14 0-17 0,-1 0-27-1,-12 0-40 0,-3-3-58 1,-13-8-165-1,0 2-329 0</inkml:trace>
    </iact:actionData>
  </iact:action>
  <iact:action type="add" startTime="89849">
    <iact:property name="dataType"/>
    <iact:actionData xml:id="d21">
      <inkml:trace xmlns:inkml="http://www.w3.org/2003/InkML" xml:id="stk21" contextRef="#ctx0" brushRef="#br0">28839 14593 468 0,'0'0'132'4,"0"0"-85"1,0 0 21 3,0 0 20 0,0 0 5-2,0 0-8 2,-163 19-4 0,116 19-19 0,3 6-7 0,6 2-11-2,7 2-10 1,13 7-4 2,8-1-9-1,10 2-7-2,0-6-7 2,16-10-3 0,23-9-3-2,3-18 2 3,5-13-1-1,-3 0-2-1,-4-13 0 1,-4-31-2-2,-11-8 1 3,-12-5 1-2,-11-4-1-1,-2 3 0 2,0 1 1 1,0 12 0-2,0 17 0-1,0 11 0 2,0 9 0 0,0 3 0 0,0 5 0-2,0 0 4 2,0 10 10 1,0 47 19-2,0 27-26 1,0 14-2-2,0 6-1 3,0 4 3-2,0-5 2 1,-13 7-3-2,-5-6-1 2,-7-13-5 0,-6-14 1-2,-6-21-1 2,-4-16-1 0,-2-14-1 0,-2-15-1 0,4-11-1-1,1 0-20 0,6-23-4 1,5-25-39 0,8-14-13-2,18-11-40 2,3 42-141 0</inkml:trace>
    </iact:actionData>
  </iact:action>
  <iact:action type="add" startTime="90848">
    <iact:property name="dataType"/>
    <iact:actionData xml:id="d22">
      <inkml:trace xmlns:inkml="http://www.w3.org/2003/InkML" xml:id="stk22" contextRef="#ctx0" brushRef="#br0">29556 15200 161 0,'0'0'149'8,"0"0"10"0,0 0-15-2,0 0-36 2,0 0-13 0,0 0-24 1,0 0-14-4,13 15-6 3,-13-24-20 0,0-19 10 0,0-9-1-1,0-10 1 0,0 0 3 1,0-2-18-1,0 6 0-1,13-1 6 3,5 5-5-1,-5 4 1 0,10 8 4-2,5 5 15 2,5 7-8 0,6 10-14 0,5 3-12-1,-4 2-6 0,1 0-7 2,-5 0 0-2,-8 0 0-1,-8 0-11 2,-7 0-35 1,-10 0-87-2,-3 0-85 1,0 0-393-2</inkml:trace>
    </iact:actionData>
  </iact:action>
  <iact:action type="add" startTime="93660">
    <iact:property name="dataType"/>
    <iact:actionData xml:id="d23">
      <inkml:trace xmlns:inkml="http://www.w3.org/2003/InkML" xml:id="stk23" contextRef="#ctx0" brushRef="#br0">29314 15382 284 0,'0'0'160'9,"0"0"-32"-2,0 0-43 1,0 0-43-1,0 0 21 0,0 0 12 1,0 0 2-1,-72-4-25 0,37-27 3 1,2-12-13 0,-6-7-3-1,5-11-1 0,10-4-14 1,0-14-1 0,17-9-8-1,7-10-1-1,0-7 6 3,7-1-4-1,31 2 3 1,4 9 0-4,12 8-6 3,5 8-5 0,2 15-4 0,7 9-3-2,2 16-1 2,-12 17-13 0,-5 8-52 0,-11 14-65-2,-40 0-97 2,1 4-343 0</inkml:trace>
    </iact:actionData>
  </iact:action>
  <iact:action type="add" startTime="94249">
    <iact:property name="dataType"/>
    <iact:actionData xml:id="d24">
      <inkml:trace xmlns:inkml="http://www.w3.org/2003/InkML" xml:id="stk24" contextRef="#ctx0" brushRef="#br0">30326 15543 301 0,'0'0'136'5,"0"0"1"1,0 0-25 3,0 0-7-2,0 0-1 1,0 0-11-2,200-93-26 2,-154 43-13 0,-2-12-2 0,-3-10-19-2,-11-14-3 2,-7-17-12 0,-20-19 3 0,-3-20-11-2,-3-12-5 2,-40-4-5 1,-12 9 1-2,-16 27-1-1,-11 34-17 2,-6 28-70 0,49 60-104 2,8 0-349-6</inkml:trace>
    </iact:actionData>
  </iact:action>
  <iact:action type="add" startTime="95948">
    <iact:property name="dataType"/>
    <iact:actionData xml:id="d25">
      <inkml:trace xmlns:inkml="http://www.w3.org/2003/InkML" xml:id="stk25" contextRef="#ctx0" brushRef="#br0">25292 14425 81 0,'0'0'496'7,"0"0"-259"2,0 0-67-3,0 0-19 2,0 0-28 0,0 0-2 0,0 0-29-2,27-6-17 2,-12 6-7 0,7 26-29 0,11 6 0-1,10 6-5 0,14 1-7 2,4 3-5-1,13 1-3-3,1-5-5 3,-4-4-1 0,-1-3 2 3,-12-7-8-5,-12-9 5 4,-13-3-7-3,-12-9 1 19,-11-3-2-25,-10 2-1-1,0-2-1 0,0 0-1 7,0 4 0 0,0-1-1 0,0-3 3 1,0 5-1 0,0-5-1-1,0 0 0 0,-3 0 2 1,-25 0-3 0,-9 0 4-2,-11 5-1 3,-7 10-2-2,-9 5 2 2,-6 14-1-4,-3 7 2 3,-7 2-3 0,9 4 3 0,-2 0-1-2,15 2 0 2,5-12-1 0,16-10-2 0,14-9 0 2,10-11 1-3,12-4-1 0,1-3 0-3,0 3 0 4,0-3-6 0,0 0 5 0,0 0-17 0,0 0-6-2,9 0-26 2,-1 0-53 0,8 0-65 1,-12 0-80-3,-1 0-227 1</inkml:trace>
    </iact:actionData>
  </iact:action>
  <iact:action type="add" startTime="97569">
    <iact:property name="dataType"/>
    <iact:actionData xml:id="d26">
      <inkml:trace xmlns:inkml="http://www.w3.org/2003/InkML" xml:id="stk26" contextRef="#ctx0" brushRef="#br0">21040 15040 475 0,'0'0'243'10,"0"0"-138"-4,0 0-52-1,0 0-8 3,0 0-3 0,0 0 1 0,0 0-9-2,-152-54-2 2,104 49 6 0,-1 5-5 0,4 4 10-2,2 34 2 2,2 10-5 0,2 3-1 0,16-4-6-2,2-1-15 2,16-11-9 0,5-4-2 0,0-8-1-2,21-6 13 2,32-14 3 0,13-3-17 0,4-6-4-2,5-44-1 2,-5-23 0 1,-4-17-1-2,-3-23 1-1,-15-7-1 2,-14-1 3 0,-12 9-2 0,-15 21 0-1,-4 30-3 0,-3 27 2 2,0 21 2-2,0 13-1-1,0 0 1 3,-14 27 8-2,-8 30-4 1,-3 12-1-2,9 12 0 2,2 7 5 0,2 2 3 1,8 6 1-4,-6-9-4 5,0-4-3-4,7-8-4 2,1-14-2-2,2-16 0 2,0-20-10 0,0-14-21 0,0-11-19-2,2 0-76 2,25-14-37 0,-11-13-132 1,0-1-430-4</inkml:trace>
    </iact:actionData>
  </iact:action>
  <iact:action type="add" startTime="98156">
    <iact:property name="dataType"/>
    <iact:actionData xml:id="d27">
      <inkml:trace xmlns:inkml="http://www.w3.org/2003/InkML" xml:id="stk27" contextRef="#ctx0" brushRef="#br0">21433 15032 468 0,'0'0'216'4,"0"0"-75"4,0 0-35 1,0 0-36-3,0 0-26 1,0 0-12 1,247-141-2 0,-223 85 4-1,-8 6-19 0,-11 1-8 1,-5 10 1 0,0 6-6-2,-14 11-2 3,-23 13 0-2,-10 9-1 1,-6 0 1 1,2 39 4-4,2 14 1 3,5 10 3 0,12 6 10 0,11 2 6-1,9-4 11 0,12-2 2 1,0-11 1 1,0-1 14-4,25-10-20 3,15-4-18 1,4-9-4-2,5-5-7-1,-1-18-3 2,-9-7-6 0,-1 0-11 0,-11 0-25-1,-4-20-75 0,-7-12-23 2,-16 15-60-2,0 4-213-1</inkml:trace>
    </iact:actionData>
  </iact:action>
  <iact:action type="add" startTime="98615">
    <iact:property name="dataType"/>
    <iact:actionData xml:id="d28">
      <inkml:trace xmlns:inkml="http://www.w3.org/2003/InkML" xml:id="stk28" contextRef="#ctx0" brushRef="#br0">22394 14711 394 0,'0'0'193'5,"0"0"-84"0,0 0-44 4,0 0 24-3,0 0-25 1,0 0 0 1,0 0-4-1,-168-69-1 0,107 91-6 1,2 14-12 0,5 0-9-2,15 1-2 3,11 5-8-2,14 0-7 2,11 4-1-2,3-1-2-1,3-7-5 3,42-7-3-1,16-13-4 0,1-13 0-2,-4-5-2 2,-3 0-2 1,-10-27 4-2,-4-18-2 0,-9-9 2 0,-8-8-2 1,-8 0 2 0,-6 8 0-1,0 12 1 0,-7 20-1 2,-1 5 0-2,7 14-2 0,-9 3 4 0,0 7 1 1,0 43 18 0,0 31-9-2,-11 23-3 2,-12 15-4 0,3 4 2 0,-9 0 6-2,-6-9-5 2,-1-13-2 0,-8-17-5-2,-5-18 0 2,-2-17-1 0,-12-21-1 0,-8-19-1-2,-12-9-1 2,6-9-8 0,9-38-30 0,16-15-59-2,23-12-7 3,29 40-50-2,0 4-311 2</inkml:trace>
    </iact:actionData>
  </iact:action>
  <iact:action type="add" startTime="99463">
    <iact:property name="dataType"/>
    <iact:actionData xml:id="d29">
      <inkml:trace xmlns:inkml="http://www.w3.org/2003/InkML" xml:id="stk29" contextRef="#ctx0" brushRef="#br0">22949 15397 36 0,'0'0'486'3,"0"0"-363"3,0 0-85 1,0 0 29 1,0 0 43 0,0 0-36-1,-104-123-24 0,68 74 12 1,2-4-13 0,17-11-6-1,1-9 2 0,13-14 0 2,3-11-6-2,0-3-12-1,13 2-6 2,19 14-7 0,3 12-7 0,11 6-2 0,5 5-4 0,6 3 1-1,-1 5-2 1,-8 12 0-2,-7 6-8 2,-10 13-44 0,-10 9-50 0,-21 14-65-2,0 0-214 2</inkml:trace>
    </iact:actionData>
  </iact:action>
  <iact:action type="add" startTime="99920">
    <iact:property name="dataType"/>
    <iact:actionData xml:id="d30">
      <inkml:trace xmlns:inkml="http://www.w3.org/2003/InkML" xml:id="stk30" contextRef="#ctx0" brushRef="#br0">23381 14223 538 0,'0'0'174'3,"0"0"-36"4,0 0-62 1,0 0-20 0,0 0-11-2,0 0-4 2,10 365 8 0,-10-264-5 0,-14 6-2-2,-2-4-16 2,-7-10 1 1,3-19-10-1,4-24-7-2,7-22-6 1,3-14-1 1,6-14-2 0,0 0-1-2,0-17 0 2,23-40 0 0,14 3 0 1,3-15 1-3,1 12 0 0,-2 13-1 3,-1 14 1 0,-11 15-1-4,2 15 2 3,-7 0-2 0,-6 48 2 0,-3 22-2-2,-7 10 0 2,-6-6 0 0,0-12-1 0,0-11 1-2,0-11 0 3,-26-14 0-2,-15-13 0 1,-8-13 0-2,-2 0 0 3,2 0-2-2,1-11 2 1,12-15 0-2,5 1-3 2,11-3-34 0,14-3-55 0,6 22-68-1,0 1-234 0</inkml:trace>
    </iact:actionData>
  </iact:action>
  <iact:action type="add" startTime="100422">
    <iact:property name="dataType"/>
    <iact:actionData xml:id="d31">
      <inkml:trace xmlns:inkml="http://www.w3.org/2003/InkML" xml:id="stk31" contextRef="#ctx0" brushRef="#br0">24134 15335 599 0,'0'0'158'4,"0"0"-25"2,0 0-44 2,0 0-22 0,0 0-20 0,0 0-7 0,127-747 0-2,-163 599-25 2,-15 9-10 0,-14 21-4-2,-7 22-1 3,-1 29 0-2,-2 28-42 1,54 39-97-2,8 0-382 2</inkml:trace>
    </iact:actionData>
  </iact:action>
  <iact:action type="add" startTime="101370">
    <iact:property name="dataType"/>
    <iact:actionData xml:id="d32">
      <inkml:trace xmlns:inkml="http://www.w3.org/2003/InkML" xml:id="stk32" contextRef="#ctx0" brushRef="#br0">20084 14762 336 0,'0'0'116'8,"0"0"-10"-1,0 0-58 0,0 0-13 4,0 0-7-6,0 0 3 4,0 0 0-5,-334-9 12 5,276 44 25-2,-4 17-13 2,-2 19-9-3,-4 13-15 3,4 5-17-2,-2 2-3 1,6-9 0-2,5-4-7 2,0-1 5 0,10-8-2 0,4-7 3-1,5-12 5 2,13-13-9-3,3-13-1 2,11-11 1-2,5-11-4 3,4-2-2-2,0 0-3 3,0-13-11-6,0-27 11 4,0-14 3 0,0-4-1 0,0 1-6-2,-3 7-7 2,1 13 6 0,-5 12 3 0,0 3 3-2,3 13 2 2,-1 1-2 0,1 3 4 0,2 5-2-1,2 0 0 0,-10 0 1 1,2 13 24 0,-7 24 5-2,-2 8-10 3,1-1 6-2,8 2 15 2,0-7-8-4,8-11 2 3,0-9 8 0,0-1 15 0,0-10-7-2,16 6-7 2,17 0-8 0,2 7-8 0,7-11-11-2,-4 4 4 2,2-6 2 8,-4-8-15-14,5 0-5 8,1 0-3-8,-1-22-2 6,-1-15 0 2,1-5 0-3,4 2-1 2,3 10-6-3,12-1-23 2,7 8-41-2,-41 21-101 0,-1 2-121 2</inkml:trace>
    </iact:actionData>
  </iact:action>
  <iact:action type="add" startTime="102712">
    <iact:property name="dataType"/>
    <iact:actionData xml:id="d33">
      <inkml:trace xmlns:inkml="http://www.w3.org/2003/InkML" xml:id="stk33" contextRef="#ctx0" brushRef="#br0">31212 14793 515 0,'0'0'202'8,"0"0"-88"0,0 0-32 0,0 0-31-2,0 0-9 3,0 0 0-2,0 0 7 1,184-8-5-2,-129 8-3 2,4 8-9 0,-5 21-7 0,-5 1-5-2,-1 9 6 2,-9 6-14 0,-1 4-6 0,-8-2-1-2,-6 5 7 2,-9 8-3 0,-7 6-5 1,-8 5-1 1,0 8-3-4,0-9 1 0,0 6 1 1,0-7-1-1,-8-2 0 2,-5-15 0 0,0-6 1 1,6-10-2-4,-3-8 1 4,0-10 0-2,4-8 0 1,3-1-1-2,-1-6 0 2,4-3 0 0,0 0-2 0,0 0 0-1,-5 0-1 0,-8 0-2 1,-3-25 2 0,-11-9 1-2,-2-3 1 2,1 1-2 0,2 2-5 0,6 10-5-2,7 7 2 2,3 2 0 0,7 9 9 0,0 3 0-2,3 3 2 2,0-3 0 0,0 3 1 0,0 0 1-2,0 0-1 2,0 0 3 1,0 0 16-2,0 0 21-1,9 20-22 2,14 11-4 0,2-1 4 0,6 2 4-2,0 0-6 2,-4-2 1 0,2-5 5 0,-7-5-4-2,-3-6 0 3,-3-9-8-2,-4 2 3 2,1-7-2-4,3 0-3 3,1 0-7 0,10-19-1 0,10-18-1-2,-4-20 0 2,2 0 0 0,0 8 0 0,-8 4 1-2,2 8-1 3,0 5 0-2,0 13 0 1,-1 6-1-2,-8 6-21 2,-11 4-63 0,-9 3-71 0,0 0-72-2</inkml:trace>
    </iact:actionData>
  </iact:action>
  <iact:action type="add" startTime="109470">
    <iact:property name="dataType"/>
    <iact:actionData xml:id="d34">
      <inkml:trace xmlns:inkml="http://www.w3.org/2003/InkML" xml:id="stk34" contextRef="#ctx0" brushRef="#br3">13939 18065 452 0,'0'0'172'8,"0"0"-36"0,0 0-31 0,0 0-12-2,0 0-28 2,0 0-23 0,0 0-1 0,18 0-9-2,8 0-7 2,11-7 3 0,10-18-1 0,14-12-6-2,18-8-6 2,14-11-4 0,-5 6-1 0,2 8-1-2,-19 15-1 2,-14 14 18 1,-14 13 13 0,-6 0-6-5,-10 0-4 5,-1 21-4-2,0 9-5 1,-4 6-7-1,1-1 3 0,0 1-8 1,4-10-6 0,-4-2 0 0,9-1-1-2,1-9-1 2,13-1 1 0,15-7 0-2,12-6-2 2,11 0 0 0,6 0 0 0,1-24 1-2,-3 4-1 3,-6 8 2-2,-11 7 0 1,-8 5-1-2,4 0 4 2,-3 5-4 0,-5 15 1 0,5 2-1 0,-3-2 2-2,1-12-1 2,-4 1 0 0,9-1-1-2,3-1 1 2,6-2-1 0,6-5 1 0,0 2-2-2,4 4 2 2,2 0-1 0,3-1 0 0,7-5 0-2,-1 0-1 3,-6-5 1-2,5-21-3 2,-15 6 0-4,-6 2 1 3,-1 6 1 0,-6 7 0 6,2-4 1-13,-1 9 0 6,-8 0 0 2,3 0-1 0,-10 0 0-3,-8 0 0 2,-8 9 1-1,-5-4 0 0,-4-5 0-1,2 0 0 2,-1 0 2 0,6 0-2 0,5 0 0-2,-1 0-1 3,8 0 1-2,7 0-1 2,6-5 2-3,4-27-2 2,4-5-3-1,-13 7 1 1,-12 7 2-2,-15 17 1 2,-6 6 1 0,-4 0 0 0,-2 14-1-2,-1 23-3 2,1 8 3 0,-1 0-3 0,2-3 3-2,-1-5 3 3,8-6 1-2,-5-11-3 1,8-7 3-2,8-1-4 2,9-12-2 0,18 0 2 0,10 0 0-2,15-14 0 2,9-9-1 0,15 8 0 0,3-2 1-2,-14 17-2 2,-5 0 2 0,-22 0-6 0,-21 17-34-2,-12 10-56 2,-41-16-97 0,0 3-407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5-04T05:54:51.85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5" units="cm"/>
      <inkml:brushProperty name="height" value="0.055" units="cm"/>
    </inkml:brush>
  </inkml:definitions>
  <iact:action type="add" startTime="11459">
    <iact:property name="dataType"/>
    <iact:actionData xml:id="d0">
      <inkml:trace xmlns:inkml="http://www.w3.org/2003/InkML" xml:id="stk0" contextRef="#ctx0" brushRef="#br0">8134 9740 78 0,'0'0'135'189,"0"0"-48"-189,0 0 5 0,0 0-10 1,0 0 20-1,0 0 5 0,0 0-14 0,10-15 36 0,-20 15-22 0,-13 0-16 0,-12 0-12 0,-22 9-1 0,-23 13-13 0,-21 9-14 0,-19 0-21 0,-14-1-8 1,-13 2-14-1,-7-10-3 0,10-12-5 0,11-10 0 0,21 0-11 0,18 0-12 0,22 0-25 0,21 0-42 0,31-12-60 1,20 4-102 8,7 0-135-8</inkml:trace>
    </iact:actionData>
  </iact:action>
  <iact:action type="add" startTime="11900">
    <iact:property name="dataType"/>
    <iact:actionData xml:id="d1">
      <inkml:trace xmlns:inkml="http://www.w3.org/2003/InkML" xml:id="stk1" contextRef="#ctx0" brushRef="#br0">8025 9872 564 0,'0'0'290'8,"0"0"-164"-1,0 0-16 1,0 0-20-1,0 0-35 0,0 0 1 1,-297 107-5 0,214-88-7 0,-1-2-25-2,-13 3-6 3,-4 0-7-2,-12-2-5-1,2-5-1 2,7-4-21 0,7-7-83 0,74-2-101-2,7 0-315 2</inkml:trace>
    </iact:actionData>
  </iact:action>
  <iact:action type="add" startTime="12966">
    <iact:property name="dataType"/>
    <iact:actionData xml:id="d2">
      <inkml:trace xmlns:inkml="http://www.w3.org/2003/InkML" xml:id="stk2" contextRef="#ctx0" brushRef="#br0">11215 9811 271 0,'0'0'157'8,"0"0"-53"-3,0 0 19 3,0 0-5 0,0 0 13 0,0 0-12-1,-100 0-28 0,37 2-8 2,-14 3 10-1,-15-1-16-3,-10-2-23 4,-9 5-18-1,-3-3-9-1,-2 2-10 0,7 1-4 1,14 0-10 0,22 1-3-1,14-2 0 1,20-6-22-1,18 0-38 1,15 0-73 0,6 0-74-2,9-6-62 2,19-9-280 1</inkml:trace>
    </iact:actionData>
  </iact:action>
  <iact:action type="add" startTime="13430">
    <iact:property name="dataType"/>
    <iact:actionData xml:id="d3">
      <inkml:trace xmlns:inkml="http://www.w3.org/2003/InkML" xml:id="stk3" contextRef="#ctx0" brushRef="#br0">11213 10068 560 0,'0'0'243'8,"0"0"-109"1,0 0-20-3,0 0-34 1,0 0-35 0,0 0-8 2,0 0-17-2,-721 0-12-1,608 18-8 2,10 8-1 1,18 1-8-2,9 1-51-1,20-4-72 3,56-22-112-2,0-2-461-1</inkml:trace>
    </iact:actionData>
  </iact:action>
  <iact:action type="add" startTime="25686">
    <iact:property name="dataType"/>
    <iact:actionData xml:id="d4">
      <inkml:trace xmlns:inkml="http://www.w3.org/2003/InkML" xml:id="stk4" contextRef="#ctx0" brushRef="#br1">25037 5322 371 0,'0'0'158'8,"0"0"-39"0,0 0-34-1,0 0-4-1,0-2-4 3,0-1-27-1,0-3-16-2,0-2-3 2,0-4 9 0,-16-2-7 0,0 10 0-2,-4-5-3 1,2 5 8 2,-1 1-17-2,-2 2 7-1,2-6-6 2,4 5-5 1,-5-2-1-2,3 2 1-1,-7 2 3 2,4 0 3 0,-8 0-4 1,1 0-4-3,-1 15 8 2,-1 2-6 0,2 4-1-1,-2 2-6 1,4 2-2-1,2 3 2 1,-6 3 0 0,2 4 1-2,2-3-4 2,0 5 3 0,-4 3-4 1,3 7 3-3,-4 0-6 1,2 5 7 1,-1 1-2 0,2 1 0-2,-1-2 1 2,6-1-3 0,2-7 4 0,6 0-5 0,-2-3 3-2,0 4-3 2,1 0 4 0,-1 0-1-2,3 3 2 2,-3-3 1 0,2 5-6 1,1 4 3-4,-5 0-4 3,2 1 2 0,2-1-4 0,-4 0 0-2,-5 0-1 2,3 3-1 0,1-3 1-1,-1-2 0 0,2 5 4 1,0 0-5 0,0 2 7 0,2 0-7-2,5-2 8 2,2-3-7 0,-1-2 13 0,8-3-5-2,2 0 2 2,0-6-3 0,0-2 0 0,0-4 5-2,0 0-1 2,5 1 2 0,11 3-10 0,7-2 5-2,-1 0-2 1,1 1-3 2,10 4 3-1,0 4-2-2,1-2-3 2,6-1 1 0,4-3 4 0,-1-7-4-1,10 2 2 0,-4-5-1 1,-1-2 4 1,-3-1-6-4,2-2 4 3,-7-2 1 0,0-5-4 0,5 4 1-2,-7-6-3 2,5 2 0 0,1-1 2 0,-1 1-3-2,2-5 2 3,-1 4-2-2,-4-4 0 0,-1-2 0-1,2 4 0 3,1-6 0-1,-1-2 0 0,2 3 1-2,-2-5-1 2,1 2 2 0,-5-1-2 0,-3 0 0-2,1-3 0 3,1-3 0-2,0 0 0 1,-3-2 0-2,5 0 0 2,-5 0-1 0,4 0 2 0,-7 0-1-1,1 0 1 0,-1-9-2 1,3-4 1 0,-7-9 0-2,11-4 0 2,-4-10-1 0,5-10 0 0,-5-1-1-2,0-7 1 2,-9 4 2 0,0 3 0 0,-1-4-1-2,-1-1-1 2,1 3 1 0,-1-6 0 0,-3 1-1-2,-2-4 1 2,6-3 0 0,-5-3 1 0,1-8-3-2,0-3 3 2,-4-3-1 0,3 2 0 0,-2 2 0-2,0 7-2 2,-5-1 3 0,2 4-2 0,0 2 2-1,-2 0-2 0,2 3 3 2,-3 0-3-2,0 0 1-1,0-1 0 2,-4 0 0 0,-3 0-1 0,1 2 0-2,-1 4 1 20,-2 3 0-25,-1 4 0 0,3 2 0 3,-3 2 0 19,0 2 0-22,0-4 0-1,0-1 0 4,0-6-1 4,0-2 1 0,-7-3 0 0,-9 0 1-2,-1 5-2 2,-2-5 1 0,2 8 0 0,-7-3-2-2,7 13 2 2,-6 3-2 0,2 8 2 0,-2 1-1-2,3 5 2 2,-8-3-2 0,-1 0 3 0,-1-7-4-2,-5 2 4 30,0 0-2-35,-2-4 0-1,3 2 0 1,1 1 0-1,6 6 0 8,-2-3 0 0,1 3 0-2,0-4 1 2,-1 2 0 1,-4-7-1-2,6 2 0-1,-5 2 0 2,4 8 0 0,5 2 3 0,6 9-4-2,-4 2 3 2,4 9 0 0,-5 0 1 0,-2 0 1-2,-1 0 2 2,-4 0 0 0,3 0 0 0,-5 14-1 0,5-1 3-2,-1-3-5 2,-2 1 4 1,4 0-6-3,-2 1 0 1,-2-1 3 2,5-2-4-2,0 4 0-2,1-4 1 5,5-1 1-3,-5 7-3 1,-2-2 1-2,1 4-1 2,-4 2 0 0,2 10-6 0,-3 4-16-2,9 6-26 2,-2 1-49 0,6 2-74 0,0 7-33-2,16-30-100 14,-3-1-309-19</inkml:trace>
    </iact:actionData>
  </iact:action>
  <iact:action type="add" startTime="30448">
    <iact:property name="dataType"/>
    <iact:actionData xml:id="d5">
      <inkml:trace xmlns:inkml="http://www.w3.org/2003/InkML" xml:id="stk5" contextRef="#ctx0" brushRef="#br2">31083 7400 355 0,'0'0'242'27,"0"0"-44"-27,0 0-47 0,0 0-66 2,0 0-9 6,0 0 0 1,0 0-12-1,-396 39 4-2,212-20-20 2,-16 7-18 0,-5 2 0-1,0 6-13 0,8 3-5 0,12-13-9 3,19-8-3-3,25-9-15-1,27-7-31 2,21 0-20 0,32 0-41-2,31 0-69 2,30 0-99 0,20-7-141 0</inkml:trace>
    </iact:actionData>
  </iact:action>
  <iact:action type="add" startTime="30844">
    <iact:property name="dataType"/>
    <iact:actionData xml:id="d6">
      <inkml:trace xmlns:inkml="http://www.w3.org/2003/InkML" xml:id="stk6" contextRef="#ctx0" brushRef="#br2">30974 7750 675 0,'0'0'179'4,"0"0"-68"1,0 0-17 3,0 0 7-2,0 0-7 2,0 0 5 0,-823 92-35 0,573-79-19-1,-2-4-9 1,11 1-18 1,11-2-18-3,21 1-3 1,30 2-24 1,21-2-44 0,37 8-55 0,121-12-115-2,0-3-160 2</inkml:trace>
    </iact:actionData>
  </iact:action>
  <iact:action type="add" startTime="44928">
    <iact:property name="dataType"/>
    <iact:actionData xml:id="d7">
      <inkml:trace xmlns:inkml="http://www.w3.org/2003/InkML" xml:id="stk7" contextRef="#ctx0" brushRef="#br0">28484 3361 56 0,'0'-3'57'8,"0"-2"-9"1,0 1 1-3,0 4 11 0,0-2 17 3,0 2 40-1,0 0 32-1,0-3-16 0,0 3-16 0,0 0-22 2,0 0-29-1,0 0-22 167,0 0-6-173,0 0-1-2,0 3 2 0,0 24-11 0,0 7 5 0,0 8-10 0,-5 0-2 0,-2 7-6 0,6 3-4 1,-2 0-4-1,-2-1-2 0,0-6 2 0,2-8-2 0,-5-2-1 0,6-6-1 1,2-11 2-1,-2-3-2 0,2-7 2 0,0-2-3 1,0-3 2-1,0-3-2 0,0 0-2 0,0 0-4 0,0-3 3 7,0-31 1 0,0-8 0 1,0-3 2 1,0-2 1-3,0-4 0 1,2 0-1 1,8 0-1 0,-2 7 2-2,1 2-1 1,3 8 3 2,-1 3 0-1,2 0 2-2,6 3 1 2,1 3 1 0,8-1 6 0,5 4-4-3,4 2-3 188,3-3-5-192,1 7 2 0,2 1-1-1,1 5 9 0,4 4 2 0,-3 6 3 0,-2 0 0 0,-5 0 8 0,-8 0 2 0,-1 0-6 0,-11 3-2 0,-1 2-10 0,-7 1-2 0,0 0-5 0,-4-1-1 0,1-2-2 0,-4 2-5 0,0 3-6 0,-2 4-14 0,5 5-32 1,-6 0-36-1,0 0-34 0,0-12-93 0,0-2-373 0</inkml:trace>
    </iact:actionData>
  </iact:action>
  <iact:action type="add" startTime="46638">
    <iact:property name="dataType"/>
    <iact:actionData xml:id="d8">
      <inkml:trace xmlns:inkml="http://www.w3.org/2003/InkML" xml:id="stk8" contextRef="#ctx0" brushRef="#br0">27357 3198 373 0,'0'0'222'7,"0"0"-33"2,0 0-9-2,0 0-63-1,0 0-13 2,0 0-8 0,0 0 2-2,0 0-29 2,0 0-13 0,0 0-6 0,3 0-4-1,28 5-10 1,12 10-8 0,14-2 4-1,7 2-4 2,5-5-1-4,2-3-12 3,3-2-2 2,-1-1-6-5,-5-3 6 2,-12 2-8 1,-9 1 3 1,-14-4-1-1,-13 2-4-2,-8-2 4 2,-8 3-7 0,-4 2 4-1,5-5-3 0,-5 0 2 1,0 0-2 0,0 0 7-2,0 3 5 2,0 1 5 0,0-2-1 0,0 9-9 0,0 3 1-2,0 6-8 2,-22 5 1 0,-10 4 1 0,-9 1-5-2,-9 2 2 2,-7-2 0 0,-2 7 0 0,2-3 1-2,3 3 0 3,14 1-1-2,5-7 4-1,6-6-4 2,6-5 1 0,10-8 0 0,8-5 0 0,3-1-1-2,2-2 1 2,0-2-1-1,0 1 0 1,0-1-1-1,0 1-2 0,0 0 0 2,0 3-13-1,0-5-18-2,-3 3-30 2,-2-4-53 0,0 0-46-2,2 0-49 2,-5 0-174 0</inkml:trace>
    </iact:actionData>
  </iact:action>
  <iact:action type="add" startTime="47906">
    <iact:property name="dataType"/>
    <iact:actionData xml:id="d9">
      <inkml:trace xmlns:inkml="http://www.w3.org/2003/InkML" xml:id="stk9" contextRef="#ctx0" brushRef="#br0">26302 2982 445 0,'0'0'274'7,"0"0"-95"1,0 0-57-2,0 0-56 3,0 0 2-2,0 0-18-1,0 0 13 2,3 135-4 0,-3-71-2 0,0 8-15-1,0 11-12 0,0-8-7 1,0-7-4 1,0-10 26-4,0-2-14 3,0-4-17 1,0-13-9-1,0-11 0-1,-3-11 0 0,3-9 2 0,0-4-4 2,0-2 2-3,0-2-3 1,0 0 0 2,0 0-2-2,16-22-3-1,4-15 2 3,5 0 1-1,1 5 0 0,5-3 2 0,-4 9-1-2,2 6-1 1,-3 10 2 1,-1 2-1 1,-1 4 1-4,5 4-1 5,2 0 1-3,1 0 0-1,-3 17-1 2,0 8 3 0,-3 10-3 0,-9 6 3-2,-1 8 0 2,-7-2-3 0,-9-2 4 1,0-6-5-2,0-11 5-1,-28-3-4 2,-18-5 2 0,-9-9-2 0,-9-5 4-1,5-6 0 18,2 0-5-24,8 0 2-1,14 0-1 4,9 0-2 3,11 0-5 1,7 0-6-2,8-13-14 2,0-4-13 0,0-4-42 0,0 14-55 1,0 3-240-4</inkml:trace>
    </iact:actionData>
  </iact:action>
  <iact:action type="add" startTime="49008">
    <iact:property name="dataType"/>
    <iact:actionData xml:id="d10">
      <inkml:trace xmlns:inkml="http://www.w3.org/2003/InkML" xml:id="stk10" contextRef="#ctx0" brushRef="#br0">26865 2692 288 0,'0'0'189'8,"0"0"-17"0,0 0-16-2,0 0-41 2,0 0-46 0,0 0-10 0,0 0 10-1,-54-14-22-1,3 14-5 3,-8 0-4-1,-22 2-3-1,-9 13-1-1,-13 0 10 3,-2 6-12 0,4 2-5-3,2-3-10 1,5 2-5 2,3 3 0-2,2 3-5-1,5 3 4 2,6 3-4 0,7 3 2 0,-1 2-5-3,3 3 0 4,10-1 0-1,3 3-2 0,6-3 2-2,15 4 0 2,4 5 8 0,6 4-6 0,9 3 5-2,7 1-3 2,5 2 2 1,4-5-1-2,0 5-2-1,0-4 2 2,26 3-1 0,17 2 4 0,14 8-7-2,14 0 6 2,9 1-3 0,10-1 4 0,-2-3-3-2,8-4 2 2,4-3-6 19,8-5 0-26,10-9-1-1,14-9-4 5,8-8 2 0,1 1 1 3,0-4 0 1,-1 0-3-4,-2-3 9 3,-3-2-4 0,-5-6 0-2,-4-1 1 1,-8-3-1 3,-5-1-3-3,-2 2-2-1,2-1 3 2,-1 4-1 0,-2 1-1 0,-7-3-1 19,-1-7 0-26,-10-5 2-1,3 0 0 4,-6-9-2 2,0-19 0 0,-5-6-2 2,4-3 4 0,-4 1-2-2,-2 0 2 2,-6 5-2 0,0 3 1 0,-8 1 0 0,-1 3-1-2,-6-4 1 2,4-2-2 0,0-7 2-2,2-3-1 2,2-1 0 0,-1-3 0 0,-4 6 1-2,-4 4-1 2,-7 0-1 0,-5 6-2 0,-3 0 2-2,-10 2 0 2,-2-4-1 0,-5-13 0 0,1-10 2-2,-6-14-5 2,-4-9 2 0,-11-8 2 0,-5-7-2-2,-3 2 3 2,0 3-3 2,-7 11 1 21,-29 8-1-29,-15 6 2-2,-5 2 0 0,-8 3 1 4,-13 1 0 1,-3 5 0 3,-4 9-1 0,-7 1 1 0,1 3-1-2,-4 12 3 1,1 5-2 2,2 6 1-1,-9 2-1-2,-5 2 1 2,-3-5 3 0,-1 4 1 0,6 0-2-2,1 2 5 2,10 5-4 1,-5-3 5-2,-4 7 0-2,-3 0 10 4,4 0-1-1,0 0 9 0,3 0-10-2,9 0-6 2,-11 0-1 0,-2 0 0 1,-10 0 3-4,-12 14 0 4,-4 14 3-3,-4 9-9 3,-4 3 7-3,6-5-8 2,5 1-3 0,8-9-3 1,19-7-1-2,20-6-6-1,25-9-23 3,20-2-47-2,20-3-86-1,12 0-78 2,7 3-284 0</inkml:trace>
    </iact:actionData>
  </iact:action>
  <iact:action type="add" startTime="57402">
    <iact:property name="dataType"/>
    <iact:actionData xml:id="d11">
      <inkml:trace xmlns:inkml="http://www.w3.org/2003/InkML" xml:id="stk11" contextRef="#ctx0" brushRef="#br0">30138 7666 313 0,'4'-6'151'8,"-4"0"-45"0,0 4 1-3,0 2-19 3,0-3-2 0,0 3-13 0,0 0-3-2,3 0-2 2,0 0-25 0,7 0-13 0,-3 0-10-1,6 17 3 0,-1 2-1 2,-1 5-2-2,2 3-2 1,-5 7-5-2,5-4 1 3,-3 2-4-2,3-7 4-1,-4-5-4 3,-2-3 2-2,-3-3-3 2,1-3-3-3,0-1-1 1,-2 7-4 2,5 2 2 1,-6 2-2-5,-2 7 4 2,2-2 1 1,-2-3 1 0,0-2-2-1,0-3-1 0,0-1-2 0,0 0-1 2,0-4 1-3,-2 1-1 2,-11 3 3 0,0 0-1 0,0 0 4-2,-4 6 0 2,-2-6 4 0,-4 2-4 1,3-1-3-4,-2-5 2 4,-4 1-3-2,3 0 2 1,-4-3-3-3,0 3 3 4,-6-5-3-1,1-2 3-1,-7 3 0 0,-2 1 6 2,8-3 6-3,-7 4-5 3,4-2 2-3,-1 2-5 2,3-3 1 0,-2-3-5 0,3-3 1-2,-2 7-1 2,4-3 5 0,1 3 3 0,-2-5 1-2,5 1-5 2,0-3-6 0,4 0 3-1,0 0 2 0,-2-1-1 1,1 4-1-1,-4 3-1 1,11-4-1-1,-8 1-2 1,-4-2 2 0,2-4 0 0,-4 2 2-3,-1-1-1 4,5 3 2-1,-7-4-5 0,4 2 4-2,-3 2-3 3,-4-2 2-2,6 2-1 1,-6-3-1-2,4 5 1 2,3-2-1 0,-2-2 4 0,-3 5-1-2,-4-6 2 2,4-1-3 0,-4 4 1 0,-2-1 1-2,1-1-2 2,6 1 0-1,2-3 7 3,8 4-5-5,8-4-3 3,6 0 0 0,8 0-4 0,2 0 4-2,0 0-1 1,0 0 0 2,0 0 2-1,0 0 1 0,0 0-3-2,0 0-2 2,0 0 3-1,0 0-4 0,0 0 0 1,0 0 2 0,0 0-2 0,0 0 0-2,0 0 2 3,0 0-4 24,0 0 5-32,0 0-6-1,0 0 7 0,0 0-8 3,0 0 4 5,0 0-1 7,0 0 1-14,0 0 0 5,0 0 0 2,0 0-2-2,0 0 2 2,0 0 0-1,0 0 0 2,0 0 0-4,0 0-1 3,0 0 0 2,5 0 1-3,-1-7 0 0,5-7 0-1,2-6-2 3,4-2-1-1,-1-3 2 1,5-5 2-4,-3 10-1 3,3 3 1 0,-6 0 0-2,0 5-1 2,-2 1 0 0,5 2 0 0,-3 1 0-2,2 4-1 2,-6 3 2-1,-2-3 1 2,-4 4-2-3,-3 0-1 2,0 0 1 0,0 0 1 0,0 0-1-2,0 0-1 2,0 0 1 0,0 0 0 0,0 0 0-2,0 0-6 2,0 0-7 0,-28 17 6 0,-14 8 7-1,5 1 0 0,-3-8-1 1,4 4-9 1,9-9 5-4,6-1-1 3,4-4 6-1,10-2 0 3,-2-3 1-5,9-1 2 2,0 1-2 2,0-3 0-1,0 0 1-2,0 0-2 2,0 0 5 0,0 3 2 0,0 6 9-2,12 4-4 2,15 7 2 0,4-3-5-1,-1 2 7 0,3-2-8 2,-5-4-1-2,-5 2-3 1,-6-6-3-3,-5-3-1 4,-5 0 2-1,-5-2-4 0,6 0-10-2,-2 1-21 2,-4-2-68 0,1 2-72 0,-3-5-86-1,0 7-225 0</inkml:trace>
    </iact:actionData>
  </iact:action>
  <iact:action type="add" startTime="59510">
    <iact:property name="dataType"/>
    <iact:actionData xml:id="d12">
      <inkml:trace xmlns:inkml="http://www.w3.org/2003/InkML" xml:id="stk12" contextRef="#ctx0" brushRef="#br0">28023 8405 92 0,'0'0'142'8,"0"0"-30"-2,0 0-33 1,0 0-5 2,0 0 5-1,0 0 15-3,0 0 5 3,-2-20 0 1,2 20-4-2,0 0-12 1,0 0-9-2,0 0 0 3,0 0-7-2,0 0-7-1,0 17-14 2,-4 15-18 0,4 5-3 1,-4 7-1-4,4 0-2 4,0 5 0-1,0-2-3 0,0 7 0-1,0-3-1 0,0-1-8 1,0-6 3 0,0-4-3-2,0-9-4 2,0-9-4-1,0-5 1 2,0-4-2-3,0-10-1 3,0 4 1-2,0-4 0 1,0-1 1-2,0-2-1 2,0 4 1 0,0-3-1 0,0-1 0-3,0 0-1 3,0 0 0 0,0 0-3 2,0 0-4-5,4 0 4 3,5-20-1 0,-2-10 4 1,3 6 0-4,-3-5 1 3,8 1-1 0,-7 3 0-1,6 5 0 1,1 3 1 10,-3 6 0-17,0 0 0 3,-4 2 2 1,7 6-3 4,-6 3 4-1,4 0-3 0,0 0 3-3,1 0-2 5,5 0 2-4,1 7-3 3,3 6 1-3,-5 7 0 1,2-3-2 5,-7 2 6-7,-6-2-4 1,2-2 3 2,-5 1-2 0,-1 1 1 0,2 0 2-2,-5 2-4 3,0-2 1-2,0-2-2 0,0-4-1-1,0 0 0 3,-15 2-1-1,-15-1 2 0,7-4-1-2,-5 1 1 2,-1 0 0 0,6-7-1 0,-2-2 0-2,5 0 0 2,0 0-4 0,1 0 3 0,1 0 2-2,2 0-2 2,1-8-1 0,6-4 2 0,-3 2-1-2,5-5-3 2,0 3-3 0,5 2-15 0,-2 0-26-2,4-3-52 1,0 11-80 1,0 0-189 1</inkml:trace>
    </iact:actionData>
  </iact:action>
  <iact:action type="add" startTime="61090">
    <iact:property name="dataType"/>
    <iact:actionData xml:id="d13">
      <inkml:trace xmlns:inkml="http://www.w3.org/2003/InkML" xml:id="stk13" contextRef="#ctx0" brushRef="#br0">27611 8854 308 0,'0'0'224'7,"0"0"-59"-1,0 0-63 2,0 0-41 0,0 0-10-2,0 0 2 3,-3-3-8-2,-7 3-6 3,-3 0-1-5,-4 0 4 2,-4 10 0 1,-2 3 0 0,-2 4-11-2,-4 0-4 2,2 0-8 0,-2-3-8 0,-1-3-2-2,-4 1-1 3,1-7 4-2,-1 5-4 1,-3-3 5-2,-4 1 1 3,-1 4-2-2,-3-2 0 3,0 2-1-5,2-1 9 4,-2 0-8-2,1-1-2 2,1-3-1-3,-1 2 4 1,1 0-7 1,-8-4 3 0,5 3-4-2,-3-2 2 2,-2 2 1 0,4 0-1-1,-3-1 1 0,0 1-4 1,3-1 4-1,0-4-5 2,7 3 3-3,2 0-6 2,5-2 4-1,-4-4-3 2,10 0 0-3,-7 0 1 2,0 0-2-1,-4 0 3 2,0 0-2-3,2 0 4 2,-2 0-5 0,2 0 2 0,0 0 0-2,-3-6 1 2,7 0 2 0,-7 1-5 0,1 3 4 0,-1-2 1-2,-2 1-3 2,4 3-1 0,-3-3 0-3,7 3 1 4,3-3-1-1,-4 1-1 0,4-1 2-3,-1-1-2 4,1 2 1-1,-6 2 1 0,5-2 1-2,1 2 0 1,1-4-3 2,6-1 0-1,0-1 0-2,1 0 0 2,-1-2 0 0,2 1 0 0,-2 0 0-2,3-3 2 2,-3 3-3-1,5-1 2 2,2 3-2-3,0-5 1 2,8 3-1 0,-4-3 1 0,5 0-2-2,-2 2 2 2,2-4-3 0,3-2 3 1,-2-1 0-5,3 2-1 5,-2-1 2-1,1-3-2-1,-5-5 1 0,4-1 0 1,0-6 0 0,-2 2 0 0,4-6-1-3,0-1 3 4,3-4-4-1,0 3 4-1,0-1-4 0,0-1 4 1,0-1-2 0,0 5 0 0,0 5 0-3,0 1-1 4,0 14 2-2,0 2-1 2,0 5 0-3,0 6 1 2,0-2 0 0,0 2-1 0,0 0 0-2,0 0 0 2,0 0 2 0,0 0-2 0,0 0 1-2,0 0 0 2,-10 0 5-1,-4 0-4 2,-2 0 2-3,0 0-3 2,-5 0 1-1,1 0-2 3,-6 19 1-4,1 9 3 2,-4 6-4-1,2 5 1 1,4 1 0-2,-2-5 2 2,5-3-1 0,4-10-2 0,11-7 0-2,1-9 0 2,4-6-3 0,0 0 3 0,0 0-1-2,0 0 1 2,29-21-1 0,2-3 1 0,-2-1-1-2,-2-4 2 2,3 1 0 0,-3 3-1 0,0-3 0-2,-1 0-1 2,-3 3 2 0,-2 0-1 1,-4 4 0-4,-4 8 0 4,0-4 1-2,0 6 1 1,-1-6-2-2,-3 5 1 2,1 0 0 0,0 4 1 0,-7 8 5-2,-2 0 9 2,2 0 18-1,4 6 6 3,2 37-7-5,4 9-25 3,6 10-1 0,3-2 0 1,5-6 2-4,-1-13 2 3,3-8-4-1,-4-6 4-1,2-10-8 2,-6-7-1 1,-1-3-2-2,-7-7-3 2,-10 0 2-3,-3 0-5 2,0 0-1 1,0 0-25-5,0 0-83 5,0 1-84-2,-13-1-96 1,1 3-830 1</inkml:trace>
    </iact:actionData>
  </iact:action>
  <iact:action type="add" startTime="63280">
    <iact:property name="dataType"/>
    <iact:actionData xml:id="d14">
      <inkml:trace xmlns:inkml="http://www.w3.org/2003/InkML" xml:id="stk14" contextRef="#ctx0" brushRef="#br0">24023 8821 38 0,'0'0'338'5,"0"0"-135"3,0 0-21 0,0 0-26-2,0 0-40 3,0 0-34-2,0 0 13 2,21-3-4-2,-21 3-12 0,-10 0-8 0,-28 0-2 1,-8 0 5-2,-8 9-15 3,-10 5-11-1,-5-4-18-1,2 5-9 2,-1-9-12-4,11 0-3 3,8-6-5 2,17 0 1-5,13 0-2 4,11 0 0-2,8 0 0 1,0 0-7-1,0-4 1 0,0-9 4 1,24 1-21 0,-4 0-40-2,4 8-50 2,0 0-28 0,-3 2-82-1,-10 2-75 0,-9 0-321 1</inkml:trace>
    </iact:actionData>
  </iact:action>
  <iact:action type="add" startTime="63667">
    <iact:property name="dataType"/>
    <iact:actionData xml:id="d15">
      <inkml:trace xmlns:inkml="http://www.w3.org/2003/InkML" xml:id="stk15" contextRef="#ctx0" brushRef="#br0">23768 8699 633 0,'0'0'264'3,"0"0"-130"2,0 0-32 4,0 0-15-1,0 0-16 0,0 0-8-3,0 207-16 3,0-163-15 0,0-7-11 0,0-3-16-2,0-12-3 2,3-4-2 0,-1-5-12 0,5-2-18-1,-4 0-62 1,0 3-72 1,-3-14-93-3</inkml:trace>
    </iact:actionData>
  </iact:action>
  <iact:action type="add" startTime="64254">
    <iact:property name="dataType"/>
    <iact:actionData xml:id="d16">
      <inkml:trace xmlns:inkml="http://www.w3.org/2003/InkML" xml:id="stk16" contextRef="#ctx0" brushRef="#br0">24264 8604 365 0,'0'0'241'8,"0"0"-39"0,0 0-73-2,0 0-43 2,0 0-22 0,0 0-3-3,13 4-25 4,0-19 1-2,2-6-20 2,2 1 2-2,3-3-11 0,-1 3-2 1,-1 0-5-1,-2 7 0-1,-5 8 0 3,-2 1-1-2,-9 4 1 2,0 0 0-3,0 0 1 1,0 0-1 1,0 0 2 0,0 0 1-2,0 22 5 2,0 12-6 1,0 6 2-2,3 7 7-1,-2 4 0 2,2 3 8 1,1-2-7 0,1 2-3-4,-2-3-4 3,-3-8-4-1,0-8-1 2,0-6 0-1,0-11-1-2,0-6 2 3,0-7-3-2,0-2 1-1,0-3 0 2,0 4-3 0,0-1 2 0,-28-1 0 0,4 1-1-2,-4-1 1 2,8 1-4 0,-4 0-2 0,9 1-1-2,6-4 4 2,0 2 1-1,6-2 3 0,-5 0 0 1,3 3 1 0,-2-1-1-1,4-2 0-1,2 0 2 3,1 0-1-2,0 0 7 2,0 0 11 0,0 0 9-5,0 0 12 4,21 0 1 1,23 0-21-3,12 0 26 2,7 0 12 1,5 0 3-2,-3-5 0 1,-8 5-22-2,-14 0-8 2,-14 0-2 0,-10 0-6 0,-15 0-9-2,1 0-7 2,-5 0-3 0,0 0-4 0,0 0 0-2,0 0-7 2,0 0 4 0,0 0-9-2,-16 0 1 2,-21 3 5 0,-3-1-3 0,-2-2-12-2,8 0-20 2,1 0-30 0,6 0-56 0,24 0-55-2,3 0-158 1</inkml:trace>
    </iact:actionData>
  </iact:action>
  <iact:action type="add" startTime="80079">
    <iact:property name="dataType"/>
    <iact:actionData xml:id="d17">
      <inkml:trace xmlns:inkml="http://www.w3.org/2003/InkML" xml:id="stk17" contextRef="#ctx0" brushRef="#br1">21820 17951 98 0,'0'0'575'7,"0"0"-408"-2,0 0-36 3,0 0-35 1,0 0-17-1,0 0-13-3,0 0-3 4,629-36 6-1,-517 36-14-1,15 0-7-1,17 0-20 2,13 0 3 0,8 0-1-2,7 17 3 4,7-2-10-4,-5-2 2 5,2 4-8-6,-2-6 10 1,-1-8-3 3,2-3-7-1,-5 0-1-2,-14 0-5 3,-3 0-5-2,-16 0 1 2,-5-3 0-3,1 3 4 1,-2 0-4 2,-14 0-3-2,-4 0 0-1,-8 0-1 2,-12 0-2 0,-9 0 1 0,-8 0 0 28,-12 0-1-35,-3 0 4-1,-17 0 0 1,-13 0-1-1,-13 3 4 5,-11 0-1 4,-7-3 5-1,0 0-3-2,0 2-4 2,0-2 1 0,0 7-6 0,-20-2-1-2,-41 14-3 3,-42-5 1-2,-35 3 1 1,-25-5 2 1,-19-10-1-4,-15-2 1 3,-13 0 0 0,-13-2 2-2,-24-20 5 2,-9-5-1 0,-12 2-1 0,4 6-4-2,16-2-1 1,17 4 0 3,17 10-4-4,23-4 4 3,17 2-6-3,20 4-3 3,29 2-3-2,15 3 1-1,23 0 1 2,13 0 0 1,15 0 7-2,21 0-6 2,15 0 3-3,17 0-5 1,6 0 4 1,0 0-7 0,16 0 4-2,38-2 9 3,26-5 1-2,27 7 6 1,30 0-2-3,21 0 3 4,14 0-4-1,7 0 10 0,-5 0-4-2,0 0 2 2,-3 0 3 0,-1 0-1-2,1 0 1 2,10 0-8 0,13 0 6-1,15 0-6 0,4-17 0 1,-1-4-1 1,-6-3-1-2,-15 11 4-1,-7 1 12 1,-13-3 1 2,-3-2-9-2,-4-1-2 2,-7-8-7-4,-17-4 0 4,-25 10 0-2,-36 3 2 2,-32 12-1-3,-30 2 5 2,-13 3-1 0,-4 0-2 0,0 0 1-2,0 0-7 2,-40 5-3 0,-53 35-8 0,-63 2 8-2,-47 7 3 2,-42-2 3 0,-26-12 1-2,2-8 0 2,9-8 9 0,19-14-8 1,23-5 2-4,21 0-7 2,23 0-9 2,34 0-4-1,25 0 1-2,23 0-10 2,13 0-7 0,20 0-26 0,15 0-38-2,17 0-94 1,27 6-129 2,0 9-625-1</inkml:trace>
    </iact:actionData>
  </iact:action>
  <iact:action type="add" startTime="83040">
    <iact:property name="dataType"/>
    <iact:actionData xml:id="d18">
      <inkml:trace xmlns:inkml="http://www.w3.org/2003/InkML" xml:id="stk18" contextRef="#ctx0" brushRef="#br2">29359 18070 380 0,'0'0'496'7,"0"0"-392"0,0 0-12 0,0 0-31 3,0 0-25-4,0 0 12 0,0 0 9 4,109 0 18-4,-41-5-12 3,12-12-16-2,20 2 2-1,14 2 5 4,14 6 8-4,12 7-10 0,7 0-8 3,-4 0-6-1,-2 3-10 0,0 14-7-2,-4 8-3 2,14-8-9 0,6 3-1 0,-2-6 2-1,7-9-6 0,-3-5 2 1,4 0-3-1,-11 0 5 0,-11 0-2 1,-15 0 1 0,-19-12 4 0,-20 11-4-2,-10-3-2 2,-9 2 0 0,-12 2-2 0,-15 0-1-3,-13 0 0 4,-20 0-1-1,-8 0 3 0,0 0 2-1,0 0-2 0,0 0-1 1,0 0-2 0,-7 0-2-3,-23 0 0 5,-17 2 1-3,-18 15-2 0,-15-5 0 1,-17-7 2-2,-19 4 0 5,-24-9 1-5,-18 0 4 2,-22 0-5-2,-9 0 1 2,-15 0-2-1,-6 0 4 0,3 6-2 1,-1-6-1 0,13 5 5 0,9-5-5-2,21 0 0 2,14 0-1-1,22 0-6 2,22-17-2-3,13-3-4 2,9 1 9 1,19 2-1-3,17 4 5 1,17 0-6 1,23 11 2 0,2 0-4 0,7-2-5-2,0 4 4 2,0-6 2 0,16 1 2 0,39-1 5-2,30 0 4 2,12 1-2 0,18 5 1-1,5 0-3 0,11 0 3 0,8 0-1 1,6 17-1 2,19-9 3-5,7 3-3 3,23-5 1 0,12-6 0-1,-1 0 3 0,-7 0-1 1,-20 0-1 0,-22 0 8-1,-21 0-3 0,-19 0 4 1,-27 0-8 0,-13 0-1 0,-19 0-2-3,-11 0 0 4,-8 0-1-1,-10 0 0 0,-4 0-1-3,-9 0 2 3,-5 0 0 1,-7 0 0-1,-3 0 4-2,0 0-3 2,0 0 1 0,0 0-3-1,-48 0-6 0,-24 0 6 1,-33 12 1 0,-35 2 0 0,-33-3 0-2,-33-5 1 2,-34-5-2 0,-14-1 0 0,-1 0 1-3,4 0-2 3,26-7 2 0,28-4 0 1,36 2-1-4,25 6 0 3,35 3 0 1,25 0-2-2,21 0-1 0,22 0-6 2,17 0 0-2,13 0-13 2,3 0-2-5,0 0-3 4,0 0-25 1,0 0-57-2,0 0-81-1,0 0-85 3</inkml:trace>
    </iact:actionData>
  </iact:action>
  <iact:action type="add" startTime="94150">
    <iact:property name="dataType"/>
    <iact:actionData xml:id="d19">
      <inkml:trace xmlns:inkml="http://www.w3.org/2003/InkML" xml:id="stk19" contextRef="#ctx0" brushRef="#br0">28769 14897 48 0,'0'0'46'5,"0"0"-25"3,0 0-19 0,0 0 0 0,0 0 15-2,0 0 42 3,0 0 0-1,3 11-18-1,-3-5 2-1,0-6-21 2,0 2-1 0,0-2-2 1,0 0-13-3,0 0-6 1,0 0-1 1,0 0-2 1,0 0 0-4,0 0 2 3,0 0 1 0,0 3-1 0,0-1-12-2,0 2-10 2,0-1-18 1,0-3-58-2,0 0-51 0</inkml:trace>
    </iact:actionData>
  </iact:action>
  <iact:action type="add" startTime="94421">
    <iact:property name="dataType"/>
    <iact:actionData xml:id="d20">
      <inkml:trace xmlns:inkml="http://www.w3.org/2003/InkML" xml:id="stk20" contextRef="#ctx0" brushRef="#br0">28769 14897 79 0,'3'31'147'6,"-3"-31"-59"0,0 0 2 3,0 0-4-2,0 0 11 0,0 0 60 0,0 14-22 2,0-14-38-1,0 0-25-2,0 0 3 2,0 0-12 0,5 6-17 0,-5-6-11-3,0 0 2 4,0 0-5-2,0 0-11 2,0 0-11-3,0 0-4 4,0 0-4-5,-5 0 3 4,-15-6 1-3,-6-3-2 2,-3 1 6-1,-3 4-1 1,-4 4 5-1,-5 0-5 1,-4 0-1 0,-3 12-3-1,-2 10 1 0,8 9-3 1,-2 0 0 0,15 4 0 0,3 0-1-2,6 6 2 2,2-2-3 0,10-6 4 0,8-4-3-2,0-8 6 2,0-3-2 0,17-5 5-1,25 2-5-1,9-7-3 2,-1-5-1 1,4-3 2-1,-2 0-1-2,-5 0-2 2,-2-28 2 0,-2-17-3 0,3-14 1-3,-11-8 0 4,2-20-1-2,-9-15 0 2,-4-7 1-4,-4-10-2 5,-8 5 3-3,-4 4-4 1,-3 9 2-2,-5 14 0 2,0 23 0 1,0 17 1-2,0 23-1-2,0 13-2 4,0 11 2-1,0 0 1 0,0 0 2-3,-5 22-1 3,-3 29 5 0,-4 20-3 0,2 10-1-1,-3 11 5 1,7 6-1-1,-1 9 4 2,4 6-1-4,3-4 4 5,0-8-6-3,0-12 7 0,0-20-6-1,0-19-3 3,0-19-2-1,0-11-3 0,0-8-1-3,0-11-1 4,0-1-14-1,0 0-39 0,16 0-35-3,4-27-37 4,-10-3-65-1,-5 12-124-1</inkml:trace>
    </iact:actionData>
  </iact:action>
  <iact:action type="add" startTime="95279">
    <iact:property name="dataType"/>
    <iact:actionData xml:id="d21">
      <inkml:trace xmlns:inkml="http://www.w3.org/2003/InkML" xml:id="stk21" contextRef="#ctx0" brushRef="#br0">29117 15091 455 0,'0'0'323'3,"0"0"-162"4,0 0-28-1,0 0-47 2,0 0-36 1,0 0-5-2,118 27-8-1,-78-27-11 3,4 0-1-2,-4-15-1 3,-1-9-8-5,-10-6-8 2,-4-2-3 2,-18-4-5-3,-4 3-1 1,-3-1-1 2,0 4 0-2,-17-2-5 0,-17 10 0 0,-5 7 3 1,-1 13 1 0,-4 2 1 0,2 0 3-2,7 14-1 2,2 22 0 0,13 12 4 2,8 6-2-5,8 4 4 3,4-2 5-1,0-4 1 2,4-11 4-4,24-7-3 4,9-10-1-2,2-4-9 2,2-8-1-4,-2-6-2 4,-11-3 0-1,-14 0-10 0,1-3-28-3,-11 0-73 3,3 0-69 1,-7 0-162-1,0 0-388-3</inkml:trace>
    </iact:actionData>
  </iact:action>
  <iact:action type="add" startTime="95765">
    <iact:property name="dataType"/>
    <iact:actionData xml:id="d22">
      <inkml:trace xmlns:inkml="http://www.w3.org/2003/InkML" xml:id="stk22" contextRef="#ctx0" brushRef="#br0">29981 14822 108 0,'0'0'553'5,"0"0"-450"0,0 0-44 3,0 0 1 0,0 0-28 1,0 0 3-4,26-43 7 3,-48 43 17 0,-14 0-17 1,-12 31 2-4,-4 2-6 4,-1 15-5-2,0-1 0 2,10 5-11-4,15-5 2 4,11 0-4-1,14-9-6-2,3-5-1 1,0-4-7 1,28-13-6 0,15-13 1-2,8-3-1 2,-2 0 0 0,-8-25-1 2,-8-12 1-5,0-5-1 2,-9-5 1 1,-4-2-1 0,-9-1-2 1,-6 1 2-3,-5 14-1 2,0 6 0 0,0 11 1 0,0 14-3-3,0 4 4 4,0 0 0-2,0 45 4 2,0 20-1-4,0 13 4 4,0 7-3-1,0 8-1 0,0 10 0-3,0 7-1 4,0-1 2-1,0-13-2 0,0-17 5-3,-13-17-2 4,-19-14 1-2,-6-17-6 2,-15-12 0-3,-5-19-1 2,-5 0-2 0,-2-11-5 0,8-34-27-2,18-9-53 1,35 26-100 2,4-1-227-1</inkml:trace>
    </iact:actionData>
  </iact:action>
  <iact:action type="add" startTime="96634">
    <iact:property name="dataType"/>
    <iact:actionData xml:id="d23">
      <inkml:trace xmlns:inkml="http://www.w3.org/2003/InkML" xml:id="stk23" contextRef="#ctx0" brushRef="#br0">30536 15311 398 0,'0'0'171'5,"0"0"2"1,0 0-69 2,0 0-58 1,0 0-9-2,0 0 19-1,0 0-3 3,-77-4-1-2,47-19 2 1,0-7 1-1,2-12-6 0,-4-3-5 1,9-19-8 1,3-7-8-4,7-10-10 4,5-13 0-2,8-1-1 2,0 0-3-2,0-1-1 0,31 9-3 1,6 9 0 0,5 7-3-2,2 9 0 2,2 12-4-1,5 5 0 2,0 9-3-3,-3 10-3 1,-3 7-18 2,-11 6-55-4,-5 13-60 4,-29 0-109-1,0 0-483 0</inkml:trace>
    </iact:actionData>
  </iact:action>
  <iact:action type="add" startTime="97254">
    <iact:property name="dataType"/>
    <iact:actionData xml:id="d24">
      <inkml:trace xmlns:inkml="http://www.w3.org/2003/InkML" xml:id="stk24" contextRef="#ctx0" brushRef="#br0">30878 14899 292 0,'0'0'257'7,"0"0"-105"0,0 0-42 1,0 0-41-1,0 0-17 1,0 0-3 0,-17 259-16-2,7-214-3 2,4-14 2 0,-1-8-7 0,5-14 5-1,-1-7-12 0,3-2-13 1,0 0-3-2,0-28-1 3,0-23 6-2,0-14-2 1,0-7 0 0,8-2-4-1,2 7 2 0,3 13-1 1,0 12 1 1,-2 12 3-3,8 11 1 1,-1 4 10 1,8 9-1-1,1 3 8 1,10 3 0 1,3 0-4-2,4-2-10-1,3-4-5 2,6-3-1 0,0 7 6 0,-2 2 4-2,1 0 0 2,-11 0 0 0,-14 17-4 0,-6 11-5-2,-10 0-5 1,-9-1-3 1,-2 0-32 1,0-8-86-1,0-16-119-2,-10 2-492 2</inkml:trace>
    </iact:actionData>
  </iact:action>
  <iact:action type="add" startTime="97842">
    <iact:property name="dataType"/>
    <iact:actionData xml:id="d25">
      <inkml:trace xmlns:inkml="http://www.w3.org/2003/InkML" xml:id="stk25" contextRef="#ctx0" brushRef="#br0">31613 15395 546 0,'0'0'155'3,"0"0"-45"5,0 0-26 1,0 0-26-3,0 0-19 2,0 0-1-1,0 0 6 1,209-324-10-1,-206 234-3 1,-3-14-12 0,-3-17-2 0,-38-5-11-3,-12-6-3 4,-7 3-3-1,-12 10 0-1,-1 20-1 2,-6 28-4-1,8 26-37-2,53 45-68 2,2 0-233 2</inkml:trace>
    </iact:actionData>
  </iact:action>
  <iact:action type="add" startTime="99166">
    <iact:property name="dataType"/>
    <iact:actionData xml:id="d26">
      <inkml:trace xmlns:inkml="http://www.w3.org/2003/InkML" xml:id="stk26" contextRef="#ctx0" brushRef="#br0">26507 14524 47 0,'0'0'316'8,"0"0"-178"0,0 0 20 0,0 0-25-2,0 0-25 1,0 0 16 1,0 0 6 0,23 7-11-1,-22-7-6 1,8 3-24-1,2 0-9 1,10 6-12-1,18 5-28 0,15 5 5 2,12 7-8-2,14 2-5-1,7 0-10 2,4 0 2 3,9-3-5-5,-10 3-9 0,-6-4 6 1,-13 0-9 2,-16-1 6-1,-14-6-10-2,-16-4 3 1,-10-4-5 2,-10-1 1-1,1-1-1-2,-3-2-1 1,-3 0 2 2,0 2-2-1,0 0 4-3,0-1 2 3,0 5-1 0,0 6-3 1,-14 6 0-3,-12 2-1 2,-7 5-1 0,-15-1 1 0,-11-1 0-3,-11-1 0 3,-11 4-1 0,1-1 0 0,-1-3 2-1,10-5-3 1,7-2 1 0,15-8 0-1,13-11 0 0,18 3 1 0,8-4-1 1,10 0 2 0,0 0 0-2,0 0-1 2,0 0-1 1,0 0 1-2,21-11-2 0,-1-2-1 1,0 6-25 1,-4 7-52-2,-9 0-65-1,1 0-50 2,-8 0-83 0,0 7-464-1</inkml:trace>
    </iact:actionData>
  </iact:action>
  <iact:action type="add" startTime="100680">
    <iact:property name="dataType"/>
    <iact:actionData xml:id="d27">
      <inkml:trace xmlns:inkml="http://www.w3.org/2003/InkML" xml:id="stk27" contextRef="#ctx0" brushRef="#br0">22655 14953 419 0,'0'0'181'3,"0"0"-30"4,0 0-50-1,0 0-17 1,0 0-19 1,0 0-4 0,0 0 4-1,-9-239-19 0,-25 216-10 1,-14 16 0 0,-9 7 3-1,-1 0-3 0,-8 3-4 2,-4 31-14-2,11 16-6-1,2 6-5 2,9 14-1 1,12-2-4-1,8-3 0 0,11-8 7-1,11-8-1 0,6-10 2 2,0-8 0-4,44-7 0 3,22-5-5 0,16-11-5 0,2-8 2-1,-2 0-1 1,-11-47 1-1,-4-22-2 0,-13-23 0-1,-7-26 1 3,-10-17-1-1,-14-9 1 0,-10 7 1-2,-6 18-1 2,-7 27-1 0,0 33 3 0,0 25-3-2,0 29 1 1,0 5 1 2,0 19 6-2,-7 40 4 0,0 18 5 0,-2 17-2 2,5 16-2-2,4 9-2 0,-5 2-5 0,5-10 1 3,0-12-5-3,-3-18-1-1,1-16-1 1,2-23-2 2,0-11-17-1,0-15-22-2,0-9-21 1,2-5-75 1,19-2-40 1,-15 0-98-4,-2-2-314 3</inkml:trace>
    </iact:actionData>
  </iact:action>
  <iact:action type="add" startTime="101288">
    <iact:property name="dataType"/>
    <iact:actionData xml:id="d28">
      <inkml:trace xmlns:inkml="http://www.w3.org/2003/InkML" xml:id="stk28" contextRef="#ctx0" brushRef="#br0">23033 14995 411 0,'0'0'308'4,"0"0"-172"-1,0 0-16 7,0 0-50-4,0 0-33 4,0 0-21-5,198-109 0 2,-180 58-8 1,-9-5-6 0,-6 2 1-2,-3 16-3 2,0 10 0 1,0 12-1-2,-20 16-3-1,-15 0 2 2,-4 12 2 0,-2 33 2 1,8 13 1-4,8 7 7 3,2 6 5 1,14 0 11 0,2-6 0-4,7-16-3 2,0-6-7 2,0-12-6-2,10-12-4 0,21-11-6 1,9-8 0 0,4 0-6 0,-1 0-9-2,-7-13-20 1,-5-13-23 1,-8 7-54 0,-23 8-119-2,0 3-380 3</inkml:trace>
    </iact:actionData>
  </iact:action>
  <iact:action type="add" startTime="101697">
    <iact:property name="dataType"/>
    <iact:actionData xml:id="d29">
      <inkml:trace xmlns:inkml="http://www.w3.org/2003/InkML" xml:id="stk29" contextRef="#ctx0" brushRef="#br0">23716 14616 113 0,'0'0'485'7,"0"0"-357"-1,0 0 10-1,0 0-29 3,0 0-52 0,0 0-7 1,-245 90 1-3,221-43 1 1,8 5-15 1,5 0-4 1,11-5 1-2,0-3 4 0,0-14-18 1,8-10-9-1,22-9-1-1,11-11-9 4,2 0 0-4,-7-3-1 2,1-25 0-2,-13-2 0 2,-8-4-1 1,-3-3 1-1,-8-5 0-3,-2 0 0 3,0 7 2 0,-3 8-3 1,4 13 2-2,-4 6 0-1,4 5 3 2,-2 3 11 1,-2 0 13-3,0 19-2 1,0 37-6 2,0 23-8-1,0 16 1-1,-10 17-2-1,2 7 3 4,0 8-4-3,0 2-1-1,-8-16-2 2,-8-7-4-1,-13-19 0 2,-9-16-2-3,-8-26-1 1,-6-18-3 2,-4-24 2-2,3-3-10 0,1-19-8 1,17-32-24 0,7-8-27 0,18-8-59-2,18 36-56 1,0 3-228 3</inkml:trace>
    </iact:actionData>
  </iact:action>
  <iact:action type="add" startTime="102440">
    <iact:property name="dataType"/>
    <iact:actionData xml:id="d30">
      <inkml:trace xmlns:inkml="http://www.w3.org/2003/InkML" xml:id="stk30" contextRef="#ctx0" brushRef="#br0">24258 15249 365 0,'0'0'247'4,"0"0"-97"3,0 0-75 1,0 0-16-2,0 0 36 2,0 0-14 0,0 0-1 0,-191-91-14-1,145 36-6 0,8-16-2 1,12-10-11 0,19-16-3-1,7-12-3 1,0-1-12 0,0 1-9-1,23-1-9-1,4 8-7 3,7 11 1 2,2 10-5-5,3 19-2 0,-3 22-4 1,-1 15-26 1,-7 15-46 1,-2 10-54-4,-26 0-75 2,3 0-351 2</inkml:trace>
    </iact:actionData>
  </iact:action>
  <iact:action type="add" startTime="102902">
    <iact:property name="dataType"/>
    <iact:actionData xml:id="d31">
      <inkml:trace xmlns:inkml="http://www.w3.org/2003/InkML" xml:id="stk31" contextRef="#ctx0" brushRef="#br0">24673 14048 263 0,'0'0'199'8,"0"0"-49"-3,0 0-14 3,0 0-34 1,0 0-20-1,0 0-24-1,54 217 5-1,-54-147-12 2,2 14-4 0,-2 8-15-1,0 13-7 1,0 7-2 0,0-5-10 0,-2-14-3-2,-9-18-6 1,3-29 2 1,0-21-6 1,7-15 0-4,1-10 0 3,0 0 0 0,0-27 1 0,0-27-1-2,25-13 1 2,-5-6 0 0,7 0-1 0,-5 11 1-2,1 11-1 2,9 17 0 0,0 13 1 1,2 9 0-3,0 12 0 2,0 0-1 0,2 0 0 0,-6 29 0-3,-4 9 1 4,-7 10-1-1,-7 6 0 1,-9 2 0-4,-3 3 0 2,0 2 0 1,-31-1 1 1,-22-4-1-4,-4-9 5 3,-2-4-3 1,-1-15 1-1,8-14-3-3,0-11 0 4,20-3 0-2,3 0-2 2,9-31-4-3,15-16-5 2,5-7-26 0,0 1-55 0,0 30-69-2,15 10-269 2</inkml:trace>
    </iact:actionData>
  </iact:action>
  <iact:action type="add" startTime="103547">
    <iact:property name="dataType"/>
    <iact:actionData xml:id="d32">
      <inkml:trace xmlns:inkml="http://www.w3.org/2003/InkML" xml:id="stk32" contextRef="#ctx0" brushRef="#br0">25361 15225 518 0,'0'0'187'7,"0"0"-26"0,0 0-26 2,0 0-36-3,0 0-14 1,0 0-17 2,0 0-5-2,235-770-18 0,-235 629-21 0,-33 1-8 3,-31 11-10-4,-20 11-6 0,-13 14-1 2,-6 28-54 3,62 74-153-4,5 2-732-2</inkml:trace>
    </iact:actionData>
  </iact:action>
  <iact:action type="remove" startTime="107886">
    <iact:property name="style" value="instant"/>
    <iact:actionData xml:id="d33" ref="#d27"/>
  </iact:action>
  <iact:action type="add" startTime="107929">
    <iact:property name="dataType" value="strokeEraser"/>
    <iact:actionData xml:id="d34">
      <inkml:trace xmlns:inkml="http://www.w3.org/2003/InkML" xml:id="stk33" contextRef="#ctx0" brushRef="#br3">29475 19453 436 0,'0'0'149'46,"0"0"-36"-46,0 0-21 0,0 0-22 0,0 0 15 1,0 0 2 0,0 0-6 1,-12 23-15 7,11-18-3-1,1 0-1-2,0-5-20 2,-3 0-25 0,3 3-12 0,-5-3-5-2,1 0-20 2,4 0-70-1,-3 0-88 4,3 0-211-7</inkml:trace>
    </iact:actionData>
  </iact:action>
  <iact:action type="remove" startTime="108335">
    <iact:property name="style" value="instant"/>
    <iact:actionData xml:id="d35" ref="#d28"/>
  </iact:action>
  <iact:action type="add" startTime="108379">
    <iact:property name="dataType" value="strokeEraser"/>
    <iact:actionData xml:id="d36">
      <inkml:trace xmlns:inkml="http://www.w3.org/2003/InkML" xml:id="stk34" contextRef="#ctx0" brushRef="#br3">29965 19335 534 0,'0'0'273'48,"0"0"-173"-48,0 0-39 0,0 0-30 0,0 0-23 1,0 0-8 0,11 89-15 0,-11-77-51 8,-7-9-128 0,6-3-278-5</inkml:trace>
    </iact:actionData>
  </iact:action>
  <iact:action type="add" startTime="108704">
    <iact:property name="dataType" value="strokeEraser"/>
    <iact:actionData xml:id="d37">
      <inkml:trace xmlns:inkml="http://www.w3.org/2003/InkML" xml:id="stk35" contextRef="#ctx0" brushRef="#br3">30337 19649 372 0,'0'0'231'6,"0"0"-83"9,0 0-55-14,0 0-27 6,0 0-25-1,0 0-16 4,13 26-17-3,-13-21-8 1,0-5-4-3,0 3-61 4,0-3-204-1</inkml:trace>
    </iact:actionData>
  </iact:action>
  <iact:action type="add" startTime="109039">
    <iact:property name="dataType" value="strokeEraser"/>
    <iact:actionData xml:id="d38">
      <inkml:trace xmlns:inkml="http://www.w3.org/2003/InkML" xml:id="stk36" contextRef="#ctx0" brushRef="#br3">30337 19649 596 0</inkml:trace>
    </iact:actionData>
  </iact:action>
  <iact:action type="remove" startTime="109074">
    <iact:property name="style" value="instant"/>
    <iact:actionData xml:id="d39" ref="#d29"/>
  </iact:action>
  <iact:action type="add" startTime="109056">
    <iact:property name="dataType" value="strokeEraser"/>
    <iact:actionData xml:id="d40">
      <inkml:trace xmlns:inkml="http://www.w3.org/2003/InkML" xml:id="stk37" contextRef="#ctx0" brushRef="#br3">30337 19649 596 0,'174'65'253'66,"-174"-65"-133"-66,0 0-51 1,0 0-23 1,0 0-30-2,0 0-16 0,-7 19-3 0,5-19-39 1,-2 0-134-1,4 0-220 0</inkml:trace>
    </iact:actionData>
  </iact:action>
  <iact:action type="remove" startTime="109393">
    <iact:property name="style" value="instant"/>
    <iact:actionData xml:id="d41" ref="#d30"/>
  </iact:action>
  <iact:action type="add" startTime="109451">
    <iact:property name="dataType" value="strokeEraser"/>
    <iact:actionData xml:id="d42">
      <inkml:trace xmlns:inkml="http://www.w3.org/2003/InkML" xml:id="stk38" contextRef="#ctx0" brushRef="#br3">30845 19261 382 0,'0'0'245'62,"0"0"-175"-62,0 0-10 0,0 0-2 0,0 0-7 1,0 0 12 0,14-17-11-1,-14 17-20 0,0 0-25 1,0 4-7 7,0 4-45 0,0-3-117 1,0-2-349-3</inkml:trace>
    </iact:actionData>
  </iact:action>
  <iact:action type="remove" startTime="109804">
    <iact:property name="style" value="instant"/>
    <iact:actionData xml:id="d43" ref="#d31"/>
  </iact:action>
  <iact:action type="add" startTime="109851">
    <iact:property name="dataType" value="strokeEraser"/>
    <iact:actionData xml:id="d44">
      <inkml:trace xmlns:inkml="http://www.w3.org/2003/InkML" xml:id="stk39" contextRef="#ctx0" brushRef="#br3">31471 19315 648 0,'0'0'191'49,"0"0"-87"-49,0 0-48 1,0 0-34-1,0 0-15 0,0 0-7 2,7-2-10-2,-7 2-35 7,0 0-103 1,0 0-353-2</inkml:trace>
    </iact:actionData>
  </iact:action>
  <iact:action type="remove" startTime="110208">
    <iact:property name="style" value="instant"/>
    <iact:actionData xml:id="d45" ref="#d32"/>
  </iact:action>
  <iact:action type="add" startTime="110249">
    <iact:property name="dataType" value="strokeEraser"/>
    <iact:actionData xml:id="d46">
      <inkml:trace xmlns:inkml="http://www.w3.org/2003/InkML" xml:id="stk40" contextRef="#ctx0" brushRef="#br3">32210 19249 443 0,'0'0'238'43,"0"0"-121"-43,0 0-22 0,0 0-20 0,0 0-30 2,0 0-18-1,10-24-19 6,-10 24-8 0,0 0-45 3,0 0-163-4,0 0-552 2</inkml:trace>
    </iact:actionData>
  </iact:action>
  <iact:action type="add" startTime="110658">
    <iact:property name="dataType" value="strokeEraser"/>
    <iact:actionData xml:id="d47">
      <inkml:trace xmlns:inkml="http://www.w3.org/2003/InkML" xml:id="stk41" contextRef="#ctx0" brushRef="#br3">33670 19111 572 0,'0'0'158'8,"0"0"-58"-1,0 0-38 2,0 0-38-3,0 0-20 2,0 0-4-1,0-13-11 2,0 13-47-3,0 0-152 2,0 0-210 0</inkml:trace>
    </iact:actionData>
  </iact:action>
  <iact:action type="remove" startTime="111028">
    <iact:property name="style" value="instant"/>
    <iact:actionData xml:id="d48" ref="#d26"/>
  </iact:action>
  <iact:action type="add" startTime="111071">
    <iact:property name="dataType" value="strokeEraser"/>
    <iact:actionData xml:id="d49">
      <inkml:trace xmlns:inkml="http://www.w3.org/2003/InkML" xml:id="stk42" contextRef="#ctx0" brushRef="#br3">34226 19375 509 0,'0'0'225'46,"0"0"-111"-46,0 0-36 0,0 0-42 0,0 0-22 1,0 0-10 1,-40 0-4 2,27 0-12 6,3 0-78-6,8 0-206 10</inkml:trace>
    </iact:actionData>
  </iact:action>
  <iact:action type="remove" startTime="111492">
    <iact:property name="style" value="instant"/>
    <iact:actionData xml:id="d50" ref="#d20"/>
  </iact:action>
  <iact:action type="add" startTime="111535">
    <iact:property name="dataType" value="strokeEraser"/>
    <iact:actionData xml:id="d51">
      <inkml:trace xmlns:inkml="http://www.w3.org/2003/InkML" xml:id="stk43" contextRef="#ctx0" brushRef="#br3">35222 19439 511 0,'0'0'159'45,"0"0"-87"-45,0 0-26 0,0 0-26 0,0 0-20 1,0 0 0 0,7 0-19 5,-7 0-70 0,0 0-180 0</inkml:trace>
    </iact:actionData>
  </iact:action>
  <iact:action type="remove" startTime="111836">
    <iact:property name="style" value="instant"/>
    <iact:actionData xml:id="d52" ref="#d21"/>
  </iact:action>
  <iact:action type="add" startTime="111876">
    <iact:property name="dataType" value="strokeEraser"/>
    <iact:actionData xml:id="d53">
      <inkml:trace xmlns:inkml="http://www.w3.org/2003/InkML" xml:id="stk44" contextRef="#ctx0" brushRef="#br3">35966 19551 459 0,'0'0'181'42,"0"0"-63"-42,0 0-31 0,0 0-37 1,0 0-33 0,0 0-15 0,13-13-2 5,-13 6-9 2,0-1-39 0,0 2-118 0,0 3-173-2</inkml:trace>
    </iact:actionData>
  </iact:action>
  <iact:action type="remove" startTime="112212">
    <iact:property name="style" value="instant"/>
    <iact:actionData xml:id="d54" ref="#d22"/>
  </iact:action>
  <iact:action type="add" startTime="112253">
    <iact:property name="dataType" value="strokeEraser"/>
    <iact:actionData xml:id="d55">
      <inkml:trace xmlns:inkml="http://www.w3.org/2003/InkML" xml:id="stk45" contextRef="#ctx0" brushRef="#br3">36817 19602 426 0,'0'0'221'44,"0"0"-121"-44,0 0-22 0,0 0-42 0,0 0-36 1,0 0 0 1,20-17-20 3,-22 7-18 2,-11 5-107-1,8 3-150 2</inkml:trace>
    </iact:actionData>
  </iact:action>
  <iact:action type="remove" startTime="112608">
    <iact:property name="style" value="instant"/>
    <iact:actionData xml:id="d56" ref="#d23"/>
  </iact:action>
  <iact:action type="add" startTime="112644">
    <iact:property name="dataType" value="strokeEraser"/>
    <iact:actionData xml:id="d57">
      <inkml:trace xmlns:inkml="http://www.w3.org/2003/InkML" xml:id="stk46" contextRef="#ctx0" brushRef="#br3">37195 19397 405 0,'0'0'228'38,"0"0"-136"-38,0 0-11 0,0 0-20 0,0 0-30 2,0 0-25 3,0 0-5 3,3-3-1-2,-3 3-8 3,-12-2-41-2,8 2-168 2,4 0-268-4</inkml:trace>
    </iact:actionData>
  </iact:action>
  <iact:action type="remove" startTime="112991">
    <iact:property name="style" value="instant"/>
    <iact:actionData xml:id="d58" ref="#d24"/>
  </iact:action>
  <iact:action type="add" startTime="112939">
    <iact:property name="dataType" value="strokeEraser"/>
    <iact:actionData xml:id="d59">
      <inkml:trace xmlns:inkml="http://www.w3.org/2003/InkML" xml:id="stk47" contextRef="#ctx0" brushRef="#br3">38004 19208 25 0,'0'0'572'7,"0"0"-511"1,0 0-1 0,0 0 10-2,0 0-48 3,0 0-17-2,13-65-3 33,-13 59-2-38,0-1-3-1,0 1-21-1,0 0-84 1,0 3-186 0</inkml:trace>
    </iact:actionData>
  </iact:action>
  <iact:action type="remove" startTime="113357">
    <iact:property name="style" value="instant"/>
    <iact:actionData xml:id="d60" ref="#d25"/>
  </iact:action>
  <iact:action type="add" startTime="113308">
    <iact:property name="dataType" value="strokeEraser"/>
    <iact:actionData xml:id="d61">
      <inkml:trace xmlns:inkml="http://www.w3.org/2003/InkML" xml:id="stk48" contextRef="#ctx0" brushRef="#br3">38720 18916 534 0,'0'0'78'8,"0"0"-59"1,0 0 12-4,0 0-25 2,0 0-6 14,0 0-7-19,-67-25-34 38,58 25-76-40,5 0-372 0</inkml:trace>
    </iact:actionData>
  </iact:action>
  <iact:action type="add" startTime="114536">
    <iact:property name="dataType" value="strokeEraser"/>
    <iact:actionData xml:id="d62">
      <inkml:trace xmlns:inkml="http://www.w3.org/2003/InkML" xml:id="stk49" contextRef="#ctx0" brushRef="#br3">35612 19407 176 0,'0'0'115'7,"0"0"-58"-1,0 0-3 3,0 0 7-2,0 0-10 2,0 0 9-4,0 0 5 4,23-15 1-2,-23 11-19 2,0 4-9-4,0 0-17 3,0 0-21 1,0 0-10-1,0 0-101-3,0 0-305 3</inkml:trace>
    </iact:actionData>
  </iact:action>
  <iact:action type="add" startTime="115265">
    <iact:property name="dataType" value="strokeEraser"/>
    <iact:actionData xml:id="d63">
      <inkml:trace xmlns:inkml="http://www.w3.org/2003/InkML" xml:id="stk50" contextRef="#ctx0" brushRef="#br3">35640 19172 325 0,'0'0'209'6,"0"0"-69"1,0 0-41 1,0 0-41 1,0 0-30-2,0 0-25-1,29-17-3 2,-29 17-2 1,0 0-18-4,0 0-84 4,0 0-347 19</inkml:trace>
    </iact:actionData>
  </iact:action>
  <iact:action type="add" startTime="122926">
    <iact:property name="dataType"/>
    <iact:actionData xml:id="d64">
      <inkml:trace xmlns:inkml="http://www.w3.org/2003/InkML" xml:id="stk51" contextRef="#ctx0" brushRef="#br0">28745 14736 224 0,'0'-11'383'8,"0"7"-262"-1,-5-3-6 1,-22 2-39-1,-7 5-22 1,4-3-12 0,-6 1-3-1,8-2-12 0,-1 4 3 0,2 0 1 2,-1 0 7-2,-2 0-1 0,-7 0-2 0,1 14-8 2,1 12-12-2,-1 5-3-1,3 3-11 4,2-2 1-4,5 8 1 2,7 4 3-2,3 5 12 4,3-6-4-3,0-4 4 0,10-7-10 0,3-2 0 1,0-3-5 1,0-7 6-3,14 3 0 1,16-4 3 1,8-7-7-1,1-4-1 2,1-8 2-4,1 0-6 3,-2 0 0 0,-1 0 0 1,-6 0 5-3,-2 0-3 1,3-8 3 1,-1-23-5 2,2-12 0-4,2-19 0 1,-6-11 0 0,2-17-2 1,-4-11 3 1,1-3-2-2,-2 1 2 1,-5 2-1-2,0 8 0 0,-8 8 0 2,2 6 0 0,-6 20 0 0,-8 14-1-2,-2 17-1 3,0 17 2-2,0 3-1 1,0 6 1-1,0-2 0 0,0 4 0 1,0-3 2 1,0 3-2-3,0 0 6 1,0 0 0 1,0 3 7 1,0 31 9-2,-12 17-3-1,-4 11 2 3,2 16 2-2,-1 12-1-1,-1 13 1 2,-2 16-6 0,-3 4 1 0,8 4-5-2,-3-9 1 4,9-13 2-4,-2-24-8 2,1-23-3 1,5-26-3-4,3-15-2 3,0-9 0 0,0-3-7-1,0-5-6 0,0 0-9 1,0 0-10 0,11 0-24-2,5-10-25 2,0-13-54 1,-7 11-162-1,-6 3-445-2</inkml:trace>
    </iact:actionData>
  </iact:action>
  <iact:action type="add" startTime="123795">
    <iact:property name="dataType"/>
    <iact:actionData xml:id="d65">
      <inkml:trace xmlns:inkml="http://www.w3.org/2003/InkML" xml:id="stk52" contextRef="#ctx0" brushRef="#br0">29090 15077 554 0,'0'0'314'9,"0"0"-158"-2,0 0-45 1,0 0-46-2,0 0-5 2,0 0-20 0,81-10-12 0,-48 0-10-2,9-4-3 2,-1-8-3 0,-1-4-2 0,-5-8-3-2,-2-11-5 2,-9-8-2 0,-7 0 0 0,-11-1 0-2,-6 15-6 2,0 11-1 0,-3 6-10 0,-25 7 3-1,-8 10 0 0,-4 5 3 2,0 0 8-2,6 0 3-1,3 20 2 2,2 4 2 0,6 10 7 0,6 7 0-1,2 11 16 0,6 16-11 4,7 5 2-5,2 3 2-1,0-8-6 3,0-13-7 1,2-10 2-2,25-11-7-1,0-12 0 2,9-10-2 0,-1-9-2 0,1-3-4-2,-4 0-4 3,-4 0-16 16,-8 0-40-24,3-8-71-1,-23-1-53 4,0-2-206 3</inkml:trace>
    </iact:actionData>
  </iact:action>
  <iact:action type="add" startTime="124352">
    <iact:property name="dataType"/>
    <iact:actionData xml:id="d66">
      <inkml:trace xmlns:inkml="http://www.w3.org/2003/InkML" xml:id="stk53" contextRef="#ctx0" brushRef="#br0">30078 14749 58 0,'0'0'517'8,"0"0"-387"-3,0 0-10 3,0 0-48 26,0 0-50-33,0 0 24-1,0-69-6 0,-33 69-12 4,-11 0 2 3,-3 0-11 0,0 0 1 0,7 0-11 2,6 24 3-1,5 0 2 0,6 4 14-3,11 4 0 4,4 2-7-2,8-4-15-1,0 9-3 2,0-5-3 0,8 2-1 0,19-11-1-1,-3-2-4 1,5-9 6 1,-4-7 0-3,-2-7 0 1,0 0 0 1,-3 0-2 0,4-24-1-1,-7-4 3-1,-4-2 0 3,3-15 1-1,-4-4 1 0,-1-3-1-3,-2 6 1 4,0 7-2-1,-2 13 1 0,-4 12 1-2,-2 9-1 2,4-3 1-1,-1 5 1 2,-4 1 4-3,3 2 1 2,0 0 5 1,-3-4 1-2,0 4 7-1,0 0 0 2,0 29 1 0,0 15-9-1,0 21 7 0,-15 11-7 0,1 6-2 1,-1 7 0 1,-4-7-1-2,-1-4 3 0,-3 1-8 1,-3-2-3 0,1 1-1-3,-5-1 0 3,1-5 0 1,1-8 0-2,-5-10-1-1,2-17 1 2,-2-15-2 1,-7-17 1-1,-1-5-2-3,-3 0-2 4,-8-17-7-2,7-21-10 1,-10-5-19-2,10 4-26 2,2 3-75 1,30 24-76-2</inkml:trace>
    </iact:actionData>
  </iact:action>
  <iact:action type="add" startTime="125655">
    <iact:property name="dataType"/>
    <iact:actionData xml:id="d67">
      <inkml:trace xmlns:inkml="http://www.w3.org/2003/InkML" xml:id="stk54" contextRef="#ctx0" brushRef="#br0">30577 15195 532 0,'0'0'156'8,"0"0"-76"1,0 0 15-2,0 0-18-1,0 0 2 2,0 0-10 0,0 0-14 0,-34-28-8-1,17 2-14 0,-9-7 4 1,6-4-4 0,-1-4-3-2,4-11-11 2,1-7-2 1,4-8-6-2,5-6-1 0,7-6 0 0,0 6 0 2,0 0 8-1,0 3-4-1,9 0 4 0,11 4-4 1,3 2-9-1,2 8 4 0,-2 6-2 0,2 5-3 2,0 11-3-2,1 5 1 0,3 7-1 1,-5 6-2 0,4 4-1-1,4 7-20-1,-3 5-71 3,-21 0-116-2,-3 0-200 1</inkml:trace>
    </iact:actionData>
  </iact:action>
  <iact:action type="add" startTime="126242">
    <iact:property name="dataType"/>
    <iact:actionData xml:id="d68">
      <inkml:trace xmlns:inkml="http://www.w3.org/2003/InkML" xml:id="stk55" contextRef="#ctx0" brushRef="#br0">30870 14691 412 0,'0'0'307'7,"0"0"-174"0,0 0-52 0,0 0-34 2,0 0-16-2,0 0 1-1,-19 257 9 2,9-210-20 1,5-12 12-2,-1-13 0-1,1-8-12 2,2-6 0 0,1-5-10 0,2-3-7-1,-3 0-2 1,3 0-2-1,0 0-1 1,0 0-3-1,0-28 4 0,0-18 6 2,5-6-3-2,9-13 2-1,1 2 3 2,-2 8 8 3,0 10 5-5,-4 11 0-1,-2 12 4 4,-3 5-16-2,3 2-6 2,-1-2 4-3,4 2-6 3,-5 0 1-3,8 0 3 2,3 2 5-1,1 1 8 2,6-2 2-3,5 1-2 2,1 1-6-1,9 10 8 0,-5-4-1 1,5 3-2 1,-2 3-1-3,-6 0 0 1,4 0 2 2,-7 0 3-1,5 0-1-2,-7 3-6 1,-2 11-6 1,-4 2-5 0,-2 7 0-1,-4 0-2 1,-1-1-1 0,-1-3-9-1,-6 2-5-1,-2-1-26 4,-3-5-23-4,0 0-51 3,0-13-74-4,0-2-148 4</inkml:trace>
    </iact:actionData>
  </iact:action>
  <iact:action type="add" startTime="127120">
    <iact:property name="dataType"/>
    <iact:actionData xml:id="d69">
      <inkml:trace xmlns:inkml="http://www.w3.org/2003/InkML" xml:id="stk56" contextRef="#ctx0" brushRef="#br0">31561 15307 9 0,'0'0'549'6,"0"0"-350"1,0 0-26 1,0 0-55 0,0 0-32-2,0 0-3 2,152-67-4 0,-111 22-3 0,2-9-21 19,1-21-24-26,-4-15-5-1,-3-14-1 2,-10-10-3 4,-11 3-5 3,-14 1-3-2,-2 3-8 1,-2 6-5 0,-37 5-1 0,-6 7-2-1,-7 15 1 1,-5 15-8-2,7 12-28 1,-1 17-29 1,4 15-48 0,37 15-52-1,0 0-106 0</inkml:trace>
    </iact:actionData>
  </iact:action>
  <iact:action type="add" startTime="129237">
    <iact:property name="dataType"/>
    <iact:actionData xml:id="d70">
      <inkml:trace xmlns:inkml="http://www.w3.org/2003/InkML" xml:id="stk57" contextRef="#ctx0" brushRef="#br0">26327 14341 222 0,'0'0'576'8,"0"0"-351"2,0 0-68-4,0 0-12 0,0 0-41 2,0 0-46 1,49 11-6-2,-21 0-2-1,11 5-6 3,9 7-1-2,15 3-1 1,20 1-9-2,8 5-8 3,17-2-14-2,8 1 5 1,-3-2-9-2,-8-3 8 4,-12-6-7-4,-13 4 0 3,-19-7-1-3,-15-4 7 2,-10-1-5 0,-11-7-7-1,-12-5 3-1,-6 0-5 3,-4 0 1-2,3 0 1 1,-3 0-2-2,-3 0 1 2,0 0 1 0,0 0-1 1,0 0 3-4,0 0 0 3,0 0 2 0,0 0-2-2,0 0-3 3,0 10 5-1,-9 3-3-1,-34 12-1 2,-24 14 14-2,-23 7-4-1,-10 7-4 4,-13 3-6-6,-10 3-1 5,6 0 1-2,8 1-2 1,17-13 0 0,16-5 6-1,23-15-5 0,16-8 1 2,19-11 1-2,8-6-1 0,7-2 4 0,3 0 2 1,0 0 0 0,0 0-8-2,0 0 0 3,0 0-1-2,0 0-3 0,0 0-2 1,0 0-12 0,5 0-24 0,3 0-46-2,-8-2-69 1,0-5-85 1,0 6-168 1</inkml:trace>
    </iact:actionData>
  </iact:action>
  <iact:action type="add" startTime="130544">
    <iact:property name="dataType"/>
    <iact:actionData xml:id="d71">
      <inkml:trace xmlns:inkml="http://www.w3.org/2003/InkML" xml:id="stk58" contextRef="#ctx0" brushRef="#br0">22172 14504 642 0,'0'0'324'7,"0"0"-222"-1,0 0-56 3,0 0-17-2,0 0 14 0,0 0 12 0,-156-15-6 1,92 30-3 1,-1 15-15-4,5 4 2 3,7 6-3 1,6 4-3-2,11 8-10-1,16-3 5 2,4 3-2 1,9-7 2-2,7-4-4 1,0-11-7-2,27-3 0 2,30-10-7 0,9-12-3 1,4-5 0-4,-9 0 0 3,3-17-1 2,-8-39-1-4,-17-23-2 1,-1-28-3 0,-12-18 3 2,-10-11-1-2,-12-2 0-1,-4 21 3 3,0 24-1-1,0 31 2-2,0 31-2 2,0 20 1-1,0 11 0 2,0 0 1-3,0 3 2 2,0 41 6 0,-4 21-1-1,1 16 1 1,0 12-5-2,3 11 6 2,0 15 10 1,0 7 6-4,0 7-6 3,0-13-6 1,0-20 0-1,0-26-10-2,0-26-3 1,0-20-8 1,0-16-11 1,0-11-25-4,10-1-30 4,11-8-21-2,-1-34-63 2,3-10-38-3,-21 22-129 2</inkml:trace>
    </iact:actionData>
  </iact:action>
  <iact:action type="add" startTime="131150">
    <iact:property name="dataType"/>
    <iact:actionData xml:id="d72">
      <inkml:trace xmlns:inkml="http://www.w3.org/2003/InkML" xml:id="stk59" contextRef="#ctx0" brushRef="#br0">22449 14911 548 0,'0'0'331'7,"0"0"-163"4,0 0-57-4,0 0-45-2,0 0-24 2,0 0 1 1,0 0 1 1,238-57-11-2,-194 13-14-1,-11-8-14 3,-6-9 0-1,-6 3-5-3,-17 1 0 3,-4 6-2 0,0 12-3 1,-12 7-3-3,-24 8-11 1,-7 11 0 1,-7 13-4 0,7 0 12-2,1 10 2 2,0 41 9 0,4 13 7 1,12 23 15-3,3 12 1 2,8 2 1-1,7-5 0 2,5-12-7-4,3-20 11 4,0-10-14-2,16-18-5 1,20-10-4-2,10-11-5 3,5-10-6-2,4-5-5 2,-3 0-6-3,-4 0-7 2,-12-26-24 0,-7-5-54 0,-8-3-51-3,-21 18-73 3,0 2-419 0</inkml:trace>
    </iact:actionData>
  </iact:action>
  <iact:action type="add" startTime="131689">
    <iact:property name="dataType"/>
    <iact:actionData xml:id="d73">
      <inkml:trace xmlns:inkml="http://www.w3.org/2003/InkML" xml:id="stk60" contextRef="#ctx0" brushRef="#br0">23434 14515 393 0,'0'0'205'4,"0"0"-75"0,0 0-36 5,0 0-7-2,0 0-11 0,0 0-18 0,-196-55-4 2,152 59 12-2,11 21-8-1,1 1-3 2,9 7-13 0,7 5-7 2,9 3-14-4,7 4-9 0,0 6-8 2,13-3-4 1,24-6 1-4,7-18-4 3,-1-11 1 1,-2-13 2-2,-5 0 1 0,-2-13 0 0,-11-28-1 3,-6-10-1-4,-7 0 1 1,3-4 0 2,-10 12 0-1,2 7 0-2,-5 7 1 4,0 15 0-5,0 6-1 2,0 6 1 1,0 2 4-2,0 0 5 3,0 0 8-1,0 0 6 0,0 19 2-3,0 41-8 4,0 31-6-2,-5 22 8 3,-2 16-9-5,-5 6 12 3,-2 0-9 0,-3-6-6 0,-10-10 0-1,-3-16-4-1,-9-21 2 3,-2-18-4-1,-4-19-1-1,-10-14-1 0,2-17-2 1,2-11-2-1,0-3-10-1,8-14-21 3,6-39-17-2,14-20-14 2,7-17-29-4,16 47-94 4,0 11-238-2</inkml:trace>
    </iact:actionData>
  </iact:action>
  <iact:action type="add" startTime="132415">
    <iact:property name="dataType"/>
    <iact:actionData xml:id="d74">
      <inkml:trace xmlns:inkml="http://www.w3.org/2003/InkML" xml:id="stk61" contextRef="#ctx0" brushRef="#br0">23850 15203 220 0,'0'0'354'2,"0"0"-141"6,0 0-57 0,0 0-88-2,0 0-31 2,0 0-3 0,0 0 7 0,-35-6 34-1,-9-19-9 0,-4-6-7 2,4-14-14-2,7-2-4-1,10-12-10 2,11-6-8 0,4-13-2 1,12-18-3-4,0-12-5 4,0-4-6-1,5-5-1 0,25-1-5-2,11 11 2 1,12 8 0 1,14 18 2 1,2 19-3-1,-5 15-2-2,-3 10 0 1,-13 0-11 4,-9 3-37-5,-7 1-68 2,-32 30-111-1,0 3-178-1</inkml:trace>
    </iact:actionData>
  </iact:action>
  <iact:action type="add" startTime="132890">
    <iact:property name="dataType"/>
    <iact:actionData xml:id="d75">
      <inkml:trace xmlns:inkml="http://www.w3.org/2003/InkML" xml:id="stk62" contextRef="#ctx0" brushRef="#br0">24406 13927 545 0,'0'0'216'7,"0"0"-71"1,0 0-70 0,0 0-34-1,0 0-1 0,0 0-2 2,20 374 3-2,-20-282-5 0,0-1 9 0,-4-4-10 1,0-8-10 0,-3-1-11-2,1-10-2 2,0-10-5 0,2-15-2 0,1-21 1-2,3-13 0 2,0-9-6 0,0 0-4 0,0-12-5-2,0-35 6 2,14-12 1 0,-1-15-1 0,3 2 2-1,-3 1 2 0,2 19-2 3,1 9-1-4,4 15 1 0,-4 13 2 3,9 10 1-2,2 5-1 1,8 0 2-1,5 5-3 1,4 27-2 0,-3 12-1 0,-8 13-3-3,-6 7 5 3,-2 9-3 0,-13-2 3 1,-9-10 1-3,-3-7 2 1,0-12 2 1,0-10-4 0,-27-8 5-1,-13-3-5 0,-12-8 1 2,-16-9 0-1,-5-4-2-3,1 0 1 3,8 0-3 1,10-24-1-1,11-7-7-3,14-10-13 3,10-6-24 1,10-7-33-1,9 31-82-3,0 6-385 3</inkml:trace>
    </iact:actionData>
  </iact:action>
  <iact:action type="add" startTime="133656">
    <iact:property name="dataType"/>
    <iact:actionData xml:id="d76">
      <inkml:trace xmlns:inkml="http://www.w3.org/2003/InkML" xml:id="stk63" contextRef="#ctx0" brushRef="#br0">25134 15392 530 0,'0'0'227'8,"0"0"-40"-2,0 0-91 1,0 0-28 2,0 0-7-2,0 0 16-1,284-206-10 2,-232 123-8 0,-5-17-19 0,-14-17-6-2,-10-16-3 2,-16-15-17 0,-7-10-7 1,-7-2-7-4,-42 2 0 4,-16 15 0-2,-18 27-5 3,-11 30-17-5,-2 26-57 2,3 36-82 2,64 24-79-1</inkml:trace>
    </iact:actionData>
  </iact:action>
  <iact:action type="add" startTime="134848">
    <iact:property name="dataType"/>
    <iact:actionData xml:id="d77">
      <inkml:trace xmlns:inkml="http://www.w3.org/2003/InkML" xml:id="stk64" contextRef="#ctx0" brushRef="#br0">20955 14880 272 0,'0'0'229'7,"0"0"-67"2,0 0-41-2,0 0-20-1,0 0-22 3,0 0-37-1,0 0-7 0,26-70 1-3,-35 48 11 3,-18 2-13 0,-4 3 3 0,-6 6-4-2,-8-1-7 2,-3 1-6 0,-6 0-10 0,1-4 0-2,-4 8-7 3,0-3 4-1,4 8-6-1,5 2 1 0,-1 0 1 0,2 0-1 1,5 0 4 1,-1 12 2-3,4-2-3 2,5 7-5-1,-2-3 2 1,6 6-1-2,2 6-1 3,-1-4 0-2,4 8 0 2,5 10 2-3,1 5-2 1,-2 8 4 2,-3 7-3-1,8 3 3-3,-4-6-3 3,4-1 5 0,3-7-1 1,-1-8-2-4,-2-4-3 3,-2-9 0 1,5-2 1-2,3-7-1-1,0 1 0 3,-3-3 2-2,0-4 0 2,9-1-2-4,-7-7 0 3,9 5 0 0,2-10-1 1,-3 0 0-2,3 0 2 0,0 0 1 0,-5 0-2 2,2 0 4-3,3 0-4 1,0 2 0 1,0-2 0 0,0 0-3-2,0 0-1 2,-1 0-2 0,-8-12-3 1,5-22 7-4,1-8 2 5,-9 1 0-3,8 1 2 0,-9 4-2 1,-2 7 0-1,2 10 0 1,-3-9 2 0,5 8-2-3,2-2 1 3,5 2-3 1,1 5 2-2,0 8 0-1,-3 7 0 3,6 0 4-2,0 0 10 2,0 0 16-3,0 0 4 1,0 0 0 1,0 0-3 0,0 13-9-2,0 16 2 4,13 4 1-4,0 4 6 3,-3 6-13-3,-1 4 3 1,-2 0-9 2,-2-4 1-2,3-4-6-1,0-17 0 3,-4-7 1 0,2-10-6-3,-6-5 12 0,7 0-3 2,-4 0 10 2,4 0 1-4,5 0-4 0,1 3 3 2,3-3-11 0,9 0 1 0,5 0-10-2,11-6-1 3,3-28 2-2,12-1-3 2,0-8 3-3,-7 9 0 2,-1 3-2-1,-7 6 0 4,-8 12 0-3,-5-4-2-2,-5 5 0 4,-10 4-35-4,-9-4-100-3,-4 12-65 5,0 0-114 1</inkml:trace>
    </iact:actionData>
  </iact:action>
  <iact:action type="add" startTime="136718">
    <iact:property name="dataType"/>
    <iact:actionData xml:id="d78">
      <inkml:trace xmlns:inkml="http://www.w3.org/2003/InkML" xml:id="stk65" contextRef="#ctx0" brushRef="#br0">32300 14627 536 0,'0'0'225'5,"0"0"-87"3,0 0-22-1,0 0-44 0,0 0 18 1,0 0-5 0,0 0-13 0,54 0-31-2,-32 0 4 2,1 3-18 1,2 14-6-4,2 8-3 4,2-3-4-2,1 9-2 1,-1 6-3-2,-1 3 1 3,-6 8-3-1,-3-1 8-3,-3-2-10 3,-8-1-1 1,1 5 1-1,-9 0-5 0,0 8 0-2,0-1 3 1,0 6 3 2,0 0-2-2,0-1 1 0,-4-1-2 0,-9-4-1 1,-3-5-1 0,0-7 0-2,4-7-1 2,-4-6-1 0,3-1-1 0,-1-9 1-2,-7-2 0 3,5-2 1-2,-1-3 0 2,1 0 1-3,6-5 0 2,1-7-1 0,5 2 0-1,1-4 0-1,3 0-1 2,0 0 0 0,0 0-2 0,0 0-1 0,0 0-13-2,0 0 6 2,-4 0-5 1,-7-23 5-4,1-10 3 3,2-11 4 0,3-5 3 0,2-1-2-2,3-2 1 3,-1 10-2-1,1 3 3 0,0 14-3-2,0 8 0 1,0 5 4 2,0 10 0-1,0-1-2-3,0 0 2 4,0 3 2-2,0 0-2 1,0 0 7-1,0 0-1 0,0 0 15 1,0 12 14 0,9 21-1-1,4 4 2 0,-6 7-10 1,6-5 2 0,-6 9-7-1,-1-8 0 1,0-4-11-1,-2-4 2 2,0-7-8-4,5-8 4 3,-3-3-1 1,-2-12 3-3,5 4 6 2,-5-3-4 0,8-1-2-1,1-2-2 2,6 0-3-2,5 0-5-1,8 0 1 2,0-13-1 0,2-13 1-2,2 3-1 2,-3-1 3 1,-2 4-3-1,-4 0 0-2,-2 6 0 2,-11 6-1 0,-4 6-1 0,-4-5-5-3,-4 5-40 3,1-4-97 0,-3 6-51-2,0 0-130 4</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5-05T22:23:42.53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brush xml:id="br3">
      <inkml:brushProperty name="width" value="0.055" units="cm"/>
      <inkml:brushProperty name="height" value="0.055" units="cm"/>
    </inkml:brush>
    <inkml:brush xml:id="br4">
      <inkml:brushProperty name="width" value="0.05292" units="cm"/>
      <inkml:brushProperty name="height" value="0.05292" units="cm"/>
      <inkml:brushProperty name="color" value="#00B050"/>
    </inkml:brush>
  </inkml:definitions>
  <iact:action type="add" startTime="13763">
    <iact:property name="dataType"/>
    <iact:actionData xml:id="d0">
      <inkml:trace xmlns:inkml="http://www.w3.org/2003/InkML" xml:id="stk0" contextRef="#ctx0" brushRef="#br0">805 1596 623 0,'14'-2'335'16,"-14"2"-238"-16,0-7-37 5,0 4-17 3,0-3-20 0,0 1 25-2,0 2 14 2,-11-2-9 0,-7 5-19 1,-9 0 12-4,-1 0-19 3,-6 0 5 0,-4 0-14 0,-1 17 8-2,-2 6-14 2,5 1-3 0,-5 5-3 0,2 1-4-2,10 7 2 2,2 0-2 0,2-1 0 0,15-2-1-2,3 3 4 3,7-7-4-2,0 1 3 1,0-4 4-1,26-3 9 1,4-10-1-1,8-5-14 2,2-9-2-4,0 0 0 3,0-12-2 1,1-28-1-1,-5-13 0-2,-9-17 5 1,-6-12-2 1,-10-13 0 1,-9-14 0-3,-2-13-1 2,0-1 2 0,0 7-2-1,0 24 2-1,-5 30-3 2,3 28 3 1,-4 23-1-2,6 11 2-1,0 0 0 2,0 0 0 0,-2 0-1 0,-1 0 5-1,3 19 1 0,0 35 16 1,0 16-16 0,0 18 15-1,0-1 1 0,3 2-8 1,10-3-3 0,-4-11-8-2,0-4 2 2,1-15-2 1,-4-11-8-2,-2-15 3-1,-1-16-5 2,1-11-21 0,5-3-17 0,3 0-33-2,4 0-38 2,4 0-54 0,-13 0-109 0,-1 0-330-2</inkml:trace>
    </iact:actionData>
  </iact:action>
  <iact:action type="add" startTime="14376">
    <iact:property name="dataType"/>
    <iact:actionData xml:id="d1">
      <inkml:trace xmlns:inkml="http://www.w3.org/2003/InkML" xml:id="stk1" contextRef="#ctx0" brushRef="#br0">975 1680 753 0,'0'0'218'8,"0"0"-82"0,0 0-34-2,0 0-34 2,0 0-36 0,0 0-26 0,0 0-6-2,56 127-28 2,-46-127-74 0,-7 0-122 0,1-5-232 0</inkml:trace>
    </iact:actionData>
  </iact:action>
  <iact:action type="add" startTime="14553">
    <iact:property name="dataType"/>
    <iact:actionData xml:id="d2">
      <inkml:trace xmlns:inkml="http://www.w3.org/2003/InkML" xml:id="stk2" contextRef="#ctx0" brushRef="#br0">1061 1410 244 0,'0'0'456'4,"0"0"-295"4,0 0-92-1,0 0-35 2,0 0-22-4,0 0-11 3,0-45-1 1,0 45-5-4,0 0 1 3,0 0 0 0,0 0-17 1,0 0-75-3,0 0-111 2,0 4-256-1</inkml:trace>
    </iact:actionData>
  </iact:action>
  <iact:action type="add" startTime="14842">
    <iact:property name="dataType"/>
    <iact:actionData xml:id="d3">
      <inkml:trace xmlns:inkml="http://www.w3.org/2003/InkML" xml:id="stk3" contextRef="#ctx0" brushRef="#br0">1290 1515 633 0,'9'0'216'8,"-9"2"-88"-2,3 4-29 2,4 5-21 0,3 6-2-2,-2 9 11 2,8 4-17 0,-3 9-18 0,1 3-14 0,-1 0 1-2,-1 0-8 2,-3-3-4 0,-4-7 2-2,1-9-7 2,-1-10-2 0,-3-10-9 0,0-3 1 0,-2 0-10-2,11 0 4 2,1-16-3 0,4-21 1 0,0-11-1-2,0 0-1 2,-2 3 1 0,-1 3-2-2,-4 10-1 2,-3 2 3 0,1 8-7 2,-4 5 3-5,0 6-20 3,0 3-69-1,4-1-24 1,0 4-44 0,-4 5-98-2,6 0-588 2</inkml:trace>
    </iact:actionData>
  </iact:action>
  <iact:action type="add" startTime="15187">
    <iact:property name="dataType"/>
    <iact:actionData xml:id="d4">
      <inkml:trace xmlns:inkml="http://www.w3.org/2003/InkML" xml:id="stk4" contextRef="#ctx0" brushRef="#br0">1760 1639 859 0,'0'0'163'7,"0"0"-36"1,0 0-26 0,0 0-43-2,0 0-30 2,0 0-26 0,57 224-2 0,-56-216-50-1,2-8-100 0,-3 0-179 2</inkml:trace>
    </iact:actionData>
  </iact:action>
  <iact:action type="add" startTime="15353">
    <iact:property name="dataType"/>
    <iact:actionData xml:id="d5">
      <inkml:trace xmlns:inkml="http://www.w3.org/2003/InkML" xml:id="stk5" contextRef="#ctx0" brushRef="#br0">1764 1214 535 0,'0'0'293'7,"0"0"-148"-1,0 0-75 2,0 0-38 0,0 0-26 0,0 0-6-2,-7-91 0 2,7 91-34 0,0 0-67-2,7 0-100 2,7 3-131 0</inkml:trace>
    </iact:actionData>
  </iact:action>
  <iact:action type="add" startTime="15543">
    <iact:property name="dataType"/>
    <iact:actionData xml:id="d6">
      <inkml:trace xmlns:inkml="http://www.w3.org/2003/InkML" xml:id="stk6" contextRef="#ctx0" brushRef="#br0">2215 1354 491 0,'0'0'316'5,"0"0"-124"4,0 0-104-4,0 0-36 1,0 0-32 2,0 0 15 0,-17 84 9 0,-12-58-3 0,1-1-11-2,5 3-7 2,10-2-7 0,6 1-6-2,3 1-2 3,4 1-7-2,0-7 3 1,0-2-3-2,5-1 3 2,24-1 2 0,6-1 13 1,-4 2 1-2,0-2-7 0,-6 0 1 0,-12-6-10 2,-7-4 6-3,-6 6-10 1,0 1-11 1,-3 6 6 1,-29 2-2-2,0-6-1-1,0-7-24 3,0-9-31-2,3 0-44-1,6-6 8 2,22-7-45 0,1-7-176 0</inkml:trace>
    </iact:actionData>
  </iact:action>
  <iact:action type="add" startTime="15960">
    <iact:property name="dataType"/>
    <iact:actionData xml:id="d7">
      <inkml:trace xmlns:inkml="http://www.w3.org/2003/InkML" xml:id="stk7" contextRef="#ctx0" brushRef="#br0">2660 1540 377 0,'0'0'378'6,"0"0"-209"2,0 0-92 0,0 0-35-2,0 0-1 3,0 0 8-2,-19 78-3 2,-1-38 14-4,10 5-17 3,10 2 1 0,0 5-5 1,0-11 0-4,30-11-14 6,4-17-20-6,6-13-4 3,1-4 0-2,-9-37-2 2,-7-13-3 0,-12-3 3 0,-13 7-2-2,0 1 2 2,0 8-15 0,0 8-34 16,-11 4-17-24,0 13-8 0,5 4-13 6,0 12-29 3,6 0-51-3,0 0-59 2</inkml:trace>
    </iact:actionData>
  </iact:action>
  <iact:action type="add" startTime="16288">
    <iact:property name="dataType"/>
    <iact:actionData xml:id="d8">
      <inkml:trace xmlns:inkml="http://www.w3.org/2003/InkML" xml:id="stk8" contextRef="#ctx0" brushRef="#br0">2994 1843 309 0,'0'0'560'8,"0"0"-374"0,0 0-60 0,0 0-14-2,0 0-35 2,0 0-20 0,56-261-7 0,-27 246-9-2,5 8-19 2,16 0-22 0,-2 7-2 0,4 0-67 0,-8 0-64-2,-37 0-113 2,2 4-383 0</inkml:trace>
    </iact:actionData>
  </iact:action>
  <iact:action type="add" startTime="16724">
    <iact:property name="dataType"/>
    <iact:actionData xml:id="d9">
      <inkml:trace xmlns:inkml="http://www.w3.org/2003/InkML" xml:id="stk9" contextRef="#ctx0" brushRef="#br0">1406 2973 316 0,'0'0'553'8,"0"0"-399"-2,0 0-65 3,0 0-24-2,0 0-10 2,0 0 1-4,54 344-6 3,-38-231-5 0,-1 6-9 0,3 2-8-2,4 2-2 3,0 3-11-2,4-10 3 2,3-17-10-4,7-20 3 3,-8-26-8 0,-4-25 13 0,4-12 0-2,8-7 8 2,8 5-19 0,9 6-2 0,7 7 4-1,8 5-5 1,0 1 4 1,-3-11-4-1,-4-10-1-3,-2-9 1 4,-3-3-3-1,0 0 5-1,4 0-4-1,-7 0 5 2,-1 0 6 1,1 0-1-1,-6 0-3-2,-2 0 2 2,-14 0-8 0,-10 0 5 2,-12 0-6-3,-2 0 0-3,-4 0 0 4,-3 0-2-1,0 0-1-1,0 0 0 2,0 0 2 1,0-9-4-1,-33-22 2-3,-21-7 6 4,-7-11-3-1,-2 1 2-1,-1 1-2-1,4 5 0 2,11 9 0 1,12 13-2-2,10 3 2-1,14 10 0 2,6 2 0 0,0 5 0 1,4 0 1-4,0 0 2 5,3 0-2-4,0 0 5 2,0 0 0-1,0 0 18 0,36 25 11 1,25 10-28 1,2 4 5-2,-7-3 0-1,-11 0 9 2,-6-5-10 0,-8-2 6 0,-5-1-10-2,-2 0 7 2,-6-2 5 0,-2-4-2-1,-3-6 5 0,-6-2-6 1,-4 1 2 0,-3 4-15-1,0 7 3 0,-32 8-4 1,-9 0 1 0,-2-4 2-2,5-8-4 3,5-5-1-2,11-9 0 2,9 1-2-3,7-9-12 1,6 0-15 2,0 0-33-2,3 3-30 1,41 10-56-2,-17-1-175 3,4 10-614-2</inkml:trace>
    </iact:actionData>
  </iact:action>
  <iact:action type="add" startTime="19341">
    <iact:property name="dataType"/>
    <iact:actionData xml:id="d10">
      <inkml:trace xmlns:inkml="http://www.w3.org/2003/InkML" xml:id="stk10" contextRef="#ctx0" brushRef="#br1">14181 2482 351 0,'0'0'507'6,"0"0"-367"2,0 0-60-1,0 0-16 1,0 0-17-2,0 0 13 2,0 0 17 0,-246-9-10 0,170 70-25-2,7 9-16 2,17 9-5 0,10 5-7 0,15 4 3-2,20-9-5 2,7-14 2 0,0-18-8 0,48-20 5-2,25-15 0 2,9-12-9 0,2-5-1 2,-10-63-2-4,-10-35-1 2,-19-32 2 0,-6-35-1 0,-22-9 2-2,-14-10-3 2,-3 21 0-1,0 39 2 2,0 48 0-3,-3 44-1 2,-4 34 1-1,0 3 3 1,-3 41 14-2,-3 50 23 1,5 35-16 2,6 29-2-2,2 13-12 0,0-3-9 1,0-12-1 0,0-17-1 0,0-30-10-2,2-27-15 1,12-28-32 2,6-30-16-2,7-14-22-1,-1-7-29 2,5 0-59 1,-21-17-106-1,-4-6-325-3</inkml:trace>
    </iact:actionData>
  </iact:action>
  <iact:action type="add" startTime="19792">
    <iact:property name="dataType"/>
    <iact:actionData xml:id="d11">
      <inkml:trace xmlns:inkml="http://www.w3.org/2003/InkML" xml:id="stk11" contextRef="#ctx0" brushRef="#br1">14497 3119 946 0,'0'0'199'4,"0"0"-41"4,0 0-60 0,0 0-74 0,0 0-24-2,0 0-15 2,73 168-55 0,-73-175-89 0,0-14-162-2</inkml:trace>
    </iact:actionData>
  </iact:action>
  <iact:action type="add" startTime="19947">
    <iact:property name="dataType"/>
    <iact:actionData xml:id="d12">
      <inkml:trace xmlns:inkml="http://www.w3.org/2003/InkML" xml:id="stk12" contextRef="#ctx0" brushRef="#br1">14552 2478 558 0,'0'0'299'7,"0"0"-191"1,0 0-28 0,0 0-52-2,0 0-19 2,0 0-9 0,31-158-12 0,-31 158-86-2,3 15-256 2</inkml:trace>
    </iact:actionData>
  </iact:action>
  <iact:action type="add" startTime="20182">
    <iact:property name="dataType"/>
    <iact:actionData xml:id="d13">
      <inkml:trace xmlns:inkml="http://www.w3.org/2003/InkML" xml:id="stk13" contextRef="#ctx0" brushRef="#br1">14803 2819 735 0,'0'0'267'5,"0"0"-133"3,0 0-33-1,0 0-28 1,0 0-3-2,0 0-15 2,71 320-9 0,-58-295 23 0,0-5 11-2,-3-9-6 3,8-5-15-1,-7-6-5 0,1 0-22-3,8 0-7 4,-1 0-13-2,6-11-6 2,4-25-6-3,-2-8-1 1,-7-1 1 2,1-2-4-2,-8 2-1 0,-6 2-41 1,2 5-90 0,-5 6-81-1,-4 32-56-1,0 0-331 3</inkml:trace>
    </iact:actionData>
  </iact:action>
  <iact:action type="add" startTime="20444">
    <iact:property name="dataType"/>
    <iact:actionData xml:id="d14">
      <inkml:trace xmlns:inkml="http://www.w3.org/2003/InkML" xml:id="stk14" contextRef="#ctx0" brushRef="#br1">15402 3004 267 0,'0'0'733'6,"0"0"-558"0,0 0-12 2,0 0-72 0,0 0-52 0,0 0-27-2,111 219-12 2,-102-202-1 0,-5-11-36 0,6-6-96-2,-7 0-139 2,0-18-715 0</inkml:trace>
    </iact:actionData>
  </iact:action>
  <iact:action type="add" startTime="20603">
    <iact:property name="dataType"/>
    <iact:actionData xml:id="d15">
      <inkml:trace xmlns:inkml="http://www.w3.org/2003/InkML" xml:id="stk15" contextRef="#ctx0" brushRef="#br1">15542 2515 555 0,'0'0'282'4,"0"0"-120"5,0 0-56-3,0 0-53 3,0 0-16-4,0 0-28 4,15-178-9-2,-7 184-15 1,4 28-81-1,-6-14-119 1,4 2-270-1</inkml:trace>
    </iact:actionData>
  </iact:action>
  <iact:action type="add" startTime="20787">
    <iact:property name="dataType"/>
    <iact:actionData xml:id="d16">
      <inkml:trace xmlns:inkml="http://www.w3.org/2003/InkML" xml:id="stk16" contextRef="#ctx0" brushRef="#br1">16089 2690 425 0,'0'0'180'7,"0"0"-48"1,0 0-1 0,0 0-15-2,0 0-17 2,0 0 0 0,-266 173-19 0,213-119-4-2,14-7-22 2,11-3-18 0,18-6-4 0,10-11-16-2,0-7 0 2,20-11-10 0,31-9-5 0,8-2-1-2,8-52-10 2,-6-28-2 0,-7-24-1 1,-15-30-5-3,-22-9-10 3,-10-10-3-2,-7 6-4 2,0 26-8-3,0 39 7 2,-13 44 29 0,6 40 7-1,7 33 22-2,0 66 35 3,0 36-43 1,0 20 27-2,0 5-6-1,0-6-13 2,0-19-3 0,0-24-10 0,0-29-9-2,0-28-3 2,0-27-13 0,7-27-40 0,2 0-60-2,6-37-104 3,-7-4-69-2,1 11-203 1</inkml:trace>
    </iact:actionData>
  </iact:action>
  <iact:action type="add" startTime="21180">
    <iact:property name="dataType"/>
    <iact:actionData xml:id="d17">
      <inkml:trace xmlns:inkml="http://www.w3.org/2003/InkML" xml:id="stk17" contextRef="#ctx0" brushRef="#br1">16273 2905 493 0,'0'0'278'2,"0"0"-83"0,0 0-101 6,0 0-39 0,0 0-14-2,0 0-14 2,281-249-18 0,-281 212-8 1,0 12-1-4,-7 10-3 4,-31 15-3-2,-5 0-8 1,-2 20 14-2,10 30 4 2,12 21 23 0,10 5 31-2,8 0 14 2,5-4-10 2,0-15-22-2,12-18-14 0,17-14-16-2,10-10-9 2,5-15-1 0,5 0-25-2,3 0-55 1,2-28-56 2,-40 11-63-2,-2 8-287 2</inkml:trace>
    </iact:actionData>
  </iact:action>
  <iact:action type="add" startTime="21455">
    <iact:property name="dataType"/>
    <iact:actionData xml:id="d18">
      <inkml:trace xmlns:inkml="http://www.w3.org/2003/InkML" xml:id="stk18" contextRef="#ctx0" brushRef="#br1">16779 3008 371 0,'0'0'283'7,"0"0"-64"1,0 0-89-2,0 0-41 2,0 0-26 0,0 0-23 0,149-384-11-2,-130 362 5 2,-5 19 11 0,8 3 16 0,0 14-23-2,5 31-21 2,-1 17-17 0,-4 10-4-2,-10 8-3 2,-5-8-16 0,-1-10-29 0,-6-22-25-2,0-26-30 4,0-14-48-3,0 0-181 0</inkml:trace>
    </iact:actionData>
  </iact:action>
  <iact:action type="add" startTime="21718">
    <iact:property name="dataType"/>
    <iact:actionData xml:id="d19">
      <inkml:trace xmlns:inkml="http://www.w3.org/2003/InkML" xml:id="stk19" contextRef="#ctx0" brushRef="#br1">17538 2604 461 0,'0'0'223'6,"0"0"-98"2,0 0-42 0,0 0-72-2,0 0 24 2,0 0 19 0,-77 96-3 0,46-62 1-2,10-3 8 2,10-4-25 0,11-4-2 0,0-6 7-2,20-8-19 2,37-9-19 0,6-12-2 0,10-50-11-2,-2-25-20 3,-10-25 22-1,-22-17 4 1,-13-12 3-4,-22-2-2 4,-4 16 1-1,0 29-6-1,-10 39 4-1,-1 37 5 2,2 22 0 1,2 9 5-1,-1 58 9-4,0 39 0 4,-3 37-7 1,11 18-5-1,0 4-2-3,0-5-7 3,0-16-35 0,0-107-78-1,0-12-273 0</inkml:trace>
    </iact:actionData>
  </iact:action>
  <iact:action type="add" startTime="22534">
    <iact:property name="dataType"/>
    <iact:actionData xml:id="d20">
      <inkml:trace xmlns:inkml="http://www.w3.org/2003/InkML" xml:id="stk20" contextRef="#ctx0" brushRef="#br1">13793 3981 384 0,'0'0'391'9,"0"0"-235"-2,0 0-52-1,0 0-19 2,0 0-22 0,0 0-7 0,6 338 4-2,-6-268-11 2,-6-10 0 0,-20-8-12-2,-3-10-6 2,-13-2-11 0,-9-6-7 0,-9-11-4 0,-14-10-5-2,-8-7 5 2,-14-6-2 0,-4 0 9 2,-3 0 1-6,-4-9 1 4,6-10-7 0,-7-3 2-2,8-4-7 2,3-5 1 0,7 3-3 0,6-2-1 1,9-2 5-3,7 10-4 2,4-1 6-1,15 10-6 1,8-2 0-2,11 4 1 2,6 1-2 0,11 0-3 0,9 2-2-2,-3 2 1 2,2 0 1 0,4 4-1 0,1 2 1-2,0 0 0 2,0-3 0 0,0 3 3-2,0-2 1 2,0-1-3 0,6-4-1 0,21 0 1 0,10-3-3-2,0 3 2 3,-2 1 0-1,4 1 0-1,-6 1-1 0,-5 1 0 1,-5 3 1 0,-10 0 1-3,-4 0 0 4,-5 0-2-2,-4 0 2 2,0 0-2-2,0 0-3-1,0-2 1 2,0 2-1 0,0 0 4 0,0 0-7-2,0 0 4 2,-20 0 3 0,-3-3 1 0,-8-2 0-2,8-2 1 3,3 5-4-2,4 2 3-1,9 0-1 3,-6 0 0-2,0 0 1 1,-2 0-1-1,-8 0 1 0,1 0-2 2,3 0 0-2,2 0 1 2,5 0 0-4,8 0-2 3,1 0 4 0,3 0 0 0,0 0-1-2,0 0-1 2,0 0 0 0,0 0 0-2,0 0-2 2,-4 6 3 1,-5 14-1-2,2 1 4 2,-2 10 0-4,2-2-4 3,3-1 1 0,4 0 3-2,0-2 0 2,0-2 8 0,4-1 8 1,23 2 14-1,10 4-1-3,-1 6 10 3,0 2-4 0,-5 0-7-1,-14-15-9 1,-5-10-12 0,-11-7-7-1,-1-5-4 0,0 0-1 0,0 0-10 2,0 0-19-2,0 0-45 1,0 0-48-1,-14 8-46 0,3-4-81 1,3 4-269 1</inkml:trace>
    </iact:actionData>
  </iact:action>
  <iact:action type="add" startTime="32820">
    <iact:property name="dataType"/>
    <iact:actionData xml:id="d21">
      <inkml:trace xmlns:inkml="http://www.w3.org/2003/InkML" xml:id="stk21" contextRef="#ctx0" brushRef="#br2">8503 2883 478 0,'5'-3'310'8,"-5"0"-143"0,0 3-77 0,0-2-13-2,0 2-30 2,0 0 0 0,0 0 23 0,0 0-3-2,-21 0 11 2,-15 5-18 0,0 12 10 0,-15-4-5 0,-2-1 2-2,-8-4-7 3,-2-1-19-2,-2-2-6 2,3-3-8-4,1 1-8 3,4-3-5 1,8 4 7-3,1-1-4 1,5 4 13 1,-2 8-7 1,-7 0 8-2,1 10-2-1,2-6-22 2,1-2-7 0,-1-6 0-2,2-2 0 2,-1-4 0 0,-1-5 0 0,4 0 0-2,-1 0 0 2,-4 0 0 1,3 3 0-1,2 2 0-3,0 0 0 3,1 1 0 0,1-2 0 0,-7 1 0-1,-2 0 0 1,-4 2 0 0,-1 0 0 0,-2-1 0-3,-2 0 0 3,0-3 0 0,-9-3 0 0,1 0 0-2,-4 0 0 2,1 0 0 0,5 0 0 0,11 2 0-2,11 1 0 2,13-3 0 0,10 3 0 1,8-3 0-3,9 0 0 2,-2 2 0-1,4 2-5 2,0-4 4-4,3 0 2 4,-3 1-1-2,-1 9 2 1,4 7 1-2,0 5-3 2,0 11 0 0,0 7 0 0,0 11 0-1,0 10 0 1,0 13 0 0,13 8 0-1,-3-1 0 0,-5 6 0 1,6-6 0 0,-2 1 0 0,0-6 0 0,4-3 0-2,-2-3 0 2,5-3 0-1,-3 1 0-1,2-3 0 2,5 4 0 1,0 0 0-2,3-2 0 1,-4-3 0-2,-1-8 0 3,2-5 0-2,-1-6 0-1,-5-9 0 2,-1-10 0 1,-7-6 0-2,1-10 0-1,-5-1 0 2,-2-5 0 1,3-2 0-2,-3-2 0-1,0 3 0 2,6 1 0 0,-4 11 0 0,1 2 0-2,-1 3 0 2,-2-7 0 0,0-3 0 0,3-8 0-2,1-2 0 2,0 0 0 0,-4 0 0 0,0 0 0-2,0 0 0 2,0 0 0 0,0 0 0 0,5 0 0 0,8 4 0-2,10 0 0 2,5 5 0 0,8-1 0-2,0 1 0 2,-4-1 0 0,8-1 0 0,1-2 0-2,7 0 0 2,3 0 0 0,7 0 0 1,8-1 0-4,7-1 0 3,1-3 0 0,1 0 0 0,-5 0 0-2,-7 0 0 2,1 0 0 0,-1-7 0 0,-5 0 0-2,10-4 0 3,-3 2 0-1,10 4 0 0,6-3 0-3,3 4 0 3,1 4 0 0,-9 0 0 0,-3 0 0-2,-8 0 0 2,-5 0 0 1,-7 4 0-1,-2 1 0-3,-12 3 0 4,2-5 0-2,-5-3 0 1,-4 0 0-2,7 0 0 2,-1 0 0 0,-2 0 0 0,0 0 0-2,-4 0 0 2,-3 0 0 0,-2 0 0 0,0 0 0-2,-4 0 0 2,-1 0 0 0,-1 0 0 0,-2 0 0-2,-7 0 0 2,1 0 0 0,-9 0 0 0,-1 0 0-2,-3 0 0 3,0 0 0-2,0 0 0 1,0 0 0-2,0 0 0 2,0 0 0 0,0 0 0 0,0 0 0-2,0-23 0 2,0-7 0 0,0-9 0 0,0-8 0-2,0-5 0 2,0-7 0 0,0-8 0 0,-4 0 0-2,-9-1 0 2,2 3 0 0,4 3 0 0,-2 0 0-2,5-2 0 2,-7-4 0 0,6 4 0 0,-3 5 0-2,5 14 0 2,3 8 0 0,0 7 0 0,0-2 0-2,0 0 0 2,0-14 0 1,0-5 0-2,-9-5 0-1,6-3 0 2,-1 3 0 0,-5-6 0 0,9 5 0-2,0 1 0 2,0 6 0 0,0 2 0 0,0 0 0-2,-1 0 0 2,-10-4 0 0,3-4 0 0,-4-5 0-2,0 0 0 2,8 8 0 0,0 4 0 0,1 16 0-2,3 14 0 2,0 6 0 0,0 9 0 0,0 4 0-2,0 0 0 3,0-3 0-1,0 1 0-1,0-5 0-1,0-1 0 3,0 0 0-1,0-7 0 0,0-4 0-2,0-3 0 2,0-6 0 0,0 2 0-1,-3 6 0-1,0 6 0 2,0 5 0 0,-1 9 0 0,4 0 0-1,-3 0 0 0,1 0-24 1,0 35-56 0,2 32-46-2,0-28-151 2,0 3-137 1</inkml:trace>
    </iact:actionData>
  </iact:action>
  <iact:action type="add" startTime="36863">
    <iact:property name="dataType"/>
    <iact:actionData xml:id="d22">
      <inkml:trace xmlns:inkml="http://www.w3.org/2003/InkML" xml:id="stk22" contextRef="#ctx0" brushRef="#br1">7167 5460 34 0,'0'0'81'7,"0"0"40"1,0 0 93 0,0 0 51-2,0 0-56 2,0 0-68 0,0 0-13 1,42-3 8-4,-39 3-43 4,-3 0-22-2,0 0 3 1,0 0 2-2,0 0-16 2,0 0-16 2,0 0-9-4,-25 0-10 0,-23 0 0 2,-15 6-13 0,-4-3-3 0,0 2-8-2,6 0 1 4,5 4-1-3,8-1 0 0,9-1-1 0,5-2 0 1,20-2 0 0,1 0 3-1,4-3-5-1,5 2 4 3,1-2 0-2,2 5-2 2,1 5 3-4,0 4 1 4,0 11-2-1,0 7-2-1,0 12 2-1,0 6-2 2,0 6 1 1,0 6-2-2,0-2 1-1,0-4-2 2,0-11 1 0,0-15-1 0,0-11 1-2,0-14-1 2,1-5-1 1,12 0-7-2,10 0 6-1,8 0-3 3,15 0 7-2,11 0 1 1,6 0 0-2,1 0 1 2,4 0-1 0,0 0-1 1,-10 24 1-3,-4 16 1 1,-13-1-2 1,-12 6 0 0,-15-6 0-1,-14 1 2 1,0-1-2 0,-23-3 2-1,-28-5 2 0,-15-11-4 0,-1-11-2 2,6-9-1-2,7 0 1-1,12-6-13 2,15-24-17 0,14-2-36 0,13-5-40-2,0 7-32 2,23 18-60 0,6 9-179 0</inkml:trace>
    </iact:actionData>
  </iact:action>
  <iact:action type="add" startTime="37727">
    <iact:property name="dataType"/>
    <iact:actionData xml:id="d23">
      <inkml:trace xmlns:inkml="http://www.w3.org/2003/InkML" xml:id="stk23" contextRef="#ctx0" brushRef="#br1">8244 5345 721 0,'0'0'244'5,"0"0"-153"3,0 0-2 0,0 0-14 0,0 0-27-2,0 0 4 2,-122-3-9 1,79 3-5-2,-2 8-14-1,4 0-9 2,11 1-3 1,2-1-6-2,5-1 1 0,8 0-3 0,2-1-1 1,-1-2-2 0,12 1 1-2,-3 1 4 2,5-4 1 0,0 5 7 0,0 10 0-2,0 1 14 2,0 11-1 0,0 9-2 0,0 18-6-2,0 13-4 2,0 10-7 2,0-2-3-3,0-3-3-1,3-18 0 2,-3-16-4 0,0-18 5-1,0-14-3-1,0-8 1 3,2 0 0-2,9 0 7-1,-1 0 13 2,10 0-12 1,6 0-9-2,-3 4 0 1,12-2 1-2,-2 3 1 2,11 8 0 0,2 4-4 0,-2 4 4-2,-1 5-1 2,-6 8-1 0,-6 1 3 0,-6 2-1-2,-10 3-1 2,-5-1 3 1,-10 3-3-2,0 0 7-1,0 4-4 2,-38-7 5 0,-11-5-8 1,-6-12 2-3,-5-11-3 2,1-11-4 0,2 0-8-2,7 0-33 2,6-24-41-1,5-13-60 2,37 17-127-2,0-1-647-1</inkml:trace>
    </iact:actionData>
  </iact:action>
  <iact:action type="add" startTime="40492">
    <iact:property name="dataType"/>
    <iact:actionData xml:id="d24">
      <inkml:trace xmlns:inkml="http://www.w3.org/2003/InkML" xml:id="stk24" contextRef="#ctx0" brushRef="#br1">8403 1208 617 0,'0'0'279'8,"0"0"-153"0,0 0-31-2,0 0-18 2,0 0-21 0,0 0 7 0,0 0-4-2,9-4-8 2,-9 4-8 0,0 0-6 0,0 0 2-1,0 0-6 0,-14 0-6 1,-20 23-8 0,-2-8-6-2,-12-1-11 2,2-4 0 0,-1-4-1 0,7 3 1-2,2-6-3 2,12-1 3 0,6 1-3 2,7-3 3-4,5 0-1 1,6 0 0 0,0 0-1 2,2 0 0-3,0 0 1 1,0 0-2 22,0 0 3-28,0 0 1-1,0 0-3 0,0 17 6 8,0 9 0 0,0 13 4-2,0 9-7 2,0-6 9 0,0-3-3 0,0-2-4-2,2-9 5 2,5-9-7 0,-4-7 4 1,-3-10-6-4,3-2 1 3,4 0 0 0,9 0 2 0,4 0 0-2,18 0-4 2,4 0 0 0,-2 0 2 0,4 11-2-1,-8 4 0 1,-4 2 4-1,-3 5-3 1,-9 1 3-2,3 1-2 2,-8 8 3 1,-6-2-3-2,-5 7 2-1,-4 0 4 2,0-1-7 0,-25-5 1 1,-15-9 0-3,-7-7-1 1,-5-15-1 1,4 0-3 0,2 0 1 1,10 0-1-3,11-11-14 1,6 2-21 2,9 1-35-3,10 6-40 1,0 2-47 2,0 0-135-1</inkml:trace>
    </iact:actionData>
  </iact:action>
  <iact:action type="add" startTime="43842">
    <iact:property name="dataType"/>
    <iact:actionData xml:id="d25">
      <inkml:trace xmlns:inkml="http://www.w3.org/2003/InkML" xml:id="stk25" contextRef="#ctx0" brushRef="#br1">21564 3435 994 0,'0'0'196'6,"0"0"-14"2,0 0-61 0,0 0-36 0,0 0-8-2,0 0-13 2,0 0-15 0,-6-18-19 0,-59 18 9-2,-22 5-10 2,-9 1-3 0,-1 2-11 0,1-1-2-2,6-5-9 2,11 3 0 0,15-3-3 0,12 6 0-2,23-8 0 2,10 2 1 0,12-2-4 0,4 0 4-2,3 0-2 2,0 0 0 0,0 15 6 0,0 12-3-2,0 18 4 2,0 21-7 0,0 15 1 0,0-4-2 1,0-3 3-3,0-7-2 3,0-8 1-2,0-10 0 0,0-16-1 0,0-11 0 2,0-10-2-3,3-7 0 0,15 0 2 2,17-1-3 0,12-1 2 0,11 2 1-2,11 3 0 2,11 7 0 0,-9 7 1 0,-10 7 1-2,-11 4-1 2,-10 6 1 0,-23 1-1 0,-10 7 1-2,-7 4-2 2,-17 3 2 0,-38-4-1 0,-18-6-1-2,-11-12-1 2,0-15-2 0,-1-14 2 0,12-3-8-2,9-3-17 2,17-34-41 0,22-7-25 0,22-5-51-2,3 7-22 2,3 31-57 1,29 8-289-2</inkml:trace>
    </iact:actionData>
  </iact:action>
  <iact:action type="add" startTime="44577">
    <iact:property name="dataType"/>
    <iact:actionData xml:id="d26">
      <inkml:trace xmlns:inkml="http://www.w3.org/2003/InkML" xml:id="stk26" contextRef="#ctx0" brushRef="#br1">22499 3290 585 0,'0'0'330'7,"0"0"-187"1,0 0-27-2,0 0-40 2,0 0-30 0,0 0 2 0,0 0 4-2,-129 84 2 2,52-8-6 0,-3 15-2 0,3 10-9-2,6 3-16 2,15-3-7 0,12-7-6 0,15-8-3-2,18-5-3 2,11-4 0 0,0-8 0 2,50-13 0-5,40-8-3 3,10-17 1 1,12-14-4-1,-11-11-2-3,-15-6 3 3,-20 0 1 0,-22-40-1 1,-24-8-5-4,-15-14-3 4,-5-8 5-2,-9 6 6 2,-46 8 1-3,-19 21-1 2,-20 27 13 0,-16 8 7 0,2 23 3-2,8 36-8 1,22 3-14 2,19-3-2-1,22-14-6-2,20-15-18 1,11-13-20 2,6-13-26-2,23-4-53-2,14 0-96 4,6-7-122-2</inkml:trace>
    </iact:actionData>
  </iact:action>
  <iact:action type="add" startTime="45140">
    <iact:property name="dataType"/>
    <iact:actionData xml:id="d27">
      <inkml:trace xmlns:inkml="http://www.w3.org/2003/InkML" xml:id="stk27" contextRef="#ctx0" brushRef="#br1">23193 3327 752 0,'0'0'233'6,"0"0"-96"2,0 0-22 0,0 0-32-2,0 0-9 2,0 0-24 0,335 112-11 0,-289-17-6-2,-18 16 3 2,-18 4-6 0,-10 5-10 0,-29-5-13-2,-52-7-6 2,-24-15-1 0,-15-23-4 0,-3-32 2-2,5-23-16 3,21-15-18 2,26-15-4-6,31-37 1 2,27-8 11 1,13 4 21-1,13 11 2 1,42 23 5-2,17 22 11 3,14 0 0-1,14 34-3 0,6 19-4-2,-4 13 1 3,-9-2-1-2,-16-6 1 1,-18-7-2-2,-18-17-3 2,-12-14-4-1,-14-19-22 2,-5-1-76-4,4-10-108 3,-14-15-79-1,0-1-323 1</inkml:trace>
    </iact:actionData>
  </iact:action>
  <iact:action type="add" startTime="45607">
    <iact:property name="dataType"/>
    <iact:actionData xml:id="d28">
      <inkml:trace xmlns:inkml="http://www.w3.org/2003/InkML" xml:id="stk28" contextRef="#ctx0" brushRef="#br1">24640 3276 423 0,'0'0'383'5,"0"0"-227"1,0 0-61 2,0 0-41 0,0 0-13 0,0 0 2-2,-105-28 11 2,31 45-21 0,-5-2-7 0,5 2-1-2,4-2-8 2,9-3 0 0,8-7-9 0,9-1-1-2,14-4-5 2,14 0 1 0,5 0 0 0,11 0 6-2,0 0 5 2,0 0 24 0,0 20 12 0,0 10-2-2,0 17-25 2,2 15-19 0,12 7 9 0,1 0-3-1,1 4 2 3,-5-3-1-4,1-5-2 3,-5-11-2-4,3-10 2 4,1-9-3-2,5-13-4 2,1-8 7-4,13-3-5 3,17-5 5 1,1 3-5-4,15-5-2 4,0 9-1-2,3 4-1 2,-6 2 2-2,-5 6-2-1,-10 4 0 2,-13-11 2 1,-9 2-4-2,-17-2 2-1,-6 1 0 3,-16 6-1-3,-44 4-2 2,-25 5 3-2,-12-6-2 2,-3-1 1 0,3-7-8 0,10-6-30-2,10-8-49 2,14-6-43 0,62 0-147 0,1 0-646-2</inkml:trace>
    </iact:actionData>
  </iact:action>
  <iact:action type="add" startTime="46696">
    <iact:property name="dataType"/>
    <iact:actionData xml:id="d29">
      <inkml:trace xmlns:inkml="http://www.w3.org/2003/InkML" xml:id="stk29" contextRef="#ctx0" brushRef="#br1">25248 3782 615 0,'0'0'433'8,"0"0"-241"-2,0 0-34 2,0 0-68 0,0 0-24 0,0 0-4-2,158-36 1 2,-105 24-14 0,-6 2-19 0,-3 0-13-2,-2 3-9 2,-15 0-7 0,-3 4-2 0,-11 2-18-2,-12 1-81 2,-1 0-77 0,0 0-80 0,-10 0-336-2</inkml:trace>
    </iact:actionData>
  </iact:action>
  <iact:action type="add" startTime="46952">
    <iact:property name="dataType"/>
    <iact:actionData xml:id="d30">
      <inkml:trace xmlns:inkml="http://www.w3.org/2003/InkML" xml:id="stk30" contextRef="#ctx0" brushRef="#br1">25286 3995 282 0,'0'0'666'8,"0"0"-491"-1,0 0-34 2,0 0-30-4,0 0-31 2,0 0-17 2,88 3 15-2,-47-3 0 1,7 0-15-2,4 0-16 2,-7-3-27 0,-2-2-12-1,-3 0-8 1,-7 1-26 0,-1-1-101-1,-26 2-78-1,1 3-156 2</inkml:trace>
    </iact:actionData>
  </iact:action>
  <iact:action type="add" startTime="47356">
    <iact:property name="dataType"/>
    <iact:actionData xml:id="d31">
      <inkml:trace xmlns:inkml="http://www.w3.org/2003/InkML" xml:id="stk31" contextRef="#ctx0" brushRef="#br1">27263 3057 852 0,'0'0'223'6,"0"0"-109"2,0 0-34 0,0 0-38 0,0 0-2 0,0 0 12-2,-156 50 2 2,82-27-12 0,-2-6-3-2,1-3-17 2,1-4-14 0,6-10-2 0,0 0-5 0,13 0-1-2,10 0 0 2,13 0-1 0,12 0 2-2,14 0-1 2,-1 0 1 0,4 0-1 0,3 0 3 0,-2 0-1-2,-1 0 2 2,-5 0-3 0,3 24 7 0,2 17-6-2,3 13 0 2,-4 9 2 0,-2-5 0 0,-4 8-1 0,1-9 4 1,1-2-5-2,-2-8-1-1,4-11 0 1,3-8 1 2,3-7 0-3,0-1 0 2,0 4 1-2,9-1 1 5,15-3-3-5,15-1 4-1,5 1-4 3,1-7 0 0,11 6-1 0,8-4 0 1,-3 5 0-3,-2 9 1 1,-2 4-1 1,-6 9 2 0,-18-1 2-1,-7-1 1 0,-13 1-5 2,-13-3 0-2,0 2 0 0,-46-4-4 0,-24-3 1 1,-10-6 0 0,-1-10 2-2,-3-12-8 2,17-5-21 1,11 0-27-1,18-22-34-3,28-26-43 3,10-13-9 1,7 34-91-4,27 5-307 3</inkml:trace>
    </iact:actionData>
  </iact:action>
  <iact:action type="add" startTime="48041">
    <iact:property name="dataType"/>
    <iact:actionData xml:id="d32">
      <inkml:trace xmlns:inkml="http://www.w3.org/2003/InkML" xml:id="stk32" contextRef="#ctx0" brushRef="#br1">28050 3240 642 0,'0'0'171'5,"0"0"-91"3,0 0-27-2,0 0-9 2,0 0 10 0,0 0 6 0,-61 84-12-1,-2-20-15 0,-7 13 0 1,9 2-12-2,8 5-10 2,12 0 8 0,12 1 0 1,17 1 15-2,12 2 6-1,0-4-15 2,15-5-21 0,34-17-2 2,8-18-2-6,1-22 0 4,-2-22 0 0,-14 0-1 0,-10-10 0-2,-14-24-3 2,-13-6-1 1,-5-4-2-4,-5 4 0 4,-46 9 3-2,-17 10 1 2,-15 8 1-4,6 13 1 3,11 0 1 0,15 0-9 1,25 0-3-3,8 0-13 1,15 0-8 1,3 0-21 0,3 0-50-1,20 0-180 0,8 0-294 1</inkml:trace>
    </iact:actionData>
  </iact:action>
  <iact:action type="add" startTime="48482">
    <iact:property name="dataType"/>
    <iact:actionData xml:id="d33">
      <inkml:trace xmlns:inkml="http://www.w3.org/2003/InkML" xml:id="stk33" contextRef="#ctx0" brushRef="#br1">28595 3460 402 0,'0'0'316'6,"0"0"-195"2,0 0-68-2,0 0-42 2,0 0-4 0,0 0 17 0,-123 36 18 0,65 22 15-2,-6 7 5 2,5 8 0 1,5 3-16-2,19-1-9-1,9 5 6 2,23 2 1 0,3-7-14-2,11-4-12 2,39-18-5 0,23-25-5 0,15-20 2-2,8-8-7 3,-3-36-2 0,-18-27-1 0,-14-6 0-3,-29-8 0 0,-28-4-2 2,-4-6 1-1,-11-3-3 0,-29 6-12 0,-6 14-37 2,7 14-47-1,7 13-36-3,9 24-50 4,14 19-153-1</inkml:trace>
    </iact:actionData>
  </iact:action>
  <iact:action type="add" startTime="48863">
    <iact:property name="dataType"/>
    <iact:actionData xml:id="d34">
      <inkml:trace xmlns:inkml="http://www.w3.org/2003/InkML" xml:id="stk34" contextRef="#ctx0" brushRef="#br1">29222 3394 651 0,'0'0'120'7,"0"0"-69"1,0 0 47 0,0 0-4-2,0 0-15 2,0 0 3 0,-376 371-2 0,320-283 1-2,22 4-16 2,31 6-23 0,3 10-6 1,47-7-18-4,43-17-2 3,12-28-11 0,4-33 5 1,-3-23-6-4,-16-43-1 6,-16-43-3-5,-22-25-1 2,-30-7-1-2,-19-3-3 1,-13 10 0 1,-39 17-18 1,4 27-40-4,-5 25-58 3,34 42-61 1,7 0-141-1</inkml:trace>
    </iact:actionData>
  </iact:action>
  <iact:action type="add" startTime="49261">
    <iact:property name="dataType"/>
    <iact:actionData xml:id="d35">
      <inkml:trace xmlns:inkml="http://www.w3.org/2003/InkML" xml:id="stk35" contextRef="#ctx0" brushRef="#br1">30020 4029 688 0,'0'0'246'7,"0"0"-122"1,0 0 22-2,0 0-19 2,0 0-27 0,0 0-36 1,276-73 4-4,-213 68-19 3,1-1-14 0,-12 4-20 0,-11 0-11-2,-16-3-4 2,-11 5-14 0,-14-2-65 0,0-1-71-2,0 0-151 2,-19-2-208 0</inkml:trace>
    </iact:actionData>
  </iact:action>
  <iact:action type="add" startTime="49482">
    <iact:property name="dataType"/>
    <iact:actionData xml:id="d36">
      <inkml:trace xmlns:inkml="http://www.w3.org/2003/InkML" xml:id="stk36" contextRef="#ctx0" brushRef="#br1">30312 3726 670 0,'0'0'215'5,"0"0"-83"2,0 0-55-1,0 0-31 2,0 0-2 0,0 0 1-1,-29 410-14 0,29-359-12 1,0-16-17 1,0-22-2-2,0-13-10-1,0 0-61 2,0-26-111 0,0-5-217-2</inkml:trace>
    </iact:actionData>
  </iact:action>
  <iact:action type="add" startTime="49733">
    <iact:property name="dataType"/>
    <iact:actionData xml:id="d37">
      <inkml:trace xmlns:inkml="http://www.w3.org/2003/InkML" xml:id="stk37" contextRef="#ctx0" brushRef="#br1">30933 3517 509 0,'0'0'124'8,"0"0"-10"-1,0 0 24 1,0 0-66-2,0 0-11 2,0 0 9 0,460 63-6 0,-396 19 11-2,-11-1-14 2,-24 11-1 0,-24-4-30 0,-5 1-18-2,-31-10-12 2,-38-19-2 0,-8-24-4 0,-4-27-12 0,7-9-10-2,13-9-10 3,25-34 8-1,20-2 16-1,16 5 10 0,0 5 4 1,3 12 0 1,27 17 3-4,16 6 7 3,18 3 4 0,20 41-1 0,16 3 6-2,2 5-6 3,-7-6-4-1,-18-15-8-1,-19-12-1 0,-27-4-6 0,-15-15-41 2,-16 0-119-2,0 0-446-2</inkml:trace>
    </iact:actionData>
  </iact:action>
  <iact:action type="add" startTime="50178">
    <iact:property name="dataType"/>
    <iact:actionData xml:id="d38">
      <inkml:trace xmlns:inkml="http://www.w3.org/2003/InkML" xml:id="stk38" contextRef="#ctx0" brushRef="#br1">32557 3310 605 0,'0'0'159'4,"0"0"-13"4,0 0-29 1,0 0-64-2,0 0-25-1,0 0-5 2,51-23 4 0,-82 23 11 0,-18 0-5-2,-2 0 3 2,-18 0-18 0,0 0-10 0,-3 0-4-2,-5-2-1 2,9-3-1 0,9-3-2 0,14-1 0 0,13 2-1-2,16 3 3 2,7 4-2 0,6 0 3-2,3 0 14 2,0 0 33 0,0 13 2 0,0 12-37 0,0 2-11-2,0 0 1 2,0 1-4 0,0 11 4-2,5 17-4 2,2 18 3 0,2 13-1 2,-2-1 2-3,-4-7 2 0,7-19-4 1,-4-21 2 0,-5-17-1-2,2-13 1 1,-3-4-4 1,6-5 2-1,5 0 2 0,13 0 10 1,15 0-9 0,14 0-2 0,15 0-1-2,12 3-3 1,6 2-1 1,-5 7 1 1,-10 0-1-3,-10 9 1 2,-13 8-1-1,-17 13 0 1,-2 9 0 0,-14 4 1-2,-5-8-3 3,-10-3 3-2,0-14-2-1,-10-5 1 3,-29 2-6-2,-16-8 6 1,-12 3-5-2,-1-2-6 3,-15-6-18-1,-1 0-37 0,-6-11-67-3,54-3-50 3,19 0-332 0</inkml:trace>
    </iact:actionData>
  </iact:action>
  <iact:action type="add" startTime="55956">
    <iact:property name="dataType"/>
    <iact:actionData xml:id="d39">
      <inkml:trace xmlns:inkml="http://www.w3.org/2003/InkML" xml:id="stk39" contextRef="#ctx0" brushRef="#br0">21988 5949 358 0,'0'0'392'8,"0"0"-195"0,0 0-66-2,0 0-15 2,0 0-16 0,0 0-7 0,0 0 0 1,51 64-48-4,-45 1 5 3,1 14 3 0,-7 5-17 0,0 9-13-2,0 8-9 2,0-2-4 0,0-5-9-2,0-12 0 2,0-14 0 0,0-18 0 1,0-13-1-4,0-20 3 3,0-9-3 0,0-8 1 1,0 0-2-4,0 0-15 3,0 0-11 0,3 0-13 0,4-13-39-2,-1-7-24 2,-2 0-70 0,-4 11-60 0,0-2-378 1</inkml:trace>
    </iact:actionData>
  </iact:action>
  <iact:action type="add" startTime="56400">
    <iact:property name="dataType"/>
    <iact:actionData xml:id="d40">
      <inkml:trace xmlns:inkml="http://www.w3.org/2003/InkML" xml:id="stk40" contextRef="#ctx0" brushRef="#br0">22490 5957 454 0,'0'0'341'6,"0"0"-156"2,0 0-57 0,0 0-22-2,0 0-38 3,0 0 12-2,16 93-11 1,-16-40-13-2,0 15 0 2,0 11 1 0,0 16 1 0,1 10-13 0,7 4-5-2,-6-8-7 3,4-12-10-2,-1-21-9-1,0-20-6 2,-5-23-5 0,2-14-3 0,-2-11 0 0,0 0-8-2,3 0-25 2,5 0-40 2,1-13-19-4,0-13-21 0,1 4-43 2,-9 14-89 0,2 8-449-2</inkml:trace>
    </iact:actionData>
  </iact:action>
  <iact:action type="add" startTime="58559">
    <iact:property name="dataType"/>
    <iact:actionData xml:id="d41">
      <inkml:trace xmlns:inkml="http://www.w3.org/2003/InkML" xml:id="stk41" contextRef="#ctx0" brushRef="#br1">23197 6238 318 0,'0'0'267'7,"0"0"-91"1,0 0-55 0,0 0-30-2,0 0 31 2,0 0-5 3,0 0 4-6,-20 43-35 1,-10 0-25 2,-4-3-12 0,4 1-10 0,4-8-12-2,8-8-21 2,4-10-6 0,5-6-1 0,6-9-16-2,2 0-23 2,-2 0-16 0,0 0-10 0,-6 0-19-2,5 0-50 2,4 0-77 0,0 0-266 0</inkml:trace>
    </iact:actionData>
  </iact:action>
  <iact:action type="add" startTime="58929">
    <iact:property name="dataType"/>
    <iact:actionData xml:id="d42">
      <inkml:trace xmlns:inkml="http://www.w3.org/2003/InkML" xml:id="stk42" contextRef="#ctx0" brushRef="#br1">22997 6199 465 0,'0'0'340'7,"0"0"-146"0,0 0-77-2,0 0-50 3,0 0 0 1,0 0-12-1,170 183-12-3,-128-142-24 3,-13-9-9 0,0-9-10 0,-6-10 0-2,-7-2-25 2,-4-2-68 0,-12-9-101 0,0 0-436-1</inkml:trace>
    </iact:actionData>
  </iact:action>
  <iact:action type="add" startTime="59318">
    <iact:property name="dataType"/>
    <iact:actionData xml:id="d43">
      <inkml:trace xmlns:inkml="http://www.w3.org/2003/InkML" xml:id="stk43" contextRef="#ctx0" brushRef="#br1">23780 5952 307 0,'0'0'535'6,"0"0"-355"2,0 0-40-1,0 0-34 0,0 0-28 2,0 0-4-2,39 0-15-1,-43 10-23 2,-31 5 0 1,-3-1-2-2,-5-3-8-1,-8-2-10 2,2-1-4 0,5-6-9 0,8-2 0-2,11 0-2 2,12 0 0 0,9 0-1 0,4 0 0-2,0 0 1 2,0 0-1 0,0 0 4 0,0 0-4-2,0 9 3 2,0 11-1 1,0 13-1-2,0 8 0-1,0 0-1 3,0 4 0-2,0-2 1 1,0-9-2-2,4-9 2 3,5-3-1-1,-5-7 1 0,4-2-2-3,5 4 2 3,4 0-1 1,12 3 1-2,6 4-1-1,8 2 0 2,-3 3 0 0,-3-2 0 0,-1 2 0-2,-15 1 2 2,-5 7-2 2,-6 0 0-4,-10 2 0 0,0 3 0 2,-13-9-4 0,-29-7 3 0,-3-12-3-2,-2-10-16 2,2-4-22 0,9 0-30 1,7-30-17-4,15-11-54 3,14 18-19 1,0 1-170-2</inkml:trace>
    </iact:actionData>
  </iact:action>
  <iact:action type="add" startTime="59905">
    <iact:property name="dataType"/>
    <iact:actionData xml:id="d44">
      <inkml:trace xmlns:inkml="http://www.w3.org/2003/InkML" xml:id="stk44" contextRef="#ctx0" brushRef="#br1">24555 5972 175 0,'0'0'567'3,"0"0"-419"6,0 0-65-2,0 0-8 1,0 0-30-2,0 0-4 2,-281 202-4 0,232-140-1 0,19 5-2-2,15 1 1 2,15 1-2 0,0-1-7 0,42-8 0-2,33-15-4 2,18-15 5 0,0-27-4 0,-9-3-2-1,-16-28-6 2,-17-34-4-2,-22-11-5 2,-17-9-3-4,-12-2-1 3,0 8-2 0,-15 11 0 0,-14 13-1-1,1 15-12 0,4 14-30 4,-1 6-47-4,11 4-44-3,11 13-41 3,3 0-198 2</inkml:trace>
    </iact:actionData>
  </iact:action>
  <iact:action type="add" startTime="60270">
    <iact:property name="dataType"/>
    <iact:actionData xml:id="d45">
      <inkml:trace xmlns:inkml="http://www.w3.org/2003/InkML" xml:id="stk45" contextRef="#ctx0" brushRef="#br1">25093 5962 563 0,'0'0'164'6,"0"0"-11"2,0 0-51 0,0 0-35-2,0 0-5 2,0 0-4 0,0 0-8 0,-294 389 1-2,294-322-3 2,45-7-13 0,35-13-16 0,17-27-4-2,10-20 0 2,-1-23-8 0,-21-53-4 0,-15-8-3-2,-37-1 3 2,-20 10-3 2,-13 8 0-3,-5 19-2 0,-39 17-4 0,-8 22-41 1,-8 9-75 1,31 11-45-4,6 21-523 3</inkml:trace>
    </iact:actionData>
  </iact:action>
  <iact:action type="add" startTime="60600">
    <iact:property name="dataType"/>
    <iact:actionData xml:id="d46">
      <inkml:trace xmlns:inkml="http://www.w3.org/2003/InkML" xml:id="stk46" contextRef="#ctx0" brushRef="#br1">25445 6848 878 0,'0'0'165'6,"0"0"-91"2,0 0 57 0,0 0 1-2,0 0-31 2,0 0-6 0,-1071 40 11 0,810-18-56-2,32 3-34 6,41 3-16-6,39-5-11 1,44-6-58-2,50-8-68 3,55-9-65 1,23 0-236-2</inkml:trace>
    </iact:actionData>
  </iact:action>
  <iact:action type="add" startTime="61553">
    <iact:property name="dataType"/>
    <iact:actionData xml:id="d47">
      <inkml:trace xmlns:inkml="http://www.w3.org/2003/InkML" xml:id="stk47" contextRef="#ctx0" brushRef="#br1">25851 6171 470 0,'0'0'598'6,"0"0"-409"1,0 0-42 1,0 0-46 0,0 0-14-2,0 0-11 2,150 0-17 0,-113 0-17 0,7 0-21-2,-4-2-12 2,-3 2-7 0,-17 0-2 0,-10 0-21-2,-10 0-70 2,0 0-72 0,0 11-89 0,-10 8-333-2</inkml:trace>
    </iact:actionData>
  </iact:action>
  <iact:action type="add" startTime="61785">
    <iact:property name="dataType"/>
    <iact:actionData xml:id="d48">
      <inkml:trace xmlns:inkml="http://www.w3.org/2003/InkML" xml:id="stk48" contextRef="#ctx0" brushRef="#br1">25908 6418 437 0,'0'0'501'8,"0"0"-351"-3,0 0-40 3,0 0-28 0,0 0-7 0,0 0-1-2,130 0-7 3,-76 0-15-2,0 0-20 1,2 0-19-2,-12 0-9 2,-8 0-4 0,-9 0-29 0,-9 0-84-2,-18 0-97 2,0 0-210 0</inkml:trace>
    </iact:actionData>
  </iact:action>
  <iact:action type="add" startTime="62242">
    <iact:property name="dataType"/>
    <iact:actionData xml:id="d49">
      <inkml:trace xmlns:inkml="http://www.w3.org/2003/InkML" xml:id="stk49" contextRef="#ctx0" brushRef="#br1">27334 5809 516 0,'0'0'367'6,"0"0"-183"2,0 0-27 0,0 0-45 0,0 0-28-2,0 0-32 3,45-3-23-2,-77 11-15 1,-26 4-7-2,-8-5 0 2,-8-4-2 0,-6-3 1 0,13 3-5-2,3-3-1 2,18 0 0 0,8 0 0 0,17 0 0-2,12 0 0 2,2 0 1 0,7 0 0 0,0 0-2-2,0 0 3 2,0 9 2 0,0 14-2 0,0 10-1-2,0 8 0 3,0 5 0-2,7-1-1 1,5 0 1-2,1-1-1 3,0-4 0-1,-3-3-1 1,3-6 2-4,7-4-1 4,3 0 0-2,6-2-1 1,12-3 0 0,2-4 0-1,2 1-1 0,2 0 2 2,-7-3 0-3,-8 8 4 2,-10 7 13 0,-16 5 5 1,-6 9 2-4,0-1-13 3,-39 3-11-1,-16-17 0 2,-8-8-6-2,-3-19-16 0,9-3-23 1,12 0-10 0,15-38-32-3,21-11-72 3,9 24-42 1,0 0-207-2</inkml:trace>
    </iact:actionData>
  </iact:action>
  <iact:action type="add" startTime="62843">
    <iact:property name="dataType"/>
    <iact:actionData xml:id="d50">
      <inkml:trace xmlns:inkml="http://www.w3.org/2003/InkML" xml:id="stk50" contextRef="#ctx0" brushRef="#br1">28120 5880 326 0,'0'0'226'5,"0"0"-56"3,0 0-38 0,0 0-47-1,0 0-17 0,0 0-14 2,-344 154 5-2,299-81-9-1,22 0-11 2,13 0 7 0,10-1-6 0,15-1-4 0,44-12-19-2,18-14-3 2,7-28 5 0,0-17 12-2,-4 0-19 4,-14-47-12-2,-15-10 0-1,-18-11 0 2,-17-7-1-3,-13-6-2 1,-3-1-2 1,-3 1-12 0,-26 17-14-2,0 17-29 3,2 16-58-1,7 20-44-2,12 11-89 0,8 0-421 2</inkml:trace>
    </iact:actionData>
  </iact:action>
  <iact:action type="add" startTime="63188">
    <iact:property name="dataType"/>
    <iact:actionData xml:id="d51">
      <inkml:trace xmlns:inkml="http://www.w3.org/2003/InkML" xml:id="stk51" contextRef="#ctx0" brushRef="#br1">28765 5920 298 0,'0'0'335'6,"0"0"-201"2,0 0-26-2,0 0-40 2,0 0 19 0,0 0-9 0,-254 161-15-2,161-93-20 2,14 2 1 0,24-8 4 0,18 2-4-2,24-4-5 2,13 1 0 0,40 0-10 0,45-9-12-2,35-7-12 2,14-19-3 1,-2-26-1-1,-24 0 1-1,-24-30-2 1,-31-38-2-1,-33-18-3 2,-20-18-2-3,0-5 3 2,-23 5-2-1,-15 8-5-1,2 25-13 3,4 21-21-1,7 22-50 0,2 17-28-3,14 11-51 5,2 0-200-5</inkml:trace>
    </iact:actionData>
  </iact:action>
  <iact:action type="remove" startTime="65705">
    <iact:property name="style" value="instant"/>
    <iact:actionData xml:id="d52" ref="#d50"/>
  </iact:action>
  <iact:action type="add" startTime="65774">
    <iact:property name="dataType" value="strokeEraser"/>
    <iact:actionData xml:id="d53">
      <inkml:trace xmlns:inkml="http://www.w3.org/2003/InkML" xml:id="stk52" contextRef="#ctx0" brushRef="#br3">34905 10768 757 0,'0'0'169'71,"0"0"-103"-70,0 0-24-1,0 0-8 0,0 0-2 0,0 0-11 0,-23-7-13 0,18 12-8 1,1 0-4 0,4-5-44-1,0 0-145 7,0 0-379 1</inkml:trace>
    </iact:actionData>
  </iact:action>
  <iact:action type="remove" startTime="66080">
    <iact:property name="style" value="instant"/>
    <iact:actionData xml:id="d54" ref="#d51"/>
  </iact:action>
  <iact:action type="add" startTime="66147">
    <iact:property name="dataType" value="strokeEraser"/>
    <iact:actionData xml:id="d55">
      <inkml:trace xmlns:inkml="http://www.w3.org/2003/InkML" xml:id="stk53" contextRef="#ctx0" brushRef="#br3">35173 10971 358 0,'0'0'526'70,"0"0"-387"-70,0 0-44 0,0 0-51 0,0 0-44 0,0 0 0 0,17 0-46 0,-17 0-58 0,0 0-218 1</inkml:trace>
    </iact:actionData>
  </iact:action>
  <iact:action type="add" startTime="68382">
    <iact:property name="dataType"/>
    <iact:actionData xml:id="d56">
      <inkml:trace xmlns:inkml="http://www.w3.org/2003/InkML" xml:id="stk54" contextRef="#ctx0" brushRef="#br1">27979 5831 845 0,'0'0'259'8,"0"0"-160"-2,0 0-29 2,0 0-21 0,0 0-18 0,0 0-7-2,0 0-8 2,-127 0-8 0,88 2 0 0,-2 1-2-2,13-3-4 2,8 0 1 0,1 3-3 0,9 1 3-2,3 1-1 2,3 1 5 1,-5-2-4-2,6 2 2-1,-1 10-4 2,4-3 5 0,0 6 1 0,0 7 8-2,0 1-5 2,0 7-6 0,0 3 1 0,0 5-5-2,0 4 0 3,0-8 2-2,0 2-3 1,0-4 2-2,0-6-1 2,0-11 0 0,0-8 1 0,0-6-2-1,0-5 0 0,16 0-2 2,11 0 1-2,4 0 2-1,3 0-2 2,-5 0 2 0,-5 12 2 0,-1 7 1-2,-7 11 3 2,-3 5-1 0,-12 6 3 0,-1 2-2-2,0-4 3 2,0 1-7 0,-26-9 2 0,-6-9-4-2,-4-11-3 2,3-11-15 0,5 0-19 0,-1-6-17-2,6-30-40 2,23 11-41 1,0 2-164-2</inkml:trace>
    </iact:actionData>
  </iact:action>
  <iact:action type="add" startTime="69064">
    <iact:property name="dataType"/>
    <iact:actionData xml:id="d57">
      <inkml:trace xmlns:inkml="http://www.w3.org/2003/InkML" xml:id="stk55" contextRef="#ctx0" brushRef="#br1">28565 5836 17 0,'0'0'299'8,"0"0"-118"0,0 0 4-2,0 0-44 3,0 0-31-2,0 0-24 1,7-22-4-2,-43 22-6 2,-16 12-28 0,-8 16-20 0,-6 19 1-2,2 17-4 2,4 14 5 0,15 10-2 1,9 2-9-4,17-8-11 3,11-9-3 0,8-9-4 1,0-7 3-3,50-12-4 2,21-8 1 0,16-18 1 0,9-16 2-3,-2-3 5 3,-10-22-4 1,-20-30-5-1,-20-9 2-2,-15-9-2 1,-25-9 1 1,-4 0-1 1,0-2-1-4,-29 11 1 3,-6 17-5 0,2 15-11 0,1 21-63-2,7 15-67 2,15 2-64 0,10 0-429 0</inkml:trace>
    </iact:actionData>
  </iact:action>
  <iact:action type="add" startTime="69524">
    <iact:property name="dataType"/>
    <iact:actionData xml:id="d58">
      <inkml:trace xmlns:inkml="http://www.w3.org/2003/InkML" xml:id="stk56" contextRef="#ctx0" brushRef="#br1">29187 5907 248 0,'0'0'239'6,"0"0"-107"0,0 0-24 2,0 0-41 0,0 0 4 0,0 0-1-2,-29-49 8 2,-42 71 2 0,-22 30-8 0,-1 12-19-2,4 7-4 2,16 4-13 0,23 4 0 0,22 7-9-2,22 0-2 2,7 1-8 0,27-3-7 0,46-7-2 0,18-24 5 1,18-22 18-2,-8-29-9 0,-3-2-12 0,-16-47-10 1,-21-30 2 0,-17-12-2 0,-21-7-2-1,-23-7 1-1,0-2-6 2,-6-2-15 0,-35 10-51-2,-8 18-71 2,22 64-71 0,3 15-563 0</inkml:trace>
    </iact:actionData>
  </iact:action>
  <iact:action type="add" startTime="70077">
    <iact:property name="dataType"/>
    <iact:actionData xml:id="d59">
      <inkml:trace xmlns:inkml="http://www.w3.org/2003/InkML" xml:id="stk57" contextRef="#ctx0" brushRef="#br1">28078 5555 389 0,'0'0'296'7,"0"0"-121"1,0 0-61 0,0 0-49-2,0 0-2 2,0 0-13 0,0 0 4 0,32-119-4-1,-28 37-14 0,-4-15-11 2,0-10-8-2,0-4-6-1,0-2-6 2,3 7-3 0,-3 10 1 0,3 16-1-2,-3 21-2 2,3 24 0 0,-3 11 0 0,0 16 1-1,0 6-1 2,0 2 0-3,0 0 0 2,0 25-4-2,-29 31 4 3,0 9-1-2,1 4 1 1,4-8-1-1,5-20-2 0,7-15-1 2,3-18-3-2,9-8-3-1,0 0-11 3,0-6-14-1,3-26 8-1,26-15 27 0,2-5-2 0,11-2 1 2,3 0 1-1,-5 10 2-2,2 9 19 1,-14 13 5 2,-6 14-3-2,-6 8 1 0,-3 0-8 0,-6 13-6 2,6 36-10-2,1 12-8 0,2 1-1 1,0-12-3 0,-3-10-25 0,-2-21 3-3,2-14-32 4,-5-5-39-1,-8 0-75-1,3 0-243-1</inkml:trace>
    </iact:actionData>
  </iact:action>
  <iact:action type="add" startTime="72036">
    <iact:property name="dataType"/>
    <iact:actionData xml:id="d60">
      <inkml:trace xmlns:inkml="http://www.w3.org/2003/InkML" xml:id="stk58" contextRef="#ctx0" brushRef="#br1">9372 5370 453 0,'0'0'256'8,"0"0"-136"0,0 0-37-2,0 0 13 2,0 0-28 0,0 0-16 0,0 0-6-1,-261 428-12 0,213-297-9 1,12-10-6 0,20-19 16 0,16-16 3-2,0-16 0 2,55-19-9 0,30-17-4 0,31-22-4-2,12-12 1 4,-2-21-4-2,-10-35-7 0,-26-19 8-2,-24-24-2 2,-32-19 0 1,-31-11-15-3,-3-9 1 1,-28 17-3 1,-18 31 0 0,-1 33-11 0,7 32-32-2,1 23-39 1,11 2-51 1,19 6-50-1,5 22-453 1</inkml:trace>
    </iact:actionData>
  </iact:action>
  <iact:action type="add" startTime="72450">
    <iact:property name="dataType"/>
    <iact:actionData xml:id="d61">
      <inkml:trace xmlns:inkml="http://www.w3.org/2003/InkML" xml:id="stk59" contextRef="#ctx0" brushRef="#br1">10543 5256 429 0,'0'0'209'6,"0"0"-133"2,0 0-19 0,0 0 20-2,0 0-21 2,0 0-17 0,-126-52 33 0,58 52-12-2,-2 43 7 2,2 30-1 0,8 26-7 0,16 24-15 0,15 15-23-2,18-4-4 2,11-4-7 0,16-10 8 0,52-19-6 0,30-13 4 4,28-24 4-8,14-30 10 6,2-33 8-6,-2-1-1 4,-23-65-14 0,-23-33-22-1,-34-18-1 0,-40-22 2 2,-20-3-4-1,-38 10-3-1,-46 23-25 0,-20 29-20 0,-5 32-68 3,57 47-121-6,11 0-578 2</inkml:trace>
    </iact:actionData>
  </iact:action>
  <iact:action type="add" startTime="73261">
    <iact:property name="dataType"/>
    <iact:actionData xml:id="d62">
      <inkml:trace xmlns:inkml="http://www.w3.org/2003/InkML" xml:id="stk60" contextRef="#ctx0" brushRef="#br1">5997 6202 471 0,'0'0'361'5,"0"0"-155"3,0 0-15 0,0 0-7-2,0 0-55 2,0 0-2 0,2 25-32 0,-84-14-4 0,-25 1-11-2,-10-4-32 2,1 4-28 0,7-5-11-2,13-1-6 2,15 3-3 0,22-7-17 0,23 2-41-2,18 1-27 2,18 12-85 0,0-3-60 0,29 11-133-2</inkml:trace>
    </iact:actionData>
  </iact:action>
  <iact:action type="add" startTime="74105">
    <iact:property name="dataType"/>
    <iact:actionData xml:id="d63">
      <inkml:trace xmlns:inkml="http://www.w3.org/2003/InkML" xml:id="stk61" contextRef="#ctx0" brushRef="#br1">5098 6978 590 0,'0'0'217'7,"0"0"-76"-1,0 0-31 2,0 0-31 0,0 0-14-2,0 0 17 2,129-7-13 0,-78 7-9 0,10 0 3-2,9 0-4 2,12 5 3 0,7 5-3 0,15 1-12-2,22-5-16 2,15-6-6 0,18 0-2 1,14-6-5-2,1-32 4-1,-13 3 1 2,-18-1 3 0,-10 13-3-2,-12 11 1 3,-5 12 0-2,-8 0-7 2,-3 0-5-4,-8 0-4 3,-1 0-6 0,5-13 1 0,3-4 2-2,7-3-5 2,-6 6 8 0,-3 8-1 0,-11 6 13-2,-2 0-2 2,2 0-13 0,-1 0-5 0,1-2 0 0,6-7 0-2,-1 3 0 2,5 1 0 0,-1 3 0-2,5 2 0 3,3 0 0-2,1 0 0 1,4 0 0-2,6 5 0 2,-3 7 0 0,1-5 0 0,-14-3 0-2,-16-4 0 2,-16 0 0 0,2 0 0 0,-2 0 0-2,9 0 0 2,7 0 0 0,7 0 0 0,3 0 0 0,0 0 0-2,-4 0 0 2,-9 2 0 0,-3 4 0-2,-1-1 0 2,-9 1 0 0,3 1 0 1,1-3 0-4,2 5 0 3,-3-3 0 0,-3-1 0 0,-4-2 0-2,-8 0 0 2,-1-1 0 0,6-2 0 1,-3 0 0-4,-5 0 0 4,-4 0 0-2,-8 3 0 1,-7 0 0-2,-10-3 0 2,-7 2 0 0,-4 2 0 0,-5-1 0-2,0 2 0 3,-4 5 0-2,2 3 0 2,-9 9-38-4,-16 7-122 3,-54 3-122 0,25-17-83 0</inkml:trace>
    </iact:actionData>
  </iact:action>
  <iact:action type="add" startTime="75452">
    <iact:property name="dataType"/>
    <iact:actionData xml:id="d64">
      <inkml:trace xmlns:inkml="http://www.w3.org/2003/InkML" xml:id="stk62" contextRef="#ctx0" brushRef="#br1">7958 7349 619 0,'0'0'310'5,"0"0"-150"2,0 0-34 1,0 0-12 0,0 0-6-2,0 0-6 2,51 51-6 0,-45 70-60 0,4 29 11-2,-6 21-4 2,5 1-9 0,-5-13-12 0,-4-28-13-2,0-35-4 2,0-34-5 0,0-35-9 0,0-27-28 0,0 0-43-2,24-55-72 2,6-33 33 0,-15 33-114-2,-2 15-266 2</inkml:trace>
    </iact:actionData>
  </iact:action>
  <iact:action type="add" startTime="75826">
    <iact:property name="dataType"/>
    <iact:actionData xml:id="d65">
      <inkml:trace xmlns:inkml="http://www.w3.org/2003/InkML" xml:id="stk63" contextRef="#ctx0" brushRef="#br1">9180 7578 684 0,'0'0'250'6,"0"0"-111"2,0 0-28-2,0 0-29 2,0 0-10 0,0 0-10 0,422 357-5-2,-394-260-9 3,-25-5-11-2,-3-5-15 1,-44-14-16-2,-40-11-6 13,-17-25 0-19,-11-20-8 5,12-17-9 1,14-3-17 2,23-41-11 0,26-10 2 1,30-6 19-2,7 6 15 1,20 10 2 0,28 14 3-1,16 11 4-1,11 19-2 2,14 0 4 0,17 12 0 0,8 39 5-2,1 8 4 3,-4 9-4-1,-18-10-4 1,-18-15-3-4,-18-19-1 3,-12-24-24-1,-6 0-132 1,-39-27-116-1,0-7-490 0</inkml:trace>
    </iact:actionData>
  </iact:action>
  <iact:action type="add" startTime="76268">
    <iact:property name="dataType"/>
    <iact:actionData xml:id="d66">
      <inkml:trace xmlns:inkml="http://www.w3.org/2003/InkML" xml:id="stk64" contextRef="#ctx0" brushRef="#br1">10994 7070 762 0,'0'0'252'6,"0"0"-124"2,0 0-23 0,0 0-38-2,0 0-32 2,0 0-5 0,-73 7 6 0,9-3-8-2,-7 2 1 2,-3-3-9 0,5 2-6 0,2 4 2-2,8 2-8 2,11 3 4 0,4-4-10 0,11-3 1-2,16 1-2 2,4-3 0 0,10 5-1 0,3 12 3-2,0 9 7 2,0 14 9 0,0 3-7 0,0 3-7-2,6-4 2 3,5-4-6-1,2-2 4 1,0-7-5-3,2-2 7 2,1-5-3 0,7 2 3 0,6-4 1-2,3 2-3 2,8-10 7 0,10-4-3-1,3-12-4-1,17-1-2 3,1 0-3-2,3 7 0 2,-8 3 4-3,-5 7 0 1,-11 8 1 3,-10 9 2-4,-8 9-7 1,-17 10 6 1,-15 6-5-1,0 8-2 2,-11-3 1-4,-45 4 0 5,-18-6 0-2,-10-12-2 0,-9-7-3-3,-1-9-12 3,4-15-27-1,10-10-40 2,12-9-40-4,60 0-94 3,3-3-235 1</inkml:trace>
    </iact:actionData>
  </iact:action>
  <iact:action type="add" startTime="78879">
    <iact:property name="dataType"/>
    <iact:actionData xml:id="d67">
      <inkml:trace xmlns:inkml="http://www.w3.org/2003/InkML" xml:id="stk65" contextRef="#ctx0" brushRef="#br2">9553 7200 77 0,'0'0'115'7,"0"0"-14"1,0 0-6 1,0 0-6-4,0 0-9 3,0 0-8 1,20 16-15-4,-17-12 2 3,6-4 17 0,-5 2 15 0,3-2 1-2,-2 0 0 2,-1 0-9 0,0 0 1 0,-1 0-9 0,-3 0-18-2,3 0-4 2,-3 0-17 0,0 0 5 1,0 0-4-4,0 0 0 3,-19 3 10 0,-8 3-13-2,2-2-5 2,-4 5-6 0,-1-3 4 0,-2 1-9 0,-6-2 1-2,3 0-9 2,-4 0 8 0,2-2-6 2,-4 3 6-5,-1-3 2 3,1 2-1 0,-5-2 1-1,0-3-9-1,-2 3-2 3,1-1-4-1,1 2 6 0,5-4-9-2,1 0 8 1,4 0-4 1,2 0 5 0,4 0 0-1,-7 0-3 0,6 0 1 1,-6 0-2 0,5 0 6-2,3 8-9 2,0-2 2 0,3 1-5 0,-1-3 5-1,-2-2-5 1,0-2 2 0,0 0-3-1,1 4 0-1,2-4 0 2,0 0 0 1,-1 0 0-1,3 0 0-3,-5 0 0 3,2 0 0 0,-6 6 0-1,2-1 0 0,2 3 0 2,4-1 0-1,2-6 0-1,0 6 0 0,-2-5 0 1,-4 1 0 0,-1 2 0-2,-3-2 0 2,-4 3 0 0,4-1 0 0,6-5 0 0,2 0 0-3,2 0 0 3,7 0 0 1,3 0 0-2,5 0 0-1,1 0 0 2,4 0 0 1,3 0 0-2,0 0 0-1,-3 0 0 3,3 0 0-2,0 0 0-1,0 0 0 2,0 0 0 0,0 0 0 0,0 0 0-1,0 0 0 0,0 0 0 1,-2 0-6 0,-6 0-6 1,7 0-4-4,-11 0 4 3,5 0 5 0,-2 0 1 0,5 0-3-2,-3 0 9 2,4 0 0 1,0 0 0-1,0 0 1-3,-1 0 1 4,4 0-2-2,0 0 0 1,0 0-1-2,0 0 2 2,-3 0-2 0,3 0 2 0,0 0-1-2,0 0 0 2,0 0-1 0,0 0 1 0,0 0 0-2,-2 10 2 2,2 3-1 0,0 7 6 0,0 5-7-2,0 1 5 2,0 7-2 0,0 6 1 0,0 9-2-1,0 8-2 1,0 6 8 0,9-1-6-1,4 11 5 0,-7-1-6 0,4 0 3 1,-6-1-1 0,2-1-5-1,3-11 4 1,-5 2-2-1,1-5 0 2,0 2 1-4,3-1-1 3,-6 3 2 0,3 0-3 0,6 0 3-2,-2 3-1 4,-3-3-1-4,4-6 0 1,-7-8 2 0,0-12-2 2,-3-3 0-2,1-8 2 1,-1 0-4-2,0-5 4 2,0-4-3 0,0-4 2 0,0-3 0-2,0-6-1 2,0 3 1 0,0-3-3 0,0 0 3-2,0 0-3 2,0 0 4 0,0 4-1 0,0-4 0-2,0 0-1 2,6 0 1 0,-3 0 0 0,1 2-1-2,9 3 3 3,2 1-3-2,8-4 0-1,3 2 0 2,5-3 0 0,5-1 0 0,16 0 0 0,3 0 0-2,7 0 0 2,7 0 0 0,-1 0 0 0,4 0 0-2,-4 0 0 2,0 0 0 1,1 0 0-1,3 0 0-2,-4 0 0 1,5 0 0 2,-2-5 0-2,1 0 0 0,-4-2 0 1,-1 6 0 0,-12-1 0-1,-3-2 0 0,0 4 0 0,-7 0 0 1,-1 0 0 0,-1 0 0-2,-2 0 0 2,-2 0 0 0,2 0 0 1,2 0 0-4,4 0 0 3,0 0 0 0,1 0 0 0,1 0 0-2,-5 0 0 2,-1 0 0 1,-2 0 0-2,-2 0 0 0,2 0 0 1,-2-3 0-1,-9 0 0-1,-4 0 0 2,-8 3 0 0,-7-2 0 1,1 2 0-1,-8 0 0-3,1 0 0 3,-1 0 0 1,-2 0 0-2,0 0 0-1,-2 0 0 2,3 0 0 0,-3-2 0 0,0 2 0-2,0 0 0 2,0 0 0 0,0 0 0 0,0 0 0-2,0 0 0 3,0 0 0-2,5 0 0 1,-5 0 0-2,0 0 0 2,0 0 0 0,0 0 0 0,0 0 0-2,0 0 0 2,0-10 0 0,0-4 0 0,0-11 0-2,0-12 0 2,0-8 0 0,0-7 0 0,0-5 0-2,0-5 0 2,-5 1 0 0,-11-1 0-1,-1-2 0 0,-2-2 0 2,-1 1 0-2,2 1-3 1,4-1 2-2,1 0 1 2,-3-2-1 0,6-2 0 0,1 9 1-2,0 9-2 2,7 12 0 0,-1 8 1 0,3 9 2-2,0-2-2 2,0-3 1 0,0-4-1-2,0-9 2 2,-6-5-2 0,6-2 2 0,0-4-2-1,0 4 0 0,0 2 1 2,0 5-1-2,0 6 4 26,0 3-5-32,0 1 5-1,0-1-6 0,0-3 4 4,0 4-1 2,0-2 0 2,0 2 0 0,0-7-2-2,0 3 3 2,0 0-2 0,0 4 2 0,0 13-1 0,0 2 0-2,0 7 0 2,0 5-1 0,0 1 0-2,0 2 1 2,0 0 0 1,0 0 2-2,0 0-1 1,-2 0-2-2,2 0 2 2,-5 0 0 0,-3 0 0 0,-5 5 1-2,6 7-1 2,-3-4 1 0,4-3-3-2,-4 0 3 2,3 2-4 0,2-4 4 0,-3-1-3-2,3 1 4 2,-9 2-4 1,-1 2 1-2,-11 0 0 0,-6-1-1 1,-8 0 2 0,-4-1-3-1,-1-1 2-1,2 5 0 2,-1-1-2 0,10 1 0 0,3 12 2 0,5 13-1-2,12 8-9 2,-2 11-71 1,8 0-69-3,8-7-90 1,0-31-86 1</inkml:trace>
    </iact:actionData>
  </iact:action>
  <iact:action type="add" startTime="82910">
    <iact:property name="dataType"/>
    <iact:actionData xml:id="d68">
      <inkml:trace xmlns:inkml="http://www.w3.org/2003/InkML" xml:id="stk66" contextRef="#ctx0" brushRef="#br1">9174 1155 499 0,'0'0'383'8,"0"0"-237"-2,0 0-34 2,0 0 10 0,0 0-28 0,0 0-35-2,0 0-6 2,45 360 0 0,-40-246-3 0,5-3-7-2,-4-13-18 2,1-14-5 0,-3-14-6 1,5-13-14-4,-5-23 0 3,-1-15-7 0,5-19-19 0,5 0-38-2,0-23-46 2,1-25-76 0,-10 18-47 0,-4 7-603-2</inkml:trace>
    </iact:actionData>
  </iact:action>
  <iact:action type="add" startTime="90332">
    <iact:property name="dataType"/>
    <iact:actionData xml:id="d69">
      <inkml:trace xmlns:inkml="http://www.w3.org/2003/InkML" xml:id="stk67" contextRef="#ctx0" brushRef="#br1">21567 9206 570 0,'10'-6'263'8,"-7"6"-143"1,1 0-42-2,2 0 26-1,-2 17-40 2,5 22-9 0,-5 15 36 0,3 22-24-2,-7 26 2 2,0 26-11 0,0 16-19 1,0 1-11-4,0-12-16 3,0-21-6 0,0-27-6 0,0-35 1-2,0-25-1 2,0-19-3 0,0-6-14 0,9-11-30-2,16-34-1 2,7-11-28 1,2 2-102-2,-21 29-69-1,0 12-571 2</inkml:trace>
    </iact:actionData>
  </iact:action>
  <iact:action type="add" startTime="90778">
    <iact:property name="dataType"/>
    <iact:actionData xml:id="d70">
      <inkml:trace xmlns:inkml="http://www.w3.org/2003/InkML" xml:id="stk68" contextRef="#ctx0" brushRef="#br1">22407 9372 400 0,'0'0'337'6,"0"0"-165"0,0 0-68 3,0 0-27-2,0 0-20-1,0 0-4 2,100-37 23 0,-69 37 6 0,5 12-17-2,2 27-19 2,-2 11-4 0,-6 16-11 0,-4 6-3-2,-11 7-12 2,-6 8-7 0,-9-3-3 0,0-8-6-2,-24-9 1 4,-21-16-1-3,-10-21-2 1,-3-20-3-2,-4-10-15 2,4-17-13 0,10-33 3-1,19-1 5 0,18 3 6 1,11 4 1 2,0 18 8-4,8 8 7 1,24 18 3 1,16 0 5 0,16 24 3 0,4 23 4 0,2 10-6-2,-2-10-3 4,-12-11-2-3,-6-10-1-1,-7-9-3 2,-2-12-42-1,-31-5-164 1,3 0-183-3</inkml:trace>
    </iact:actionData>
  </iact:action>
  <iact:action type="add" startTime="91250">
    <iact:property name="dataType"/>
    <iact:actionData xml:id="d71">
      <inkml:trace xmlns:inkml="http://www.w3.org/2003/InkML" xml:id="stk69" contextRef="#ctx0" brushRef="#br1">23812 9180 677 0,'0'0'276'7,"0"0"-141"-2,0 0-46 3,0 0-32 0,0 0-7 0,0 0-6-2,-39 20-4 2,-15 4 9 1,-2-2-15-2,-4-3-4 0,5-7-8 0,-1-4-11 1,2-8-6 0,7 0-3-2,5 0-1 2,11 0-1 0,7 0 0 0,17 0 1-2,0 0 0 2,4 0 1 0,3 0 3 0,-3 8 0-2,3 9-2 2,0 11-1 0,0 3-1 0,0 6-2-2,0-2 2 2,0-1 0 0,0 1 0 1,0-5 1-4,6-1 1 6,4-4 1-4,2-3 3 1,4-5-3-2,4 0 3 2,16-2 1 0,8 5-5-1,5 7-2 0,2 8-1 2,-6 5 1-1,-5 8-1 0,-8 3 2-2,-12-1-2 1,-15 7 1 0,-5-2-1 1,0-4 0-1,-29-3-2 1,-24-11 1 0,-10-17-5 0,-5-14 0-2,-2-6-14 2,13-4-18 0,14-35-21 0,20-11-32-3,20-9-30 3,3 31-32 1,3 5-286-1</inkml:trace>
    </iact:actionData>
  </iact:action>
  <iact:action type="add" startTime="91917">
    <iact:property name="dataType"/>
    <iact:actionData xml:id="d72">
      <inkml:trace xmlns:inkml="http://www.w3.org/2003/InkML" xml:id="stk70" contextRef="#ctx0" brushRef="#br1">24967 9397 437 0,'0'0'299'5,"0"0"-106"3,0 0-75 0,0 0-28 0,0 0-19-2,0 0 5 2,26-3-5 0,-32 6-24 0,-37 17-5-2,-8 3-1 2,-18-5-6 0,-13 3-5 0,-5-4-18-2,-1-3-11 2,11-6-1 0,13-4-2 0,17-3-12-2,16-1-21 2,14 0-14 0,17 0-33 0,0 0-41-2,3 0-26 2,21 0-110 0,4 0-363 0</inkml:trace>
    </iact:actionData>
  </iact:action>
  <iact:action type="add" startTime="92210">
    <iact:property name="dataType"/>
    <iact:actionData xml:id="d73">
      <inkml:trace xmlns:inkml="http://www.w3.org/2003/InkML" xml:id="stk71" contextRef="#ctx0" brushRef="#br1">24914 9737 720 0,'0'0'235'6,"0"0"-143"0,0 0-11 2,0 0-21 0,0 0-9 0,0 0-14-2,-363 85-27 2,315-83-10 0,16-2 0 0,9 0-28-2,23 0-85 3,0 0-222-2</inkml:trace>
    </iact:actionData>
  </iact:action>
  <iact:action type="add" startTime="92577">
    <iact:property name="dataType"/>
    <iact:actionData xml:id="d74">
      <inkml:trace xmlns:inkml="http://www.w3.org/2003/InkML" xml:id="stk72" contextRef="#ctx0" brushRef="#br1">25801 9281 627 0,'0'0'283'5,"0"0"-142"3,0 0-40 0,0 0-21 0,0 0-19-2,0 0-19 2,63 552-2 0,-76-419-10 0,-1-13-9-2,-2-15-15 2,3-24-4 0,3-23-2 0,4-27-4-2,-1-19-18 2,7-12-24 0,0-29-70 0,0-10-76-2,11-11-115 2</inkml:trace>
    </iact:actionData>
  </iact:action>
  <iact:action type="add" startTime="92892">
    <iact:property name="dataType"/>
    <iact:actionData xml:id="d75">
      <inkml:trace xmlns:inkml="http://www.w3.org/2003/InkML" xml:id="stk73" contextRef="#ctx0" brushRef="#br1">26586 9273 280 0,'0'0'533'6,"0"0"-381"2,0 0-36-2,0 0-47 2,0 0-13 0,0 0-17 0,396 118 2-2,-353-51-6 2,-9 29-14 0,-17 18-4 0,-14 14-7 13,-3-10-2-20,-33-17-4 1,-40-28-4 4,-18-31-2 0,-11-33 2 2,-2-9-15 0,11-42-10 1,21-23-34-3,31 0 4 3,30 12 17 0,11 17 23-1,11 19 15-3,36 17 1 1,16 0 6 3,11 14 10-1,9 36 12-3,1 16 2 4,0 3-6-2,0 0-9 1,-4-5-12-2,-3-17-4 3,-18-15-1-2,-11-25-16 1,-10-7-67-2,-38-13-175 2,0-22-394 0</inkml:trace>
    </iact:actionData>
  </iact:action>
  <iact:action type="add" startTime="93305">
    <iact:property name="dataType"/>
    <iact:actionData xml:id="d76">
      <inkml:trace xmlns:inkml="http://www.w3.org/2003/InkML" xml:id="stk74" contextRef="#ctx0" brushRef="#br1">27992 9377 416 0,'0'0'181'3,"0"0"-138"-1,0 0 10 6,0 0 7 0,0 0 26-2,0 0 7 2,-320 254-2 0,262-170-9 0,14-3-7-2,26 1-16 2,18-10-10 0,0-9-9 0,33-13-13-2,38-21-6 2,28-24-3 0,11-5-14 0,1-32 3-1,-11-35-4 2,-18-17-1-1,-33-12-2 1,-38-10 0-5,-11 8-4 4,-31 7-31 0,-49 19-57 1,35 57-60-3,4 13-271 1</inkml:trace>
    </iact:actionData>
  </iact:action>
  <iact:action type="add" startTime="94301">
    <iact:property name="dataType"/>
    <iact:actionData xml:id="d77">
      <inkml:trace xmlns:inkml="http://www.w3.org/2003/InkML" xml:id="stk75" contextRef="#ctx0" brushRef="#br1">29230 9599 617 0,'0'0'289'7,"0"0"-171"1,0 0-31-2,0 0-38 2,0 0-23 0,0 0 13 0,0 0-10-2,-220 5-2 2,156 7-18 0,3 0-4 0,12 0-3-1,10-10-3 0,11 0 1 2,8-2-10-2,10 0-36-1,10 0-76 2,0 0-212 0</inkml:trace>
    </iact:actionData>
  </iact:action>
  <iact:action type="add" startTime="94603">
    <iact:property name="dataType"/>
    <iact:actionData xml:id="d78">
      <inkml:trace xmlns:inkml="http://www.w3.org/2003/InkML" xml:id="stk76" contextRef="#ctx0" brushRef="#br1">29046 9518 776 0,'0'0'205'6,"0"0"-106"2,0 0-37-2,0 0-49 2,0 0-13-1,0 0-2 1,20 405-22-2,-20-371-31 2,0-32-94 1,0-2-246-2</inkml:trace>
    </iact:actionData>
  </iact:action>
  <iact:action type="add" startTime="94939">
    <iact:property name="dataType"/>
    <iact:actionData xml:id="d79">
      <inkml:trace xmlns:inkml="http://www.w3.org/2003/InkML" xml:id="stk77" contextRef="#ctx0" brushRef="#br1">31145 9237 533 0,'0'0'276'7,"0"0"-126"-1,0 0-49 2,0 0-38 0,0 0-17 0,0 0-6-2,1-3-6 2,-43 3 1 0,-17 0 1 0,-5 0-19-2,0 0-1 2,-12 0-3 0,2 3-9 0,3 1 2-2,4-4-5 2,15 0 3 0,14 0-3 0,19 0 2-1,11 0-1 0,8 0 0 1,0 0 3 0,0 0 4-2,0 0 15 2,0 0-2 0,0 7 1 0,0 16 6-2,4 16 1 2,9 11-17 0,-3 13-8 0,-1-1 3-2,-2-4-3 3,-3-2-1-1,4-11-3 0,5-8-1-2,3-6 1 5,11-9 0-6,11 0 0 5,14-5-1-5,12-3-1 3,4 2 1 0,4-1 0 0,-11 8 0-2,-1 8 2 2,-9 7-1 1,-14 1-1-3,-5-1 1 2,-15 5 1-1,-9-5-2 2,-8 6-1-2,0 3 0-2,-44 0-1 4,-20-2 1-1,-9-8-3 1,-9-6 3-4,0-6-6 3,11-8-9-1,4-5-12 1,10-7-13-1,7-5-42 1,5 0-51-1,40 0-89 2,3 0-700-5</inkml:trace>
    </iact:actionData>
  </iact:action>
  <iact:action type="add" startTime="98529">
    <iact:property name="dataType"/>
    <iact:actionData xml:id="d80">
      <inkml:trace xmlns:inkml="http://www.w3.org/2003/InkML" xml:id="stk78" contextRef="#ctx0" brushRef="#br0">22280 11740 768 0,'0'0'227'6,"0"0"-97"1,0 0-20 1,0 0-5 0,0 0-25 19,0 0-51-26,0 0 3-1,37 225 5 2,-37-148-1 4,0-1-6 2,0-4-2 0,0 1 2 0,0 4-10-2,0-2-3 2,0-2-10 0,0-4 0 0,0-17-6-2,0-15 1 2,6-20-2 0,-6-5 0 0,3-12 0-2,-3 0-2 2,0 0-23 0,0 0-52 0,4-16-10-2,-4-19-39 2,0-11-69 1,0 25-55-2,3-3-304-1</inkml:trace>
    </iact:actionData>
  </iact:action>
  <iact:action type="add" startTime="98926">
    <iact:property name="dataType"/>
    <iact:actionData xml:id="d81">
      <inkml:trace xmlns:inkml="http://www.w3.org/2003/InkML" xml:id="stk79" contextRef="#ctx0" brushRef="#br0">22704 11659 364 0,'0'0'296'6,"0"0"-99"2,0 0-58 0,0 0-4 0,0 0-11-2,0 0-44 2,0 0-24 0,27 192-5-2,-27-97-11 2,0 6 2 0,0 10-3 0,1 0-2-2,2 5-12 2,1-10-10 1,2-22-7-2,-6-21-8-1,3-35 0 2,1-15 0 0,-1-13-10 0,2 0-21-2,6-28-49 2,-2-19 3 0,-2 0-38 0,-7 0-45-2,0 30-62 2,0 10-474 0</inkml:trace>
    </iact:actionData>
  </iact:action>
  <iact:action type="add" startTime="100995">
    <iact:property name="dataType"/>
    <iact:actionData xml:id="d82">
      <inkml:trace xmlns:inkml="http://www.w3.org/2003/InkML" xml:id="stk80" contextRef="#ctx0" brushRef="#br1">23422 12022 831 0,'0'0'239'7,"0"0"-87"1,0 0-43 0,0 0-38-2,0 0-31 2,0 0-33 1,0 0 2-2,-96 136-2-1,57-104 1 2,-1 2 2 0,3-6-1 0,13-2 2-2,3-4-5 2,8-10-6 0,8-1 1 0,-3-9-1-2,8-2-11 2,-3 0-26 0,3 0-48 0,0 0-80-2,0 0-70 2,0 0-358 0</inkml:trace>
    </iact:actionData>
  </iact:action>
  <iact:action type="add" startTime="101335">
    <iact:property name="dataType"/>
    <iact:actionData xml:id="d83">
      <inkml:trace xmlns:inkml="http://www.w3.org/2003/InkML" xml:id="stk81" contextRef="#ctx0" brushRef="#br1">23149 12032 170 0,'0'0'472'7,"0"0"-319"1,0 0-10-4,0 0-53 5,0 0-8-2,0 0 8 1,89 82-1-2,-63-47-15 2,0 0-25 0,-1 0-1 0,-6-2-17-2,-4-4-17 2,-3-7-8 1,-2-8-6-1,-4-6-6-3,-5-5-34 4,2-3-62-2,3 0-60 1,-6 0-71-1,0 0-324 0</inkml:trace>
    </iact:actionData>
  </iact:action>
  <iact:action type="add" startTime="103313">
    <iact:property name="dataType"/>
    <iact:actionData xml:id="d84">
      <inkml:trace xmlns:inkml="http://www.w3.org/2003/InkML" xml:id="stk82" contextRef="#ctx0" brushRef="#br1">23855 11652 428 0,'0'0'220'8,"0"0"-95"-1,0 0-34-1,0 0-24 2,0 0-6 0,0 0 28 0,0 0 16-2,13 32-4 2,-11 51-38 0,-2 26-12 0,3 17-5-2,-3 6-19 2,0 0-5 0,0-11-10 0,0-20-10-2,0-24-2 2,0-33 0 0,0-24 0 0,0-15-7-2,0-5-11 3,0-8-31-2,0-31-36 2,0-11 5-4,3-4-30 3,-3 31-60 0,0 2-163 0</inkml:trace>
    </iact:actionData>
  </iact:action>
  <iact:action type="add" startTime="103667">
    <iact:property name="dataType"/>
    <iact:actionData xml:id="d85">
      <inkml:trace xmlns:inkml="http://www.w3.org/2003/InkML" xml:id="stk83" contextRef="#ctx0" brushRef="#br1">24545 11738 322 0,'0'0'203'5,"0"0"-59"3,0 0-50 0,0 0 1-2,0 0-24 2,0 0-5 0,-143-28-9 0,79 79-21-2,5 7 6 2,11 9-1 0,10 7 8 0,12 5-10-2,13-4 3 3,13 5-8-2,0-5-21 1,39-4 4-2,22-16-2 2,20-21-4 0,6-28 0 2,-3-6 14-4,-7-48-8 1,-20-33-12 2,-24-15-5-3,-17-13 0 2,-16-1-1 0,0 5 1-1,-13 16-4 2,-16 30-11-3,13 22-21 2,0 20-64-1,3 17-35 2,13 0-160-4</inkml:trace>
    </iact:actionData>
  </iact:action>
  <iact:action type="add" startTime="104162">
    <iact:property name="dataType"/>
    <iact:actionData xml:id="d86">
      <inkml:trace xmlns:inkml="http://www.w3.org/2003/InkML" xml:id="stk84" contextRef="#ctx0" brushRef="#br1">25586 11718 238 0,'0'0'218'6,"0"0"4"1,0 0-28 0,0 0-69 1,0 0-40 1,0 0-2-4,25-5-18 3,-77 10 0 0,-15 10-3 0,-3 2-22-2,-1 0-17 2,6-4-14 0,9 2-8-2,8-5-1 2,14 0-9 0,11-8-24 0,12-2-44 0,11 0-58-2,0 0-83 2,0 0-220 0</inkml:trace>
    </iact:actionData>
  </iact:action>
  <iact:action type="add" startTime="104434">
    <iact:property name="dataType"/>
    <iact:actionData xml:id="d87">
      <inkml:trace xmlns:inkml="http://www.w3.org/2003/InkML" xml:id="stk85" contextRef="#ctx0" brushRef="#br1">25489 12015 713 0,'0'0'213'1,"0"0"-100"1,0 0-67 4,0 0-9-5,0 0-18 7,0 0-14 0,-194 29-5 0,153-29-10-2,32 0-98 2,-1 0-371 0</inkml:trace>
    </iact:actionData>
  </iact:action>
  <iact:action type="add" startTime="105144">
    <iact:property name="dataType"/>
    <iact:actionData xml:id="d88">
      <inkml:trace xmlns:inkml="http://www.w3.org/2003/InkML" xml:id="stk86" contextRef="#ctx0" brushRef="#br1">26149 11588 675 0,'0'0'290'6,"0"0"-127"0,0 0-45 2,0 0-30 0,0 0-5 0,0 0-18 0,28 296-9-2,-26-195-8 2,-2 7-24 0,0-7-11 0,0-9-9-2,0-18-4 2,0-22-2 0,0-20-12 0,0-24-27-2,7-8-19 2,12-11-38 0,1-36-75 1,5-17-2-3,-13 31-97 1,-8 5-448 1</inkml:trace>
    </iact:actionData>
  </iact:action>
  <iact:action type="add" startTime="105520">
    <iact:property name="dataType"/>
    <iact:actionData xml:id="d89">
      <inkml:trace xmlns:inkml="http://www.w3.org/2003/InkML" xml:id="stk87" contextRef="#ctx0" brushRef="#br1">26757 11544 316 0,'0'0'298'4,"0"0"-120"4,0 0-33 1,0 0-21-4,0 0-16 3,0 0-27 1,35 138-22-2,-35-42 9 2,0 5-19-4,0 2-16 3,0-6-11 0,0-11-19 0,0-19-1-2,0-16-2 2,0-20 0 0,0-17-25 0,0-14-21-2,0 0-53 2,25-25-88 0,-14-6-32-2,5-2-115 2</inkml:trace>
    </iact:actionData>
  </iact:action>
  <iact:action type="add" startTime="105824">
    <iact:property name="dataType"/>
    <iact:actionData xml:id="d90">
      <inkml:trace xmlns:inkml="http://www.w3.org/2003/InkML" xml:id="stk88" contextRef="#ctx0" brushRef="#br1">27675 11654 322 0,'0'0'242'8,"0"0"-158"0,0 0-32 0,0 0 77-2,0 0-28 3,0 0-32-2,0 0-10 1,-212 117-4-2,151-49 5 2,6 13 10 0,10 11-6-2,19 0-15 2,20 3-25 0,6-11-4 0,19-7-10-2,47-25 8 2,22-25-1 0,9-27 3 0,3-7-4-1,-13-48-7 2,-13-16 0-2,-19-11-7 2,-22-5 0-3,-30-11-2 1,-3-8-4 2,-23 1-10-2,-35 10-28-1,19 72-97 2,3 20-157 1</inkml:trace>
    </iact:actionData>
  </iact:action>
  <iact:action type="add" startTime="106410">
    <iact:property name="dataType"/>
    <iact:actionData xml:id="d91">
      <inkml:trace xmlns:inkml="http://www.w3.org/2003/InkML" xml:id="stk89" contextRef="#ctx0" brushRef="#br1">26965 11558 386 0,'0'0'206'8,"0"0"-102"-2,0 0-47 2,0 0-16 0,0 0 5-2,0 0 7 2,24-12 12 0,-15-18 7 0,-2-12 0-2,0-14-11 2,2-9-4 0,-5-9-23 0,-4-7-9-2,0-6-4 2,0-3-15 0,0 4-3 0,0 5-3-2,0 8 0 3,0 11 0-2,-7 18-1 1,-1 14-6-1,3 10-1 1,2 15 4 0,-7 5 0 0,-6 0 2-1,-3 17 2 0,-5 21 3 1,-1 3-2-1,6-6-1 2,8-5 1-4,2-13-1 4,7-10 3-1,2-4-1-2,0-3 2 2,0 0-3-1,0 0 1 1,5 0-1-1,18 0 0 1,-8 0 0 0,3-10-1-1,3-12 0-1,-4-3-1 3,6-2 1-1,-2-2 0 0,-1 9 1-3,-9 10 6 3,0 7 27 2,-4 3 24-4,0 0-5 0,6 13-19 2,6 31-29 0,6 5-5 0,1 5-1-1,4-1 0 0,-2-11-2 1,-2-13-5 0,-9-12-17-2,-5-10-31 3,-8-7-45-2,-4 0-60 1,0 0-174-2</inkml:trace>
    </iact:actionData>
  </iact:action>
  <iact:action type="add" startTime="108387">
    <iact:property name="dataType"/>
    <iact:actionData xml:id="d92">
      <inkml:trace xmlns:inkml="http://www.w3.org/2003/InkML" xml:id="stk90" contextRef="#ctx0" brushRef="#br1">8160 9803 637 0,'0'0'278'8,"0"0"-147"-3,0 0 14 3,0 0-40 0,0 0-19-2,0 0 2 2,104 306-17 0,-81-172-6 0,-4-3-18-2,-6-9-19 2,-8-24-15 0,-5-30-11 0,0-26-2-2,0-17-3 2,0-17-17 0,0-8-32 0,0 0-32-2,4 0-16 2,16 0-70 0,-8 0-36 0,-8 0-229-2</inkml:trace>
    </iact:actionData>
  </iact:action>
  <iact:action type="add" startTime="108874">
    <iact:property name="dataType"/>
    <iact:actionData xml:id="d93">
      <inkml:trace xmlns:inkml="http://www.w3.org/2003/InkML" xml:id="stk91" contextRef="#ctx0" brushRef="#br1">9234 9767 382 0,'0'0'300'8,"0"0"-135"-2,0 0-46 2,0 0-9-2,0 0-8 2,0 0-18 0,0 0-25 0,85 214 4-2,-83-86-16 2,-2 1-9 0,0-11-14 0,0-19-4-2,0-18-14 2,0-26-6 1,0-21 0-2,0-20-19-1,0-14-34 2,0-2-65 0,14-47-61 0,-1 10-77-2,8-3-379 2</inkml:trace>
    </iact:actionData>
  </iact:action>
  <iact:action type="add" startTime="109191">
    <iact:property name="dataType"/>
    <iact:actionData xml:id="d94">
      <inkml:trace xmlns:inkml="http://www.w3.org/2003/InkML" xml:id="stk92" contextRef="#ctx0" brushRef="#br1">10599 9628 569 0,'0'0'190'7,"0"0"-98"-3,0 0-23 4,0 0-43 0,0 0 4 0,0 0 25-2,-50-140-4 2,-27 175 14 0,-6 36 3 0,9 20-5-2,8 11 6 2,21 13-13 1,16 7-20-2,29 1-10-1,0-2-7 2,33-15-7 0,54-20 9 2,30-27-6-3,28-29 10 0,25-23-10 1,5-7 7-1,-12-52-7 0,-26-41 1 1,-39-26-2 0,-55-17-2 1,-43-7 0-4,-30 5-11 2,-68 0-1 2,-29 12-7 1,-11 20-32-5,-2 26-67 2,83 80-110 1,18 0-192-1</inkml:trace>
    </iact:actionData>
  </iact:action>
  <iact:action type="add" startTime="109618">
    <iact:property name="dataType"/>
    <iact:actionData xml:id="d95">
      <inkml:trace xmlns:inkml="http://www.w3.org/2003/InkML" xml:id="stk93" contextRef="#ctx0" brushRef="#br1">11694 10583 625 0,'0'0'158'5,"0"0"-60"2,0 0 26 1,0 0-1 0,0 0-10-2,0 0 37 2,-1066 242-12 0,653-177 1 0,-46 19-2-1,-25 14-34 2,8 6-51-1,47-14-36-1,52-30-2 0,48-30-9 0,32-30-5 1,45 0-1 0,46-30-44-2,65 0-40 2,60 3-60 1,54 13-75-1,43 11-23-2,31 3-379 2</inkml:trace>
    </iact:actionData>
  </iact:action>
  <iact:action type="add" startTime="110150">
    <iact:property name="dataType"/>
    <iact:actionData xml:id="d96">
      <inkml:trace xmlns:inkml="http://www.w3.org/2003/InkML" xml:id="stk94" contextRef="#ctx0" brushRef="#br1">7447 10672 944 0,'0'0'247'6,"0"0"-58"0,0 0-22 2,0 0-54 0,0 0-67 0,0 0-40-2,-874 30-6 2,785-26-25 0,33 2-62 0,56-2-106-2,0-4-84 2</inkml:trace>
    </iact:actionData>
  </iact:action>
  <iact:action type="add" startTime="113653">
    <iact:property name="dataType"/>
    <iact:actionData xml:id="d97">
      <inkml:trace xmlns:inkml="http://www.w3.org/2003/InkML" xml:id="stk95" contextRef="#ctx0" brushRef="#br1">9612 11629 701 0,'21'-9'251'1,"-11"9"-101"-1,-3 12 10 0,-4 38-52 2,1 23-47 6,1 14-7 0,-1 17 0 0,-1 6-7 0,-3 9-13-1,4-11-4 0,-1-4-13 2,3-16-3-1,-3-18-8-3,-2-23-5 4,-1-18 1-2,3-21-4-1,1-8 2 2,2-10-36 0,7-39-46 0,-3-13-18 0,1-2-73-2,-7 32-102 2,2 10-627 0</inkml:trace>
    </iact:actionData>
  </iact:action>
  <iact:action type="add" startTime="114026">
    <iact:property name="dataType"/>
    <iact:actionData xml:id="d98">
      <inkml:trace xmlns:inkml="http://www.w3.org/2003/InkML" xml:id="stk96" contextRef="#ctx0" brushRef="#br1">11052 11489 548 0,'0'0'251'6,"0"0"-108"2,0 0-26-2,0 0-24 2,0 0-15 0,0 0 15 0,0 0-13 0,36-18-22-2,-36 27-22 2,-23 0-4 0,-3-1-10-2,2 2-3 2,-7-1-2 0,2 5 3 0,1 0 9-2,-5 6-13 3,-4-1 4-2,1 5-8 1,-7-6 0 0,-5-4-5-2,-4-4 2 4,-9-7-7 0,1-3 3-7,2 0 0 5,15 0-2 0,12 0-2 0,14 0 1-2,11 0 0 1,6 0-1 1,0 0 3 1,0 0-1-1,0 0 6-3,0 0-1 4,0 4 4-2,0 22 5-1,0 5-8 3,6 11-4-2,11 8-3 3,4 7 1-5,-7-1-3 2,2 0 0 1,-3-3 0 1,0-4 0-2,2-2 1 1,-2-5 0-1,0-8-1 0,-3-11 1 2,-3-9-1-4,9-4 0 3,10-4 0 0,12 3 2 0,11 2-2-1,12 0 0 1,3 6 0-1,5 6-1 2,0 7 2-3,-14 4-2 1,-15 1 2 2,-9-1 0-3,-18-7 0 1,-12 6 1 3,-1 4-2-3,-4 5-1 1,-45 6 1-3,-2-5 2 3,-13-9-2 1,-3-7-7-3,7-2 2 2,-3-6-20-1,7 2-35 1,6-7-49-1,3-9-62 1,39-5-124-1</inkml:trace>
    </iact:actionData>
  </iact:action>
  <iact:action type="add" startTime="116301">
    <iact:property name="dataType"/>
    <iact:actionData xml:id="d99">
      <inkml:trace xmlns:inkml="http://www.w3.org/2003/InkML" xml:id="stk97" contextRef="#ctx0" brushRef="#br2">10941 11128 278 0,'0'0'247'6,"0"0"-55"2,0 0-39 0,0 0-33-1,0 0-24-1,0 0-5 2,0 0-11 0,27 0-22 0,-40 18-24-2,-21-4 4 2,-12-3 5 0,-8-1-9 0,-13-1-1-2,-2-1 2 2,-17 2-2 0,-1-6 0 0,-10 2-3-2,0 1-6 5,-3-2-6-4,3 0-4 0,0-5-6 0,7 3-2 1,9-3-3-1,1 0-2 2,16 0-2-3,11 0 2 4,9 0-2-5,8 0 3 4,6 0-4-4,12 0-1 2,5 0 3 1,0 0 0 1,12 0-1-3,-4 0 1 2,5 0 0 0,-4 17 1 0,4-3 0-2,0 6-2 1,0 2 3 1,0 1-4 0,-3 1 2-1,-1 6 0 0,-6-3 0 1,-1 0 0 1,3 2-2-3,0 6 2 1,6 5-2 2,0 14 4-1,2 5-4-2,-3 9 4 1,-5 7-3 1,6 2 2 1,-1-1-2-3,3-4 2 2,0 5-1-1,0 1 0 1,0 3 0 1,0 7 0-4,16 0 0 4,9-4 2-2,-2-9-1-1,2-7 0 2,-1-18-1 0,-3-8 1 0,-7-5-1-2,-1-6 1 2,-1-1-3 0,-8-7 3 1,0-9-2-4,-4-3 2 3,3-5 0 0,0-1-1 1,-3 1 0-3,0 1-2 2,2-5 2-1,-2-2 0 1,0 2 0-1,5-2 0 0,-5 3 0 2,0 3 0-2,3-2 1 1,5 3-1-2,2 1 1 2,3-4-1 0,0-1 0-1,4-1 1 0,14-2-3 1,5 0 4 1,13 0-5-4,3 0 4 3,3 0-1 1,6 0 0-1,6 0 3-2,4 0-2 2,6 0 0-1,3-2-1 1,7-1 2-1,5-1-2 0,1 2 3 1,7 2-2 0,0-4-1-1,2 4 3 1,-4 0-1-1,-11 0-1 2,-12 0 2-4,-12 0 2 3,-17 4 1 1,-7-2-5-1,-7-2-1-3,2 0 0 3,-11 0 1 0,0 0 0 1,-9 0-1-3,1 4 1 1,-14-1 1 2,2-1-4-2,2-2 5 0,-2 0-4 1,-3 0 2-1,0 0-2 1,0 0 2-1,0 0-2 1,0 0 1-1,0 0 0 1,0 0 0-2,0 0 0 2,0 0-1 0,0-19-2 1,0-16 3-3,0-12-2 2,0-19 2 0,0-11 0-1,0-19 1-1,0-10-1 2,-8-8-1 0,0-2 1 0,-3-6 0-1,-2 0 0 0,9-3 0 1,-6 1 1 0,4 8-1-2,-1 13 0 2,5 13-1 0,-6 7 1 0,2 11 0-2,-3 13 1 3,3 9-2-2,1 8 3 2,-4 11-3-3,5 8 1 4,-1 6-1-4,2 9-1 2,2 0 1-3,1-1-8 3,0 6-10 0,-3 3-13 0,3 0-26-1,0 25-8 0,0 1-90 2,0 5-163-1</inkml:trace>
    </iact:actionData>
  </iact:action>
  <iact:action type="add" startTime="119695">
    <iact:property name="dataType"/>
    <iact:actionData xml:id="d100">
      <inkml:trace xmlns:inkml="http://www.w3.org/2003/InkML" xml:id="stk98" contextRef="#ctx0" brushRef="#br1">10070 1296 52 0,'0'0'67'7,"0"0"-23"-1,0 0 34 2,0 0-6 0,0 0-10 0,0 0 1-2,0 0-27 3,13-109-9-2,-13 102-6 1,5-4 5-2,-2 2 5 2,1-5 27 0,5 6 6 1,-5 3 9-4,-1-2 26 4,4 7 7-2,-7 0-8 1,3 0-12-2,0 3-10 2,1 37 4 0,-4 18-43 0,0 21-29-2,0 9 5 3,0 4-5-2,0-5-3 2,0-6-4-4,0 7-1 4,6 2 0-2,14 3-7 2,5-6-4-4,4-23-3 4,-9-27-3-2,-12-28-29 2,-8-9-14-4,0-29-158 4,0-5-290-1</inkml:trace>
    </iact:actionData>
  </iact:action>
  <iact:action type="add" startTime="123173">
    <iact:property name="dataType"/>
    <iact:actionData xml:id="d101">
      <inkml:trace xmlns:inkml="http://www.w3.org/2003/InkML" xml:id="stk99" contextRef="#ctx0" brushRef="#br1">21755 14501 373 0,'20'-14'529'8,"-4"14"-318"-1,-6 0-44 1,1 0-28-2,-3 5-46 2,2 34-42 1,-5 12-20-2,-1 14-7-1,0 11 1 2,-4 11-1 0,0 0-9 0,0 1-7-2,0-2 6 2,0-8-7 0,0-10-2 0,0-17-5-1,0-15-1 0,0-22 0 1,0-11-4 0,0-3-31-2,0 0-40 2,5-14-41 0,12-19 16 0,-11 13-95-2,-5 0-128 2</inkml:trace>
    </iact:actionData>
  </iact:action>
  <iact:action type="add" startTime="123528">
    <iact:property name="dataType"/>
    <iact:actionData xml:id="d102">
      <inkml:trace xmlns:inkml="http://www.w3.org/2003/InkML" xml:id="stk100" contextRef="#ctx0" brushRef="#br1">22900 14361 342 0,'0'0'451'4,"0"0"-285"4,0 0-34 0,0 0-26 0,0 0-32-2,0 0-2 2,68-23-10 0,-87 23-17 0,-21 8-6-2,-14 15 6 2,-2-4-6 0,-11-1-8 0,9-5-18 0,-4-2-6-2,5-1-4 2,9-8-3 0,8 1 0-2,11-3 1 2,11 0-1 0,5 0 1 0,9 0 0-2,-2 0-1 2,6 0 0 0,0 2-2 0,-3 10 5-2,2 6 1 2,-2 14-3 1,0 10 3-2,-1 6-3-1,4 0 1 2,0-1-1 1,0-5 0-1,0 1-2-2,0-9 1 2,0-4 0 1,10-6 0-2,14 0 0 0,8-7 2 1,9 6-4 0,4 5 4 0,4 3-3-1,-5 9 2 0,-8-3-1 1,-9 4 2 1,-6-5 1-4,-14-2 3 2,-7-6 10 1,0 3-9-1,-23-2-7-1,-29-8-1 2,-14-4-2 0,3-8-1 0,2-9-10-2,13 0-33 2,7 0-35 0,19-14-30 1,22-4-72-4,0 3-177 3</inkml:trace>
    </iact:actionData>
  </iact:action>
  <iact:action type="add" startTime="124210">
    <iact:property name="dataType"/>
    <iact:actionData xml:id="d103">
      <inkml:trace xmlns:inkml="http://www.w3.org/2003/InkML" xml:id="stk101" contextRef="#ctx0" brushRef="#br1">24009 14677 549 0,'0'0'295'6,"0"0"-145"0,0 0-33 2,0 0-41 0,0 0-14 0,0 0 7-2,0 0-12 2,35-13-11 0,-69 13-9 0,-24 0-4-2,-10 10 2 2,-4 7-11 0,-5-2-10 0,10-4-7-2,11-3-6 2,5-8-1 0,12 0-1 0,9 0-8-2,12 0-12 2,5 0-14 1,7 0-17-2,6 0-16-1,0 0-3 2,23 0-44 0,-2 0-85 0,-1 0-193-2</inkml:trace>
    </iact:actionData>
  </iact:action>
  <iact:action type="add" startTime="124538">
    <iact:property name="dataType"/>
    <iact:actionData xml:id="d104">
      <inkml:trace xmlns:inkml="http://www.w3.org/2003/InkML" xml:id="stk102" contextRef="#ctx0" brushRef="#br1">23921 14992 741 0,'0'0'219'2,"0"0"-129"-1,0 0-9-1,0 0-15 20,0 0 5-19,0 0-20-1,-238 75-15 6,174-58-17 2,13-5-16-2,2 0-3 2,8-4-10 0,5-2-43 0,32-6-97-2,4 0-257 2</inkml:trace>
    </iact:actionData>
  </iact:action>
  <iact:action type="add" startTime="132507">
    <iact:property name="dataType" value="strokeEraser"/>
    <iact:actionData xml:id="d105">
      <inkml:trace xmlns:inkml="http://www.w3.org/2003/InkML" xml:id="stk103" contextRef="#ctx0" brushRef="#br3">28857 19493 609 0,'0'0'182'7,"0"0"-126"-1,0 0-10 3,0 0-17-1,0 0-29 1,0 0-9-5,-74 36-64 5,67-36-76-2,3 0-162 1</inkml:trace>
    </iact:actionData>
  </iact:action>
  <iact:action type="remove" startTime="132761">
    <iact:property name="style" value="instant"/>
    <iact:actionData xml:id="d106" ref="#d101"/>
  </iact:action>
  <iact:action type="add" startTime="132732">
    <iact:property name="dataType" value="strokeEraser"/>
    <iact:actionData xml:id="d107">
      <inkml:trace xmlns:inkml="http://www.w3.org/2003/InkML" xml:id="stk104" contextRef="#ctx0" brushRef="#br3">28857 19493 705 0,'-194'19'219'156,"194"-19"-131"-155,0 0-28-1,0 0-44 1,0 0-16-1,0 0-27 0,23-12-47 0,-23 10-110 0,0 2-305 0</inkml:trace>
    </iact:actionData>
  </iact:action>
  <iact:action type="remove" startTime="133339">
    <iact:property name="style" value="instant"/>
    <iact:actionData xml:id="d108" ref="#d102"/>
  </iact:action>
  <iact:action type="add" startTime="133450">
    <iact:property name="dataType" value="strokeEraser"/>
    <iact:actionData xml:id="d109">
      <inkml:trace xmlns:inkml="http://www.w3.org/2003/InkML" xml:id="stk105" contextRef="#ctx0" brushRef="#br3">29198 19202 557 0,'0'0'115'114,"0"0"-96"-114,0 0-19 0,0 0-54 0,0 0-164 0</inkml:trace>
    </iact:actionData>
  </iact:action>
  <iact:action type="add" startTime="133900">
    <iact:property name="dataType" value="strokeEraser"/>
    <iact:actionData xml:id="d110">
      <inkml:trace xmlns:inkml="http://www.w3.org/2003/InkML" xml:id="stk106" contextRef="#ctx0" brushRef="#br3">30327 18968 409 0,'0'0'143'8,"0"0"-66"1,0 0-77-2,0 0-4-1,0 0-127 2,0 0-267 0</inkml:trace>
    </iact:actionData>
  </iact:action>
  <iact:action type="remove" startTime="134374">
    <iact:property name="style" value="instant"/>
    <iact:actionData xml:id="d111" ref="#d104"/>
  </iact:action>
  <iact:action type="add" startTime="134493">
    <iact:property name="dataType" value="strokeEraser"/>
    <iact:actionData xml:id="d112">
      <inkml:trace xmlns:inkml="http://www.w3.org/2003/InkML" xml:id="stk107" contextRef="#ctx0" brushRef="#br3">30443 19456 454 0,'0'0'227'121,"0"0"-131"-121,0 0-63 0,0 0-33 0,0 0-79 0,0 0-154 0</inkml:trace>
    </iact:actionData>
  </iact:action>
  <iact:action type="remove" startTime="134756">
    <iact:property name="style" value="instant"/>
    <iact:actionData xml:id="d113" ref="#d103"/>
  </iact:action>
  <iact:action type="add" startTime="134875">
    <iact:property name="dataType" value="strokeEraser"/>
    <iact:actionData xml:id="d114">
      <inkml:trace xmlns:inkml="http://www.w3.org/2003/InkML" xml:id="stk108" contextRef="#ctx0" brushRef="#br3">30591 19081 315 0,'0'0'209'121,"0"0"-70"-121,0 0-47 0,0 0-56 0,0 0-23 1,0 0-12-1,7-15-1 0,-7 15-10 0,0 10-7 0,0-1-20 0,0-7-85 0,0 1-265 0</inkml:trace>
    </iact:actionData>
  </iact:action>
  <iact:action type="add" startTime="139276">
    <iact:property name="dataType"/>
    <iact:actionData xml:id="d115">
      <inkml:trace xmlns:inkml="http://www.w3.org/2003/InkML" xml:id="stk109" contextRef="#ctx0" brushRef="#br1">9896 13315 498 0,'11'0'223'8,"-9"0"-120"-2,-2 2-34 2,0 23-40 0,0 12-3 0,0 17 18-2,0 16 7 2,2 15-6 0,9 10-4 0,-2 3-18-2,-3-14-2 2,-5-14-9 0,-1-22-5 0,0-16-7-2,0-19 0 2,0-13-4 0,0 0-23 0,0-23-47-2,0-12 28 2,0 12-51 0,0 6-241 0</inkml:trace>
    </iact:actionData>
  </iact:action>
  <iact:action type="add" startTime="139817">
    <iact:property name="dataType"/>
    <iact:actionData xml:id="d116">
      <inkml:trace xmlns:inkml="http://www.w3.org/2003/InkML" xml:id="stk110" contextRef="#ctx0" brushRef="#br1">10599 13340 297 0,'0'0'249'7,"0"0"-86"-1,0 0 2 3,0 0-29-1,0 0-26-1,0 0-24-1,26 54-29 2,-26 12-19 0,0 18-10 0,0 5-6-2,0 0-8 2,3-2-6 0,-3-14-8 0,0-14-1-2,0-17-7 3,0-20-35-2,0-16-68 1,0-6-87-2,2 0-373 2</inkml:trace>
    </iact:actionData>
  </iact:action>
  <iact:action type="add" startTime="142787">
    <iact:property name="dataType"/>
    <iact:actionData xml:id="d117">
      <inkml:trace xmlns:inkml="http://www.w3.org/2003/InkML" xml:id="stk111" contextRef="#ctx0" brushRef="#br1">8532 14230 91 0,'0'0'537'7,"0"0"-331"-1,0 0-58 2,0 0-47 0,0 0-24 0,0 0-2-2,0 0 18 2,435 52-29 0,-291-47-4 1,35-2-2-4,33-3-9 4,23 2 0-2,16 7-10 2,-3 4-11-3,-18 8-13 2,-36-4 2 0,-40-6-10-1,-54-5-6-1,-39-6-1 5,-41-6-28-6,-20-45-87 4,-40 23-74-3,-20-3-108 2</inkml:trace>
    </iact:actionData>
  </iact:action>
  <iact:action type="add" startTime="143268">
    <iact:property name="dataType"/>
    <iact:actionData xml:id="d118">
      <inkml:trace xmlns:inkml="http://www.w3.org/2003/InkML" xml:id="stk112" contextRef="#ctx0" brushRef="#br1">9177 13891 642 0,'0'0'321'6,"0"0"-210"0,0 0 20 3,0 0-13-2,0 0-37 1,0 0-25-2</inkml:trace>
    </iact:actionData>
  </iact:action>
  <iact:action type="add" startTime="144129">
    <iact:property name="dataType"/>
    <iact:actionData xml:id="d119">
      <inkml:trace xmlns:inkml="http://www.w3.org/2003/InkML" xml:id="stk113" contextRef="#ctx0" brushRef="#br1">9321 13902 54 0,'0'0'544'7,"0"0"-384"1,0 0-60-2,0 0-23 3,0 0-29-2,0 0 25 2,0 0-9-4,-100-45-4 3,42 45-16 1,-2 0-23-2,4 8-15-1,8-3-6 2,3-2-4 0,13-3-42 0,29 0-89-2,3 0-180 2</inkml:trace>
    </iact:actionData>
  </iact:action>
  <iact:action type="add" startTime="144594">
    <iact:property name="dataType"/>
    <iact:actionData xml:id="d120">
      <inkml:trace xmlns:inkml="http://www.w3.org/2003/InkML" xml:id="stk114" contextRef="#ctx0" brushRef="#br1">10614 14329 332 0,'0'0'213'6,"0"0"-63"2,0 0-31 0,0 0-51 0,0 0-26-2,0 0 7 3,52 67-11-2,-49-16 11 1,1 13 10-2,4 13-4 2,0 9 13 0,1 2-18 0,-6-7-10-2,-3-8-24 2,0-13-10 0,0-23-6 0,0-15 0-2,0-14-2 3,0-2-4-2,0-6-8 1,0 0-5-2,0 0 11 2,0-26-2 1,0-2 0-1,0 3-2-3,0 8 2 3,-7 6-2 0,-9 5 5 1,-5 3 2-4,-8 3 4 3,-14 0 1 0,-9 0 0 0,4 0 1-2,-1 0 0 2,5 3 2 2,4 9-2-2,8-7 6-2,4 10 2 2,11-7 5 0,4-6 3-1,7-2-7-1,6 0-4 2,0 0-5-1,0-25 7 1,0-24 20-2,3-8 5 3,14-2-12-2,2 2-3-1,1 13-6 2,-4 12-6 0,-7 12-4 0,0 8-2 0,-6 1 0-2,1 4-30 2,-4 1-93 0,0 6-80 0,0 0-578-1</inkml:trace>
    </iact:actionData>
  </iact:action>
  <iact:action type="add" startTime="146387">
    <iact:property name="dataType"/>
    <iact:actionData xml:id="d121">
      <inkml:trace xmlns:inkml="http://www.w3.org/2003/InkML" xml:id="stk115" contextRef="#ctx0" brushRef="#br2">13555 13666 698 0,'0'0'306'5,"0"0"-189"3,0 0-15 0,0 0-32 1,0 0-33-4,0 0-4 3,-115 75 1 0,76-37-3 0,-1 1-6 0,4 6-7-2,-1 2-5 2,5 7-2 0,0-2 0-2,11-1 6 2,-2-8-4 0,4-11-4 0,4-6-6-2,-1 1-2 2,5 1 0 0,-1-1 0 0,5-10 0 0,2-2 1-2,0-10 0 2,5-2 1 0,-3-1-6 0,3 2 6-2,0-3-3 2,-7 3 0 0,2 2-1 1,-8-1 0-4,-3 4-1 3,-3-4 1 2,-1-2-1-3,-5 3 0-1,2 0-6 1,-14 1 4 1,-10 6-3 0,-9-3 4-1,-10 2 2 0,-5-7-1 1,6-2 1 0,-2-3 2-2,-6 0-1 2,-4 0 0 0,-7 0 1-2,-9 8-1 2,2 1 2 0,-2 2-2 0,19 3-1-2,7 3 0 3,19 0 1-2,12-4-1 1,13-4 1 0,0-2-1 0,5-2-3-2,-2-2 2 4,0 2-3-3,-6 1 2-1,2 3 0 1,1 1-4 1,3-2 3-2,3-2-4 2,1 0 0 0,10-2-15 0,-1-4-3-2,5 0-8 2,2 0 4 0,-4 2 22 0,-8 9 8-2,-4 8 2 2,-8 3 0 0,5-1-2 0,-2-11 0 0,11-6-1-2,7-4-5 2,3 0-9 0,0-24-21-2,0-11 35 3,0 1 0-2,9 6 1 1,6 3 0-2,-5 4 0 2,1 1-1 0,4 0 1 0,2-4 0 0,4-1 0-2,5 0 1 2,0 0 0 0,-6-2 3 1,0 5 0-4,-5 7 2 3,-2 3 3 0,-7 7-8-2,1-2 3 2,-4 7-4 0,-3 0 3 0,0 0-3-1,0 0 1 2,0 0 11-3,0 17 5 2,-16 20-13 0,-20 4-3-2,-5 4-2 2,-2 4-2 0,2 1 1-2,8 0 2 2,8-2 0 0,6-8 1 0,9-15 0-2,4-8 7 2,6-9 8 0,0-8 17 0,0 0 0-2,32 4-13 2,12-1-4 0,-4-1 18 0,1 6-1-2,-5-1-2 3,-3 3-8-2,-2 4-13 1,-7 0-8 0,-5 2-2-2,-6-3-2 3,-8-3-34-2,-5-1-56 2,0-1-59-4,0-8-92 4,0 0-610-1</inkml:trace>
    </iact:actionData>
  </iact:action>
  <iact:action type="add" startTime="148097">
    <iact:property name="dataType"/>
    <iact:actionData xml:id="d122">
      <inkml:trace xmlns:inkml="http://www.w3.org/2003/InkML" xml:id="stk116" contextRef="#ctx0" brushRef="#br2">13681 13188 615 0,'0'0'260'5,"0"0"-141"3,0 0-16 0,0 0-14 1,0 0-20-4,0 0 10 3,0 0-15 0,4-253-20 0,-4 201-8-2,0 0-11 2,0 10-2 0,5 5-17 0,1 15-1-2,8 8-4 2,11 11-2 0,5 3-2 0,11 0-15 0,2 0-33-2,1 28-28 2,-7 6-54 0,-8 0-32-2,-11-5-11 2,1-8-47 1,1-4 173-2,5-3 50-1,5-4 145 2,2-3 30 0,6-1-39 0,2-4-22-2,-4-2-31 3,-1 0-22-2,0 0-19 2,-7 0-18-3,-11 0-15 1,-1-15-6 1,-6-17-3 0,-10-5 0-2,0 3-3 2,0 2-8 1,-13 8-11-2,-15 18-20-1,-5 6 8 2,-6 0 16 0,6 40 17 1,2 16 1-4,1 13 7 4,20-2 9-2,5-3 8 2,5-8 2-2,0-11 2 0,0-12-4 1,12-10-14 0,14-12-7-2,4-8-3 2,11-3-4 0,5 0-35 0,7-14 0-2,-9-9-26 2,-4 7-50 0,-36 11-54 0,-4 1-152-3</inkml:trace>
    </iact:actionData>
  </iact:action>
  <iact:action type="add" startTime="148689">
    <iact:property name="dataType"/>
    <iact:actionData xml:id="d123">
      <inkml:trace xmlns:inkml="http://www.w3.org/2003/InkML" xml:id="stk117" contextRef="#ctx0" brushRef="#br2">14529 13152 625 0,'0'0'254'1,"0"0"-166"-1,0 0-9 0,0 0-22 1,0 0-24-1,0 0-8 7,0 0 2-3,110-331-11 4,-97 301-7 0,-3 4-3 0,-2 8-1-1,0 10-1 0,-5 4-3 1,-1 4 1 0,-2 0 1-2,3 32 4 2,1 22-5 0,-1 4 1 0,0-2 3-2,4-14 0 2,-7-13 2 2,3-19-5-2,0-10-3-3,-2 0 0 3,12-5-4 0,6-34-2 0,6-18 4-3,7-5 2 4,0 6 0-1,1 9 0 0,6 17 1-2,-9 15 4 2,-1 15 9 0,-7 0 15-1,-3 36-6 0,-7 18-16 1,-7 7-4 0,-2-2-2 0,2 1-2-3,-5-13 2 3,0-10-2 0,0-13 0 0,0-12-6-2,3-12-32 2,10 0-29 0,3-19-70 0,4-26-28 1,-11 16-98-3,5 4-152 1</inkml:trace>
    </iact:actionData>
  </iact:action>
  <iact:action type="add" startTime="149179">
    <iact:property name="dataType"/>
    <iact:actionData xml:id="d124">
      <inkml:trace xmlns:inkml="http://www.w3.org/2003/InkML" xml:id="stk118" contextRef="#ctx0" brushRef="#br2">15470 12700 367 0,'0'0'194'2,"0"0"-50"-2,0 0-40 0,0 0-44 0,0 0-24 0,0 0 16 0,-54 8 18 0,11 28-18 1,2 4-19-1,9-3-3 10,5-10-6-4,15-2 3 2,6-5-2-1,6-3-4 1,0-3-3-1,6-3-8 1,33-5-9-2,6-6-1 2,6 0 0 0,-5-31-1 1,-5-16-2-4,-12-7 1 5,-16 3-3-3,-9 18 0 0,1 13 1-1,-5 20-2 2,0 0 5 0,0 16 1 0,0 28 2-2,-9 12 4 2,-3-1 4 0,8-3 7 0,-3-8-4-2,7-10-3 3,0-11-4-2,0-13-6 2,0-7-1-2,0-3-34-1,0 0-72 2,0-6-172 0,0-16-383-2</inkml:trace>
    </iact:actionData>
  </iact:action>
  <iact:action type="add" startTime="149558">
    <iact:property name="dataType"/>
    <iact:actionData xml:id="d125">
      <inkml:trace xmlns:inkml="http://www.w3.org/2003/InkML" xml:id="stk119" contextRef="#ctx0" brushRef="#br2">15751 12840 666 0,'0'0'274'2,"0"0"-148"-2,0 0-38 0,0 0-40 0,0 0-47 0,0 0-1 0,70 206-33 0,-83-206-94 1,2 0-273-1</inkml:trace>
    </iact:actionData>
  </iact:action>
  <iact:action type="add" startTime="149692">
    <iact:property name="dataType"/>
    <iact:actionData xml:id="d126">
      <inkml:trace xmlns:inkml="http://www.w3.org/2003/InkML" xml:id="stk120" contextRef="#ctx0" brushRef="#br2">15737 12557 131 0,'0'-77'552'2,"2"43"-412"-2,3 10-65 1,-2 4-44-1,-3 12-31 0,0 8-2 0,0 0-74 0,0 0-109 1,0 18-232 8</inkml:trace>
    </iact:actionData>
  </iact:action>
  <iact:action type="add" startTime="149847">
    <iact:property name="dataType"/>
    <iact:actionData xml:id="d127">
      <inkml:trace xmlns:inkml="http://www.w3.org/2003/InkML" xml:id="stk121" contextRef="#ctx0" brushRef="#br2">15951 12992 2 0,'0'0'519'3,"0"0"-314"-2,0 0-66-1,0 0-43 9,0 0-26-3,0 0-12 0,104-223-19 2,-95 210-11 0,1 13 0 0,0 0-3-2,2 0-16 2,4 22-7 0,4 22 0 0,6 10-1-2,3 11 1 2,-1 5-2 0,-6 1 6 0,-6-6-5-1,-3-24 1 2,-10-16-2-1,-3-22-6 0,0-3-32-4,0-17-82 4,2-33-16 0,-2 18-129 0,5 5-188-2</inkml:trace>
    </iact:actionData>
  </iact:action>
  <iact:action type="add" startTime="150197">
    <iact:property name="dataType"/>
    <iact:actionData xml:id="d128">
      <inkml:trace xmlns:inkml="http://www.w3.org/2003/InkML" xml:id="stk122" contextRef="#ctx0" brushRef="#br2">16738 12727 373 0,'0'0'188'7,"0"0"-73"-1,0 0-50 2,0 0-45 0,0 0 11-2,0 0 26 2,-100 6-6 0,39 26-13 0,5 0 5-2,5 9 1 3,15 4-1-2,15 7 17 2,17-2-19-4,4-4-18 3,0-12-11 0,20-21-9 0,31-13 4-1,6 0-7 0,8-52-2 1,-1-27-1 2,-3-34-2-3,-11-25-2 1,-8-18-2 1,-14-7 3-2,-19 13-2-2,-9 27 3 2,0 34-2 1,0 42 1 1,0 44-5-3,0 6 1 1,-5 61 10 1,2 35 2 0,3 29 0-2,0 20 4 1,0 10 1 1,0-7-3 0,3-24 5-2,10-35-2 2,-3-38-7 0,-8-29-2 0,1-25-23-2,5 0-90 3,-8-22-203-2,0-12-231 1</inkml:trace>
    </iact:actionData>
  </iact:action>
  <iact:action type="add" startTime="150659">
    <iact:property name="dataType"/>
    <iact:actionData xml:id="d129">
      <inkml:trace xmlns:inkml="http://www.w3.org/2003/InkML" xml:id="stk123" contextRef="#ctx0" brushRef="#br2">17130 12843 662 0,'0'0'170'2,"0"0"-49"-2,0 0-48 0,0 0-43 1,0 0-16 0,0 0-11 6,0 0-1-1,260-306-1 0,-280 296-1 2,-26 10 2 0,-8 0-2 0,0 31 0-2,11 26 2 2,13 11 0 0,19 1 1 1,11-3 16-4,0-14 10 3,16-7-8 1,22-10-3 0,0-13-12-2,-2-9-6 0,10-9-3 0,-2-4-30 1,-1 0-49-1,-30 0-96 1,-5 0-246 0</inkml:trace>
    </iact:actionData>
  </iact:action>
  <iact:action type="add" startTime="150959">
    <iact:property name="dataType"/>
    <iact:actionData xml:id="d130">
      <inkml:trace xmlns:inkml="http://www.w3.org/2003/InkML" xml:id="stk124" contextRef="#ctx0" brushRef="#br2">17588 13053 511 0,'0'0'219'2,"0"0"-51"-2,0 0-31 0,0 0-41 0,0 0-8 0,0 0-23 0,102-526-13 1,-81 479-16 0,6 23-15 5,2 14-3 1,6 10 2-1,11 0-16 2,8 0-4 0,4 6-14 0,2 8-56-2,-7 3-78 3,-40-7-69-2,-3 7-489 2</inkml:trace>
    </iact:actionData>
  </iact:action>
  <iact:action type="add" startTime="151173">
    <iact:property name="dataType"/>
    <iact:actionData xml:id="d131">
      <inkml:trace xmlns:inkml="http://www.w3.org/2003/InkML" xml:id="stk125" contextRef="#ctx0" brushRef="#br2">18365 13282 634 0,'0'0'72'2,"0"0"19"-2,0 0 57 1,0 0-11 6,0 0 1-3,0 0-40 1,-2362 376-44 4,1788-304-20-1,51-26-34 1,78-36-4-4,362-10-145 3,43-10-298 0</inkml:trace>
    </iact:actionData>
  </iact:action>
  <iact:action type="add" startTime="155779">
    <iact:property name="dataType"/>
    <iact:actionData xml:id="d132">
      <inkml:trace xmlns:inkml="http://www.w3.org/2003/InkML" xml:id="stk126" contextRef="#ctx0" brushRef="#br4">13936 16310 575 0,'0'0'218'7,"0"0"-108"1,0 0-28-2,0 0-6 2,0 0-6 0,0 0-13 0,0 0-9-2,-97-115 24 2,38 112-4 0,-7 3-14 1,-9 0-5-4,-2 0-13 4,-7 0-3-2,-6 12-7 1,2 1-1-2,4-3-7 2,4 0 3 0,3-3-4 3,8-5-5-6,2-2 3 1,3 3 0 2,3 2 8 1,2 9-1-4,2-1 2 4,10 7-4-2,-7 4 1 1,3 1-9-2,2-8-9 2,1-3 0 0,5-1 0 0,-4 4-2-2,7 3 0 3,-4-3-2-2,4 3 5 1,-3 0-3-2,6 2 1 2,1 0-1 0,1 3-1 0,6 1 0-2,1 2-1 2,8 4 1 0,1 0 0 0,-7 8 3-2,7 2-5 2,-3 0 5 0,5 10-3 0,-3-11 1-2,4 4-1 2,3-6 1 0,5 3-1 0,-2-2 0-2,3 10 1 3,-2 6-1-2,2 13 1 1,0-2-2 0,-6 3 3-2,0-9-2 2,3-2 0 1,0-5 1-3,7-9 1 2,3-4-2 0,0-1 3 0,0-1 0-2,0 4 5 1,20 2-6 2,9 3 1-1,1 9-2-3,1-3 0 3,5-2 0 1,-3-2-1-1,1-11 8-2,6-5-6 2,-1 1 6 0,6-5-8-1,8-5 3-1,-1-5-2 2,0 3-1 0,-1-3 1 0,-2 5-1-1,-1-5 7 0,-5 2-4 1,-5 0 1 0,-2-4 0-2,5-5 3 2,1-2-6 0,9 1 2 0,-1-4-1-2,11 4-1 2,-4 6 2 0,-1-6-1 0,-8 8 6-2,0-8-1 3,3 1-2-2,-1-2-2 1,10-5-2-2,1 0 0 2,7-5 0 0,7-1 0 0,6 0 1 0,12 0-1-2,-2 0 0 2,5 0-1 0,-7 0 0 1,3 0 4-4,-11 0-2 3,-8 0 3 0,-5 0-5-1,-4 0 1 1,-5 0 0 0,6 0 0 0,8 0-1-2,7 0 1 2,4 0-2 0,0 0 1-1,-7 0 0 0,-1 0-3 0,-3 0 2 2,-5 0 0-1,0 0 0-3,-3-1 0 4,2-5 0-1,1 0 0-1,2 1-2-1,1-7 3 2,-2 5 0 0,0-14 0 0,-1 5-4-1,-5-9 2 0,-2-7 0 1,-4-7 0 0,-1-8-4-1,-2-5 0 1,-3-12 3 0,-3-3-3-1,-2-4 4-1,-4-1-2 2,-7-5 4 1,-5 4-3-1,-4 8 1-2,-10 4 0 2,-4-1 2 0,-9-3-1-1,-3-13-4-1,0-7 4 2,0-3-3 0,0 2 3 1,-15 4-2-3,-8 1 2 2,-2 2 1 0,-2 15 0-1,-1 2 0-1,-8 11 2 3,-2 6 0-1,-5-5-1-1,-6 2-1 0,-2 3 2 0,-3 0 1 2,-7 4-3-1,-1-4 0-2,-12 2 7 1,-6 4-2 2,-4 3 1-1,0 4-3-3,3 7 7 3,6 5-4 0,-2 7-1 0,4-3-2-2,-9 3 1 3,8 1 0-2,-1-1 0 1,-2 1 2-1,6 5-5 1,-6 7 4 0,-1 0-2-1,-6 0 5-1,-2 0-5 2,-4 0 3 0,-3 10-4 0,-5-1-1-2,1 2 5 2,2-9-3 0,6 2 7 0,2-3-6-2,0 6 4 2,5-2 3 0,3 0-11 0,6 2 0-2,12-4 0 2,2 2 0 1,4 1 0-1,1 5 0-2,-5-5 0 2,-5 3 0-1,3 1 0 2,-3 2 0-3,8 2 0 2,7-6 0 0,1 3 0 0,7 0 0-1,8 2 0 0,-1 0 0 1,1-2 0 0,0 4 0 0,2 2 0-2,-5 1 0 1,0 5 0 1,0 0 0-2,4 3 0 3,-5 4 0-2,4-4 0 2,-2-4 0-3,3 5 0 2,2 5 0-1,0-2 0 2,1 2 0-4,1 6 0 3,3 6 0 0,-1-7 0 0,9 12 0-1,-2 2 0 0,-3-1 0 2,6 7 0-1,0-1 0-3,3 0 0 3,3-5 0 1,9-7 0-2,-2 7 0-1,3 2 0 2,0 9 0 1,0 3 0-1,0 2 0-1,4 3 0 0,12 4 0 1,0-4 0-1,3-9 0 0,0-4 0 1,3-12 0 0,2-2 0 0,1 2 0-2,2-8 0 2,5 7 0-1,-4-6 0 2,5 6 0-1,-2-8 0-2,1 3 0 1,-2 4 0 2,8-11 0-4,2 5 0 3,7 0 0 1,16-7 0-1,8 2 0-2,15-7 0 2,2-10 0-1,1-6 0 2,-1-5 0-3,-1-1 0 2,-10-3 0 0,3 0 0 0,4 0 0-2,3 0 0 2,10 0 0 0,6 0 0-1,4 0 0-1,-5 0 0 3,-5-3 0-2,-15-6 0 1,-14-3 0-1,-7 7 0 0,5 5 0 1,-3 0 0 0,1 0 0-1,4 0 0 1,-3 0 0-1,-1 0 0 1,-3 0 0-2,-6 0 0 3,-10 0 0-2,-1 0 0 2,-4 0 0-3,1 0 0 1,-2 0 0 1,-3-8 0 1,5 3 0-4,-1-7 0 4,1 10 0-1,5-3 0-1,4-7 0 0,-5-3 0 1,5-2 0 0,7-1 0 0,2-2 0-2,2 1 0 2,3-6 0 0,-2-7 0 0,2-5 0-3,-3-13 0 3,3-12 0 0,-2-6 0 0,-4-8 0-2,-2 6 0 2,-2-9 0 0,-3 3 0 0,-8 6 0-2,-9-6-4 2,-8 3-15 0,-13 3-14 1,-13-3-24-3,0 8-21 2,-6 8-54 0,-40 16-61 0,17 41-34-3,-3 0-60 5</inkml:trace>
    </iact:actionData>
  </iact:action>
  <iact:action type="add" startTime="159398">
    <iact:property name="dataType"/>
    <iact:actionData xml:id="d133">
      <inkml:trace xmlns:inkml="http://www.w3.org/2003/InkML" xml:id="stk127" contextRef="#ctx0" brushRef="#br2">19607 18159 101 0,'0'0'231'8,"0"0"28"0,0 0 15-2,0 0-87 2,0 0-62 0,0 0-26 0,64 25 5-2,-79-2-48 2,-62 3-31 0,-36 8 7 0,-32 8 6-2,-35 0 3 2,-5 2-1 0,4-4-26 0,13-10-10-2,31-7-4 3,21-9-1-1,35-2-15 2,25-10-15-6,24 4-21 5,17-6-7-1,15 0-54-2,0 0-68 0,34 0-84 2,3 0-640 0</inkml:trace>
    </iact:actionData>
  </iact:action>
  <iact:action type="add" startTime="159880">
    <iact:property name="dataType"/>
    <iact:actionData xml:id="d134">
      <inkml:trace xmlns:inkml="http://www.w3.org/2003/InkML" xml:id="stk128" contextRef="#ctx0" brushRef="#br2">19947 18373 716 0,'0'0'237'6,"0"0"-94"2,0 0-16-2,0 0-30 2,0 0-11 0,0 0-20 0,-987 250-15-2,789-177-6 2,15-5-20 0,35-10-22 0,31-9-3 0,33-21-20 1,27-11-28-2,27-12-33 1,30-5-76-3,0-11-200 3</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5-05T22:23:42.53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brush xml:id="br3">
      <inkml:brushProperty name="width" value="0.055" units="cm"/>
      <inkml:brushProperty name="height" value="0.055" units="cm"/>
    </inkml:brush>
    <inkml:brush xml:id="br4">
      <inkml:brushProperty name="width" value="0.05292" units="cm"/>
      <inkml:brushProperty name="height" value="0.05292" units="cm"/>
      <inkml:brushProperty name="color" value="#00B050"/>
    </inkml:brush>
  </inkml:definitions>
  <iact:action type="add" startTime="5898">
    <iact:property name="dataType"/>
    <iact:actionData xml:id="d0">
      <inkml:trace xmlns:inkml="http://www.w3.org/2003/InkML" xml:id="stk0" contextRef="#ctx0" brushRef="#br0">25857 2498 63 0,'0'0'924'15,"0"0"-788"-15,0 0-77 7,0 0-13 1,0 0-2 0,0 0 22-3,0 0-16 4,-200-22-18-2,131 61-13 2,5 14-4-4,6 12 4 4,19 11-2-2,17-1 5 1,12-1 0-1,10-15 0 1,0-15-4 0,32-15-4-1,27-24-5-1,15-5-3 2,10-39-6 0,0-49-3 1,-11-23 1-2,-10-33 1 1,-19-19 1 0,-19-14 0 0,-17-3-1-1,-8 14 0 0,0 31 0 1,-16 51 0 0,-1 39-2-2,-3 45-5 2,9 3 7-2,-2 61 1 3,6 32 10-3,4 17-4 2,3 14 1 0,0 4-4-1,0-1-3 0,0-7 1 1,3-16 0 0,7-19-2 0,0-24 1-2,-4-19-4 1,-1-18-25 1,5-10-47 0,3-7-32-1,1-10-86 0,-6 0-53 1,-1 0-244 0</inkml:trace>
    </iact:actionData>
  </iact:action>
  <iact:action type="add" startTime="6372">
    <iact:property name="dataType"/>
    <iact:actionData xml:id="d1">
      <inkml:trace xmlns:inkml="http://www.w3.org/2003/InkML" xml:id="stk1" contextRef="#ctx0" brushRef="#br0">26159 2673 829 0,'0'0'216'7,"0"0"-103"-1,0 0 5 3,0 0-69-4,0 0-31 3,0 0-15 0,59 128-3-2,-56-110-4 2,-3-14-61 0,0-4-133 0,0 0-508 0</inkml:trace>
    </iact:actionData>
  </iact:action>
  <iact:action type="add" startTime="6530">
    <iact:property name="dataType"/>
    <iact:actionData xml:id="d2">
      <inkml:trace xmlns:inkml="http://www.w3.org/2003/InkML" xml:id="stk2" contextRef="#ctx0" brushRef="#br0">26221 2242 757 0,'0'0'271'6,"0"0"-155"1,0 0-35 0,0 0-49 1,0 0-31 0,0 0-1-2,4-57-7 2,-4 57-54 0,0 0-71 0,8 16-233-2</inkml:trace>
    </iact:actionData>
  </iact:action>
  <iact:action type="add" startTime="6702">
    <iact:property name="dataType"/>
    <iact:actionData xml:id="d3">
      <inkml:trace xmlns:inkml="http://www.w3.org/2003/InkML" xml:id="stk3" contextRef="#ctx0" brushRef="#br0">26479 2465 733 0,'35'33'272'6,"-19"3"-139"2,-6 9-24-2,-6 0-39 2,6-3-6 0,-4-8-6-1,1-12 1-1,-2-7 1 3,3-6 9-2,0-7-16 2,3-2-12-1,4 0-7-2,2-2-24 2,6-30-10 0,-1-9-3-2,-6-8-1 2,-4 2-15-1,-5 2-39 2,-7 6-47-4,0 4-46 4,0 30-119-2,0 5-427 1</inkml:trace>
    </iact:actionData>
  </iact:action>
  <iact:action type="add" startTime="6934">
    <iact:property name="dataType"/>
    <iact:actionData xml:id="d4">
      <inkml:trace xmlns:inkml="http://www.w3.org/2003/InkML" xml:id="stk4" contextRef="#ctx0" brushRef="#br0">26857 2594 429 0,'0'0'586'7,"0"0"-451"1,0 0-16-1,0 0-65-1,0 0-54 2,0 0-7 0,71 103-52 0,-71-103-81-3,0 0-203 4</inkml:trace>
    </iact:actionData>
  </iact:action>
  <iact:action type="add" startTime="7083">
    <iact:property name="dataType"/>
    <iact:actionData xml:id="d5">
      <inkml:trace xmlns:inkml="http://www.w3.org/2003/InkML" xml:id="stk5" contextRef="#ctx0" brushRef="#br0">26936 2164 533 0,'0'0'228'8,"0"0"-94"-1,0 0-65 1,0 0-55-2,0 0-14 2,0 0-10 0,37-142-81 0,-29 142-166-3,0 4-363 4</inkml:trace>
    </iact:actionData>
  </iact:action>
  <iact:action type="add" startTime="7250">
    <iact:property name="dataType"/>
    <iact:actionData xml:id="d6">
      <inkml:trace xmlns:inkml="http://www.w3.org/2003/InkML" xml:id="stk6" contextRef="#ctx0" brushRef="#br0">27373 2135 204 0,'0'0'450'7,"0"0"-267"-1,0 0-42 1,0 0-35 1,0 0-29 0,0 0-11-3,-227 152-6 3,186-109-26 0,12-7-9 1,15-1 0-4,14 5-3 4,0-8 7-1,17-5-17 0,34-12-6-2,11-13-4 3,5-2-2-2,-3-28-6 2,-8-30-11-4,-11-21 2 3,-14-17 1 0,-13-13-4 0,-16-7-9-2,-2-2-3 2,0 16-7 0,0 27 10 0,-15 30 25-3,5 32 0 4,3 13 2-1,-2 30 8 0,5 39 25 0,1 25-9-2,3 16-2 2,0 5-4 0,0-3-7-2,3-13 0 2,11-18-6 0,5-19-5 0,-7-19-3-2,1-19-21 2,0-14-47 0,6-10-46 0,1 0-99-2,-16-21-144 2,-1-3-115 0</inkml:trace>
    </iact:actionData>
  </iact:action>
  <iact:action type="add" startTime="7626">
    <iact:property name="dataType"/>
    <iact:actionData xml:id="d7">
      <inkml:trace xmlns:inkml="http://www.w3.org/2003/InkML" xml:id="stk7" contextRef="#ctx0" brushRef="#br0">27681 2405 286 0,'0'0'189'4,"0"0"69"3,0 0-52 2,0 0-105-3,0 0-19 2,0 0-17 0,321-154-28 0,-297 117-18-3,-7 7-9 3,-17 6-9 0,0 11-1 0,0 5-4-2,-38 8 1 2,-1 0-1 1,2 0 3-2,5 25 1-1,20 23 1 3,8 10 15-2,4 7 9 2,0-6 17-4,0-12-21 5,24-12-21-2,7-13-3 0,6-17-31-1,11-5-61 0,4 0-50 1,-31 0-158 1,-8-10-366-4</inkml:trace>
    </iact:actionData>
  </iact:action>
  <iact:action type="add" startTime="7901">
    <iact:property name="dataType"/>
    <iact:actionData xml:id="d8">
      <inkml:trace xmlns:inkml="http://www.w3.org/2003/InkML" xml:id="stk8" contextRef="#ctx0" brushRef="#br0">28191 2483 704 0,'0'0'175'7,"0"0"-55"1,0 0-19-3,0 0-37 3,0 0-1 0,0 0-11 0,0 0-14-1,136-205-11 1,-129 205-11 0,9 0-14 0,8 0-2-2,0 37-3 3,8 12-7-3,-7 3-6 3,-5-3-3-4,-4-14-16 4,-9-12-32-2,-1-17-40 2,-6-6-66-4,0 0-251 3</inkml:trace>
    </iact:actionData>
  </iact:action>
  <iact:action type="add" startTime="8142">
    <iact:property name="dataType"/>
    <iact:actionData xml:id="d9">
      <inkml:trace xmlns:inkml="http://www.w3.org/2003/InkML" xml:id="stk9" contextRef="#ctx0" brushRef="#br0">28772 2079 439 0,'0'0'216'5,"0"0"-133"3,0 0 24-1,0 0-21 1,0 0-14-1,0 0-3 1,-145 208-4-2,126-175-19 3,6-6-12-2,10-5-9 2,3-14 5-1,0-8-10-2,44 0-9 1,5-37-11 1,5-33-13-2,-8-20-2 3,-11-11-2-2,-15 0 2 4,-8 5-13-7,-12 12-7 4,0 31-1 0,0 18 16 0,0 22 16-2,0 13 4 2,0 3 7 0,0 54 59 0,0 27-6-2,0 25-37 2,0 7-14-1,0-8-7 2,0-14-2-3,0-15-4 2,0-21-30 0,0-10-57 0,0-45-87-2,0-3-317 2</inkml:trace>
    </iact:actionData>
  </iact:action>
  <iact:action type="add" startTime="8817">
    <iact:property name="dataType"/>
    <iact:actionData xml:id="d10">
      <inkml:trace xmlns:inkml="http://www.w3.org/2003/InkML" xml:id="stk10" contextRef="#ctx0" brushRef="#br0">25435 3386 351 0,'0'0'414'4,"0"0"-235"4,0 0-29 0,0 0-24 0,0 0-56-2,0 0-28 3,0 267 11-2,0-149-12 2,5-2-2-3,-5-10-6 2,0-19-4 0,0-16-8 0,0-18-8-3,0-17-5 4,0-16-7-2,0-11 0 2,-22-9-1-4,-17 0 0 4,-22 0 3-2,-14-12 9 2,-17-2 7-3,-5 0 3 5,-13 3-4-5,-7 8-8 2,-11 1 1-2,-4-2 3 3,0 4-6-2,7 0-3 3,-1 0-5-6,9 0 6 4,0 0-4 0,11 4 0 0,20 1-2-2,27 3-2 2,20 1-2 0,24-7-3 0,12-2-3-3,3 0-6 3,0-19 13 0,29-18 3-1,16-4 0 0,7 7 1 0,-4 0-2 2,4 5 0-1,-11 13 1-2,-9 1 2 2,-5 8-2 0,-12 0-1 0,-8 4 1-2,-7 3 1 2,0 0-1 0,-13 10-7 0,-35 27 0-2,-11-2 6 2,-12 2-1 0,1-7 1 0,12-1 1-2,6 2 0 2,25 0 3 0,13-4 5 0,14 5 8-2,0 2 0 2,40 10 6 0,21 7-3 0,12 12-3-2,3-1-9 3,-15-10-6-2,-11-2 1 1,-12-9-2-2,-10-8-39 2,-12-9-91-1,-16-24-79 2,0 0-177-3</inkml:trace>
    </iact:actionData>
  </iact:action>
  <iact:action type="add" startTime="11174">
    <iact:property name="dataType"/>
    <iact:actionData xml:id="d11">
      <inkml:trace xmlns:inkml="http://www.w3.org/2003/InkML" xml:id="stk11" contextRef="#ctx0" brushRef="#br1">793 1275 937 0,'0'0'121'7,"0"0"-60"1,0 0 6-2,0 0-6 2,0 0-15 0,0 0-5 0,0 0-12-1,-194 146-5 1,161-78 4 0,14 3-7-1,7-4 1 0,12-11-4 1,0-19-1 0,0-15-10 0,5-17 1-3,35-5 2 4,17 0-3-1,7-17-7 0,-5-22 1-2,-5-13-2 4,-21-17 1-4,-16-18-1 2,-17-25-3-2,0-12 3 2,-10-2-2 0,-27 11-6 0,-4 27 5-1,2 32-3-1,16 25 4 3,5 31-8-1,9 0 11-2,9 58 2 2,0 33 13 0,9 25-7 0,30 13 11-2,6 0 7 2,-1-11 4 0,-4-23-9 0,-6-21-13-2,-11-20-8 1,0-21-3 2,-6-14-25-1,7-16-48-2,-4-3-73 2,-11-3-125 0,-5-28-504 0</inkml:trace>
    </iact:actionData>
  </iact:action>
  <iact:action type="add" startTime="11611">
    <iact:property name="dataType"/>
    <iact:actionData xml:id="d12">
      <inkml:trace xmlns:inkml="http://www.w3.org/2003/InkML" xml:id="stk12" contextRef="#ctx0" brushRef="#br1">1195 1537 1002 0,'0'0'143'6,"0"0"-28"0,0 0-24 2,0 0-79 0,0 0-12-2,0 0-42 2,77 85-100 0,-77-85-178 1</inkml:trace>
    </iact:actionData>
  </iact:action>
  <iact:action type="add" startTime="11767">
    <iact:property name="dataType"/>
    <iact:actionData xml:id="d13">
      <inkml:trace xmlns:inkml="http://www.w3.org/2003/InkML" xml:id="stk13" contextRef="#ctx0" brushRef="#br1">1182 1090 821 0,'0'0'156'8,"0"0"-88"0,0 0-4 0,0 0-47-4,0 0-17 4,0 0-14 1,40 53-1-1,-12-22 15-2,1-1 5 2,-2 13 33 0,7 8 31 0,2 14-15-2,3 3 2 2,-1-4 1-1,4-11-14 1,-13-11 5-1,-3-17 7 1,-9-13 2 0,-8-12 5-1,-6 0-9 0,1 0-15 0,6-5-14 1,3-21-18 1,1-10-4-3,-6-4-4 2,-8-2 1 0,0-4-15 1,0 8-32-4,0 4-44 3,0 2-26 1,0 30-90-4,0-1-109 3</inkml:trace>
    </iact:actionData>
  </iact:action>
  <iact:action type="add" startTime="12077">
    <iact:property name="dataType"/>
    <iact:actionData xml:id="d14">
      <inkml:trace xmlns:inkml="http://www.w3.org/2003/InkML" xml:id="stk14" contextRef="#ctx0" brushRef="#br1">1805 1419 560 0,'0'0'438'4,"0"0"-272"5,0 0-47-3,0 0-45 2,0 0-57 0,0 0-14-2,70 84-3 2,-70-84-30 0,0 0-81 0,0-8-88-3,0-18-282 3</inkml:trace>
    </iact:actionData>
  </iact:action>
  <iact:action type="add" startTime="12219">
    <iact:property name="dataType"/>
    <iact:actionData xml:id="d15">
      <inkml:trace xmlns:inkml="http://www.w3.org/2003/InkML" xml:id="stk15" contextRef="#ctx0" brushRef="#br1">1821 983 469 0,'0'0'265'7,"0"0"-127"-1,0 0-72 2,0 0-66-2,0 0-38 2,0 0-188 0,54-75-345 0</inkml:trace>
    </iact:actionData>
  </iact:action>
  <iact:action type="add" startTime="12337">
    <iact:property name="dataType"/>
    <iact:actionData xml:id="d16">
      <inkml:trace xmlns:inkml="http://www.w3.org/2003/InkML" xml:id="stk16" contextRef="#ctx0" brushRef="#br1">2296 989 385 0,'0'0'315'8,"0"0"-122"-1,0 0-105 1,0 0-23-2,0 0-9 1,0 0 4 2,-5 112-3-1,-36-73-24-3,3-1-8 4,8-6-9-1,11 2-1-2,12-3 3 2,7-3-8-1,0 1 10 2,0-4-6-2,33 0-2-1,12 3-3 2,3 0 0 0,-5-5-3-1,-12 2 1 1,-12 1 6 0,-8 2-6 0,-11 5-6 0,0 1-1 0,-4-6-1-1,-39-5-5 1,-14-12-12 0,-10-11-38-2,8 0-48 2,5-17-15 0,41-6-135 0,10-5-538-2</inkml:trace>
    </iact:actionData>
  </iact:action>
  <iact:action type="add" startTime="12713">
    <iact:property name="dataType"/>
    <iact:actionData xml:id="d17">
      <inkml:trace xmlns:inkml="http://www.w3.org/2003/InkML" xml:id="stk17" contextRef="#ctx0" brushRef="#br1">2678 1116 658 0,'0'0'220'8,"0"0"-118"-3,0 0 0 2,0 0-36 2,0 0-19-2,0 0 0-1,-70 258-2 3,70-230 4-2,3-6-3 1,38-4-4-2,11-18-23 2,0 0-16 0,-7-21-2 1,-15-29 0-4,-17-12-2 3,-11 0-5 0,-2 2 3 0,0 13-22-2,-20 23-40 2,-14 11-52 0,17 13-80 0,7 0-289-1</inkml:trace>
    </iact:actionData>
  </iact:action>
  <iact:action type="add" startTime="12983">
    <iact:property name="dataType"/>
    <iact:actionData xml:id="d18">
      <inkml:trace xmlns:inkml="http://www.w3.org/2003/InkML" xml:id="stk18" contextRef="#ctx0" brushRef="#br1">2972 1577 560 0,'0'0'236'8,"0"0"-75"-2,0 0-28 1,0 0-22 1,0 0-19-1,0 0 3 0,0-380-20 0,13 370-14 2,20 5-26-1,18 5-20-2,10 0-15 2,9 0-7 0,-4 0-36 0,-12 13-39-2,-11 9-75 2,-40-12-49 0,-3 14-310 0</inkml:trace>
    </iact:actionData>
  </iact:action>
  <iact:action type="add" startTime="13598">
    <iact:property name="dataType"/>
    <iact:actionData xml:id="d19">
      <inkml:trace xmlns:inkml="http://www.w3.org/2003/InkML" xml:id="stk19" contextRef="#ctx0" brushRef="#br1">1319 1939 684 0,'0'0'180'6,"0"0"-96"1,0 0-38 0,0 0-30 1,0 0 3-1,0 0 41 2,0 0 8-1,44 119-41-2,-24-36-9 2,3 10 13-1,-2-7-14 2,2-5 6-3,-7-6 5 1,-3-17-11 2,-4-4-6-2,-2-9-9 0,-3-9 2 0,1-8-2 2,-5-15 0-2,0-3-1 0,0-10 0 0,0 0-1 2,0 0-2-2,0 0 2-1,0 0-6 2,0 0 1 1,0 0-10-3,0-3 10 1,0-9-2 1,-21 2 6 0,-6-7-1-2,-2-3 2 2,-3-3 0 0,-9-4-1 1,9 2 1-3,5 6-16 1,7 6 1 1,14 9-4 1,3 4 16-4,3 0 3 4,0 0 4 0,0 0 5-3,0 0 11 0,0 0 10 2,0 0 9 0,17 17-4 1,12 13-3-4,2 4 11 3,2-2-10 0,-5 0 6 0,-5-7 1 0,-3-8 5-2,-11-9-4 2,1-4-1 0,-6-4-3-1,5 0 0 1,-5 0-5-1,12 0-20 3,5-15-2-4,-6-19-8 1,3 2-4 1,-8-9 2 0,-3 2 0 0,2 1-4-3,-5 6-21 3,1-1-61 2,-5 1-84-6,0 27-76 4,0-1-232 0</inkml:trace>
    </iact:actionData>
  </iact:action>
  <iact:action type="add" startTime="14736">
    <iact:property name="dataType"/>
    <iact:actionData xml:id="d20">
      <inkml:trace xmlns:inkml="http://www.w3.org/2003/InkML" xml:id="stk20" contextRef="#ctx0" brushRef="#br1">1009 1178 255 0,'0'0'230'8,"0"0"-95"-1,0 0-39 0,0 0-32 1,0 0-38-1,0 0-13 2,0 0 4-3,12-9 8 2,-12 9 10-1,4 0 2 1,-1 0 6-2,3 0-11 3,-2 0-29-2,-1 0-3 2,2 0-2-4,-3 1-1 3,4-1 2 0,-6 0-3 0,3 0 2-2,-1 0 2 2,0 0 2 0,6 0-1 0,-8 0 6-1,0-1-6 0,0-3-1 1,0 2 0 0,0 2-2-2,0 0 2 3,0 0 2-2,0 0 6 1,0 0 1-1,0 0 4 0,0 0 8 1,4 0-3 1,-2 7-7-3,8 3 3 2,-9-5-4 0,8-5 5-1,-6 0-1 0,1 0-7 0,3 0-2 1,-2 0-5 0,-1-7 0-1,0 3-4 0,-4 0-10 1,0 4-23 0,0 0-33-2,0 0-48 2,-8 0-145 0</inkml:trace>
    </iact:actionData>
  </iact:action>
  <iact:action type="add" startTime="20166">
    <iact:property name="dataType"/>
    <iact:actionData xml:id="d21">
      <inkml:trace xmlns:inkml="http://www.w3.org/2003/InkML" xml:id="stk21" contextRef="#ctx0" brushRef="#br2">8053 2860 492 0,'0'-5'280'8,"0"5"-152"-2,0 0-45 2,-6 0-6-1,-3 0-18 2,-14 0-4-4,-13 0 6 4,-5 8-12-1,-11 9-11 0,-5 0 8 0,2 3-2-2,-7 0 4 1,-5-1-14 1,-7-2-3 0,-10 0 2-1,-7-6-7 1,-5-4-6 0,-8-3-4 2,7-4 0-5,7 4-9 2,7-2 4 1,14 6-7 0,2 1 3-2,10 2-4 2,8-2-1 0,1-1-2 0,2-3 2-2,0 0-4 2,2 2 5 0,1-4-6 0,5-1 1-2,6 2 2 1,7-3 0 2,7 2-2-1,9-3 0-2,-3 3-1 2,8-3 3 0,-3 0-6 0,1 4 4-2,-1 1-4 2,-1 0 5 0,-5 4 1 0,3 2-2-2,4 0 2 2,3 2 0 0,3 4 2 0,0-4-1-3,0 1-1 4,0 3 1-1,0 4-1-2,0 2 0 2,0 3 1-1,0 1 0 1,0 5-2 0,0 5 1-1,0 4 0 1,0 10 0 0,9 5 2 0,-2 6 0-2,-2 2 0 2,2-2 8 0,-1-1-3-2,4-1-5 2,-4-1 1 0,1 0-2 1,-1 3-1-2,-5 4 4 0,2-2 3 0,3-3-7 1,-3-1 4 0,-2-8-3-2,2-6-1 1,2-13 1 2,0-4 0-3,-2-4 1 2,5-2-1 0,-1 1 4 0,1 6-2 0,-3 14 2-2,2 6-5 2,-3 4 0 1,1 2 1-4,-1-3 9 3,-1-12-6 0,0-11-3 0,-3-13 0 0,0-7 2-2,0-2-6 2,0 4 6 0,0 5-3 0,0 0 0-2,3 0 2 1,-3-4-2 1,0-4 0 0,4-3-1-1,-4-6 1 1,0 0-2 0,3 0 4 0,-3 0-4-2,3 0 2 2,-2 0 0 0,7 0 3 0,3 0 1-2,10 0-3 2,3 0 1 0,11 0-1 0,0 0 0-2,8 0 1 2,9-11-1 0,8-3 2-2,8 2-2 2,12 2 6-1,1 3-2 2,-4 4 2-1,4 1 4-1,-10 2-2 0,1 0-2 1,1 0-6-2,-1 0-1 2,4-3 0-1,-2-3-1 2,-3 3 0 0,-8 0 1-5,-6 3 0 4,-11 0 3 1,-2 0 8-1,-6 0-3-2,-2 0-4 2,0 0-2 0,2 0-1-2,-2 0 0 2,3 0-1-1,-7 0 0 2,4 0 0-2,-8 0 2 0,-2 0-2 1,-7 0 0 0,-2 0 0 0,-2 0-1 0,5 0 3-2,6 0-2 2,4-1 0-2,2-3 0 3,-3-1 0-2,3-2 0 1,-9 6 0 0,-5-6 3-1,-2 5-6 0,-6-1 7 1,-6 3-7 0,2 0 5-2,-6 0-2 2,0 0 1 0,0 0-1-1,0 0 0 0,0 0-1 1,3 0 1 0,-3 0 0 0,0 0 0-2,0 0-2 3,0-3 2 1,0-6-5-7,0-1 1 5,0-13-2 0,0-8 3 1,0-6-3-4,0-7-1 3,0-6 4 1,0-12-1-1,-12-12 2 0,-4-10-4-1,5-7 2 1,2-1 0-1,0 8 1 3,6 11 0-6,-5 11 0 4,6 11 3 1,2 10-4-1,-3 0 4-3,1-3-10 5,-6-4-2-2,-2-8-3 1,3-6 6-7,-6-5 6 7,3-1 2-1,4 1 1 2,3 5-1-5,3 3 1 2,0 11-1 1,0 3 1-1,0 5-2 0,0 7-2 1,0-6-5 0,0 5 6-2,-7 1 3 0,2 2-3 2,-3 5 2 1,3 9 1-3,2 6 0 2,3 5-1 0,0 4 1 0,0 2 1 0,0 0 0-2,0-3 0 2,0 3-2-1,0-2 2 2,0 2-1-3,0-4 0 2,0 0 1 0,0 2-2 0,0 0 2-2,0 2-1 1,0 0 1 2,0 0-1-3,-4 0 1 2,-9 0-1-1,-7 0 7 2,-12 0-5-1,-9 0 2-2,-2 0-3 2,-5 0-2 0,2 0 2 0,4 0-3-2,10 0 1 2,3 17-27 0,5 14-93-2,24-15-79 1,0 9-285 2</inkml:trace>
    </iact:actionData>
  </iact:action>
  <iact:action type="add" startTime="25760">
    <iact:property name="dataType"/>
    <iact:actionData xml:id="d22">
      <inkml:trace xmlns:inkml="http://www.w3.org/2003/InkML" xml:id="stk22" contextRef="#ctx0" brushRef="#br0">7078 1424 843 0,'0'0'196'8,"0"0"-100"0,0 0-3-1,0 0-15 0,0 0-6 0,0 0 1 2,0 0-17-2,44-10-17-1,-28 3 0 3,-2-3-6-2,12-2-1 1,-5 1-12-2,2 0 4 2,2-2-14 0,-5 4 3 1,6 0-8-3,-3 0-3 2,-4 9 1 0,-4-3-3 0,-1 3 7-3,2 0-4 4,0 0 16-1,1 3 0 1,-2 19 1-4,4 7-2 2,-5 4-5 2,5 6-1-1,1 6 0-3,5 12 3 5,7 9 0-1,4 6-7-1,12-1-2-2,-2-7 5 2,1-12-7 0,0-9 2 0,-10-9-4-3,-2-8-1 4,-6-13-2-1,-12-1-3-1,3-7-9-1,0-5-23 2,7 0-26-1,-3 0-49 1,-3-39-38-2,-6-8-25 2,-15 20-87 0,0 5-340 0</inkml:trace>
    </iact:actionData>
  </iact:action>
  <iact:action type="add" startTime="26249">
    <iact:property name="dataType"/>
    <iact:actionData xml:id="d23">
      <inkml:trace xmlns:inkml="http://www.w3.org/2003/InkML" xml:id="stk23" contextRef="#ctx0" brushRef="#br0">7966 1157 682 0,'0'0'315'7,"0"0"-223"1,0 0 25-2,0 0-4 2,0 0-54 0,0 0-11 0,-473 637-28-3,401-532-6 4,11-17-12-1,9-22-2 0,17-17-3-2,6-24-19 2,20-25-30 0,9 0-46-1,0-25-103-1,4-9-23 3,20 0-526-1</inkml:trace>
    </iact:actionData>
  </iact:action>
  <iact:action type="add" startTime="26744">
    <iact:property name="dataType"/>
    <iact:actionData xml:id="d24">
      <inkml:trace xmlns:inkml="http://www.w3.org/2003/InkML" xml:id="stk24" contextRef="#ctx0" brushRef="#br0">8300 649 353 0,'0'0'359'5,"0"0"-178"4,0 0-66-1,0 0 1 0,0 0-12-2,0 0 14 1,71-29-29 1,-42 29-39 0,-1 0-7-1,4 17-6 0,0 3 1 1,-3 8-8 1,-2 3-5-3,-4 3-3 1,-9 6-13 2,-12 1-3-2,-2-1-6 0,0-6-1 1,-27-9-8 0,-18-15-7-1,-1-6-6-1,1-4 1 2,8 0 0 1,13 0 11-1,9 0-1-3,11 0 0 3,4-4 2 0,0 2 1 0,0 2 3-2,0 0-4 2,0 0 9 0,13 0 2 2,22 0-1-5,5 22 1 3,2 5-2 0,-4 1 1 2,-6-4 1-4,-7 1 7 3,-7 4 10-1,-7-4 2-1,-11 0-14-2,0-3 0 3,-6 0-7 0,-41-7-1-1,-11 0-2-1,-8-1 1 1,2-3 2 2,3-6-4-1,12 4-12-2,10-9-42 2,14 0-68 1,25 0-135-2,0 0-666-1</inkml:trace>
    </iact:actionData>
  </iact:action>
  <iact:action type="add" startTime="34966">
    <iact:property name="dataType"/>
    <iact:actionData xml:id="d25">
      <inkml:trace xmlns:inkml="http://www.w3.org/2003/InkML" xml:id="stk25" contextRef="#ctx0" brushRef="#br0">1869 5577 283 0,'0'0'259'7,"0"0"-157"2,0 0-32-2,0 0 27-1,0 0-17 3,0 0-23-2,0 29-14 1,0 11-6-1,0 7-12 0,0 9 4 2,0 4 3-2,0 2-10 0,0-4 2 1,0-1-11-1,3-7 1 1,-3-8-11-2,3-8 10 3,0-9-6-1,-3-13 7 0,4-9 3-2,-4-3-4 2,3 0-3 0,0 0 7 0,-2 0 4-3,11 0-5 4,-1 0 4-2,15 0-8 1,8 0 3-1,12-12 8 1,18 3 14 0,10 2 1 2,10 1 2-6,3 0 8 4,3 2-11 0,-10-1-3 0,-9 0-15-2,-11-1 0 2,-10 1-13 0,-8-1 2 0,-10 3-4-2,-6 0-1 2,-12 3-2 0,-2 0 0 0,-8 0 1-2,3 0-1 2,-7 0-2 0,0 0 0 0,3 0 0-2,-3 0-3 2,3 0-1 0,-3 0-1 0,0 0-4-2,0 0-31 2,0 0-46 0,0 0-12 0,0 0-82-2,0 0-250 2</inkml:trace>
    </iact:actionData>
  </iact:action>
  <iact:action type="add" startTime="35711">
    <iact:property name="dataType"/>
    <iact:actionData xml:id="d26">
      <inkml:trace xmlns:inkml="http://www.w3.org/2003/InkML" xml:id="stk26" contextRef="#ctx0" brushRef="#br0">3014 5814 147 0,'0'0'216'5,"0"0"-124"2,0 0 36 1,0 0 18 0,0 0-14-2,0 0-35 3,9-16-20-2,-4 16-10 1,0 0-7-2,5 0-24 2,3 0-2 0,0 8 2 0,4 17 0-2,7 11 3 2,-4 4-8 0,5 5-11 0,4 5-6-2,-2 1 9 2,5 3-10 0,0-4 4 1,0-5-7-3,-2-11 4 2,-1-7-1-1,-1-7-7 1,-4-5 2-1,3-6-8 1,0-8 0 0,2-1 0 0,-1 0-11-3,3 0-15 4,-3 0-12-2,-8 0-32 3,1-10-55-5,-21 2-131 2,0-1-552 1</inkml:trace>
    </iact:actionData>
  </iact:action>
  <iact:action type="add" startTime="36123">
    <iact:property name="dataType"/>
    <iact:actionData xml:id="d27">
      <inkml:trace xmlns:inkml="http://www.w3.org/2003/InkML" xml:id="stk27" contextRef="#ctx0" brushRef="#br0">3445 5856 643 0,'0'0'206'8,"0"0"-105"-4,0 0-14 4,0 0-34 1,0 0-32-2,0 0-17-1,-383 456-4 2,358-426-2 0,14-10-24 1,11-20-7-4,0 0-42 4,0-10-278-1</inkml:trace>
    </iact:actionData>
  </iact:action>
  <iact:action type="add" startTime="36505">
    <iact:property name="dataType"/>
    <iact:actionData xml:id="d28">
      <inkml:trace xmlns:inkml="http://www.w3.org/2003/InkML" xml:id="stk28" contextRef="#ctx0" brushRef="#br0">3613 5273 189 0,'0'0'506'6,"0"0"-321"3,0 0-86-3,0 0-28 2,0 0-32 0,0 0-7-2,133-22-12 2,-103 40 3 0,-3 4-4 0,-9 0 15-1,-3 7-17-1,-9 1-2 2,-6 2-11 0,0 0-2 0,-26 3-2-1,-18-5-1 0,-2-3-1 2,8-8-2-2,12-8-1 0,11-5-6 1,13-1 11 0,2-1 0 1,0-4 5-5,0 2-2 5,20 4-2-2,19 5-1-1,2 6 0 2,-1 8-1 0,-4 5 3 0,-8 2-1 0,-8-1 1-1,-13-3 6 2,-7-8-6 0,0-1-2-5,-2-2-3 4,-30-2-1 0,-10-5-1 0,-2-1-15 0,4 0-41-2,25-9-106 3,6 0-366-2</inkml:trace>
    </iact:actionData>
  </iact:action>
  <iact:action type="add" startTime="37014">
    <iact:property name="dataType"/>
    <iact:actionData xml:id="d29">
      <inkml:trace xmlns:inkml="http://www.w3.org/2003/InkML" xml:id="stk29" contextRef="#ctx0" brushRef="#br0">4148 6107 587 0,'0'0'237'8,"0"0"-138"0,0 0-16-3,0 0-26 4,0 0-20-1,0 0 13 0,150-49-12-2,-96 34-9 2,10 6 4 0,11 1-4 0,6 1 10-2,6 7-7 2,0 0 8 0,-3 0-28-2,-13 0-1 2,-3 0-11 0,-15 0 3 0,-6 0-3-1,-6 0 1 0,-12 0 1 1,0 0-1 0,-6 0 6-2,-16 0 2 1,2 0-2 2,-9 0-7-1,0 0 0 0,0-6-8-2,-29-21 3 2,-22-7 2 0,2 2-8 0,-3 2 7-2,4 7-7 3,10 10 8-2,11 7 0 1,8 3 2-2,2 1 1 2,9-5 0 0,-3 2-1 0,6 0-2-2,-2-2 3 2,7 4 0 0,0 3 0-2,0-2 0 2,0-1 11 0,0 1 6 0,0-5 0 0,12 4-15-2,11 2 0 2,2-3 1 1,7 4 1-2,-3 0 9-1,5 0 1 2,0 0 12 0,-2 17-8-2,-5 3-5 2,-7-1-1 1,4-2 1-2,-7-4 1 1,-5 5-3-2,-8 2 9 2,-4 6-8 0,0 2 5-2,0 2-12 1,-23 2 1 2,-15-5-6-1,-1-1 1-2,3-6-1 2,2-3-1 1,7-6-1-2,9-4-4 1,4 3-6-2,5-5-20 2,5 7-28 0,4 3-30 0,0-6-106-2,0 0-414 2</inkml:trace>
    </iact:actionData>
  </iact:action>
  <iact:action type="add" startTime="38561">
    <iact:property name="dataType"/>
    <iact:actionData xml:id="d30">
      <inkml:trace xmlns:inkml="http://www.w3.org/2003/InkML" xml:id="stk30" contextRef="#ctx0" brushRef="#br0">6718 5996 462 0,'0'0'301'6,"0"0"-160"1,0 0-33 1,0 0 7 0,0 0-17-2,0 0 6 2,0 0 3 0,27-2-32 0,-24 2-7-3,3-3-18 3,-3 1-12 0,8-1-10-2,5 3-19 2,0-4 2 1,6 1 0-1,-2-2 6 0,6 5-9-3,0 0 1 4,2 0-2-1,-5 0-1 0,3 0 1-2,-7 0-2 1,0 0 0 2,-2 0 1-3,-4 0 8 2,3 5 3 0,0 18 0 2,-1 9-6-3,5 12 4-2,-4 7-5 3,0 8-4 0,1-1 3-2,-1 3-6 2,3-6 5 0,-3-4-4 0,0-3 8 0,6-4-8-3,7 2 2 4,4-1-1-1,0-8-2-3,5-5-3 4,-2-9 0-1,-1-12 0 0,7-8-6-1,-4-3-2 0,-2 0-14 2,0-12-3-2,-8-4-16-1,-8-8-30 2,-7 7-74 0,0-7-44 0,-13 13-128 0,0 2-521-2</inkml:trace>
    </iact:actionData>
  </iact:action>
  <iact:action type="add" startTime="39114">
    <iact:property name="dataType"/>
    <iact:actionData xml:id="d31">
      <inkml:trace xmlns:inkml="http://www.w3.org/2003/InkML" xml:id="stk31" contextRef="#ctx0" brushRef="#br0">7589 5910 879 0,'0'0'157'8,"0"0"-45"0,0 0 15-3,0 0-33 4,0 0-38-2,0 0-17 0,0 0-15 1,-458 595-13 0,421-536-4 0,10-17-5-2,14-20-4 1,6-9 1 2,2-11-26-1,5-2-97 0,0 0-112-3,0 0-438 4</inkml:trace>
    </iact:actionData>
  </iact:action>
  <iact:action type="add" startTime="39715">
    <iact:property name="dataType"/>
    <iact:actionData xml:id="d32">
      <inkml:trace xmlns:inkml="http://www.w3.org/2003/InkML" xml:id="stk32" contextRef="#ctx0" brushRef="#br0">8412 5257 97 0,'0'0'717'7,"0"0"-505"-1,0 0-101 1,0 0-16 2,0 0-52-2,0 0-4 0,-35 26 6 0,-1-18-5 2,-5 1-9-1,-2-1-13-3,-3 4-5 3,5-4-8 1,2 1 4-2,4-4-6 2,9-5 3-3,9 0-6 1,6 0 2 1,7 0-1-2,4 0 0 2,0 0 1 0,0 3 5 0,0 0 14 0,0-1 0-2,0 6-5 2,0 4-4 0,0 10-8-2,0 9 0 3,0 6-1-2,0 4-1 1,0 3 2-1,0-7 2 0,0-5-4 3,0-15 6-4,0-5-4 1,0-9-1 1,0-1-3-1,0-2 5 2,9 3 4-3,7-1-5 2,7 1 0 0,2 5-1 0,8-4-4-2,2-4 2 3,2 2-2-1,-3 2 0-2,-7-2 1 1,2 13 1 1,-7 7 0 0,-9 3 4 0,-6 9-4-2,-7-4 5 2,0-1-5 0,0-4-1 0,-14-1-1-2,-14-11 0 2,-4 1-1 0,5-9-6 0,-4 3-8-2,-2-1-29 1,5-2-35 2,17-5-71-1,4 0-116-2</inkml:trace>
    </iact:actionData>
  </iact:action>
  <iact:action type="add" startTime="41228">
    <iact:property name="dataType"/>
    <iact:actionData xml:id="d33">
      <inkml:trace xmlns:inkml="http://www.w3.org/2003/InkML" xml:id="stk33" contextRef="#ctx0" brushRef="#br0">9351 6171 443 0,'0'0'230'8,"0"0"-23"0,0 0-37-1,0 0-28 0,0 0 3 1,0 0-19 0,0 0-16 0,24-12-15-2,-23 12-15 2,12 0-33-1,10-2-9 2,18-3-13-4,18-2-5 4,14 4 2-1,8 3 0 0,-4 0-8-2,-8 0-11 1,-18 0 3 3,-18 0-5-3,-7 0-2-1,-17 0-7 3,-3-2-29-2,-6-1-57 0,0-3-76 0,0-1-64 1,-6-2-116 0,-7 1-696 0</inkml:trace>
    </iact:actionData>
  </iact:action>
  <iact:action type="add" startTime="41566">
    <iact:property name="dataType"/>
    <iact:actionData xml:id="d34">
      <inkml:trace xmlns:inkml="http://www.w3.org/2003/InkML" xml:id="stk34" contextRef="#ctx0" brushRef="#br0">9743 5972 440 0,'0'0'423'8,"0"0"-267"0,0 0-34-3,0 0-23 3,0 0-40 0,0 0-28 0,-6 318-21-2,6-284-10 2,0-6-4 0,0-1-67 0,0-24-92-1,0-3-257 1</inkml:trace>
    </iact:actionData>
  </iact:action>
  <iact:action type="add" startTime="42338">
    <iact:property name="dataType"/>
    <iact:actionData xml:id="d35">
      <inkml:trace xmlns:inkml="http://www.w3.org/2003/InkML" xml:id="stk35" contextRef="#ctx0" brushRef="#br0">12433 5708 633 0,'0'0'263'8,"0"0"-159"-1,0 0-29 1,0 0-24-2,0 0-19 2,0 0 2 0,0 0 11 0,71-7 27-1,-45 7-16 1,5 0-8-1,2 12-17 1,-1 5-5-1,0-2-12 1,1 2-2 0,-5-2-6 0,-5 10-2-3,1 12 6 4,1 17 1-1,-2 10 0 0,2 5-10 0,2 0 6-2,5-10-2 2,2-17 0 0,-2-5-2-2,4-17-3 2,0-13 0 0,8-7-16 0,3 0-25-2,-2 0-44 2,-10 0-60 0,-29 0-43 0,-3-2-408-2</inkml:trace>
    </iact:actionData>
  </iact:action>
  <iact:action type="add" startTime="42715">
    <iact:property name="dataType"/>
    <iact:actionData xml:id="d36">
      <inkml:trace xmlns:inkml="http://www.w3.org/2003/InkML" xml:id="stk36" contextRef="#ctx0" brushRef="#br0">13062 5656 620 0,'0'0'274'6,"0"0"-115"0,0 0-30 3,0 0-24-1,0 0-44-1,0 0-39-1,-448 590-17 3,408-536-5-1,8-15-7-1,14-19-51-1,15-17-38 3,3-3-43-1,0-10-159-1</inkml:trace>
    </iact:actionData>
  </iact:action>
  <iact:action type="add" startTime="43148">
    <iact:property name="dataType"/>
    <iact:actionData xml:id="d37">
      <inkml:trace xmlns:inkml="http://www.w3.org/2003/InkML" xml:id="stk37" contextRef="#ctx0" brushRef="#br0">13488 4940 476 0,'0'0'333'7,"0"0"-171"1,0 0-46 0,0 0-22-2,0 0-32 3,0 0-9-2,0 0-16 2,86-17-12-3,-62 17 12 1,7 0 4 1,2 12-1 0,1 8-6-2,-5 7-2 2,-5 2-4 0,-11 1-9 0,-13 2-13-2,0-2-5 2,-7-5-1 0,-34-8-8 0,-8-5 3-2,-4-10-8 2,6 1 6 1,9 0 0-2,17 0 3 0,9-3 3 1,6 6 1-1,6-1 0 2,0 1 1-4,0 4-1 3,0 4-2 1,29 1 0-2,9-1-2 0,4 4 4 0,-4-1 0 2,-8 1 0 0,-5 2 1-5,-9 0-1 5,-8-3 0-1,-3 0 0 0,-5 2 0-2,0 3-1 2,-34 8-1 0,-12-3 1 0,-10-2 0-2,-2-5-1 2,-2-7-17 0,4 1-49 0,3-4-52-3,40-8-71 4,8-2-298-2</inkml:trace>
    </iact:actionData>
  </iact:action>
  <iact:action type="add" startTime="44274">
    <iact:property name="dataType"/>
    <iact:actionData xml:id="d38">
      <inkml:trace xmlns:inkml="http://www.w3.org/2003/InkML" xml:id="stk38" contextRef="#ctx0" brushRef="#br0">5403 7205 96 0,'0'0'599'7,"0"0"-356"0,0 0-102 2,0 0-44-2,0 0-50 1,0 0 4-3,26 11 0 4,1-7-11-1,8-2-17 0,15-2 5-2,9 0-6 2,18 0 9 0,16 0-5 0,11-2 4-2,16-18-3 2,8 3 0 2,5 0-1-3,-1 3-3-2,-3 3 7 3,-9 2-1 0,1 6 5 0,-4-2-8-2,3-4 0 2,-2-4-10 0,-4-8-9 0,-1-1 0-2,-4 3-3 2,3 2 3 0,-4 2 0 0,5 7 11-2,3 3-8 2,-7 5 4 0,-6 0-1 0,-1 0 2-2,-2 0-7 3,1 0 0-2,2-4-2 1,0 2-4-2,1-4 6 2,4 1-6 0,0-2 5 0,1 5-2-2,-5-4 2 2,5-1-5 0,3 3 3 0,4-2 1-2,5 1-5 3,0-1 3-2,-1 2-4 1,-4-5-1-2,-7 2 0 2,1 2 0 0,-3 5 2 0,3 0 0-2,3 0-1 2,-3 0 1 0,-10 0-1 0,1 0 1-2,-13-9-4 1,0 2 4 2,2-3-2-1,6 8 2-2,4 2-2 2,1 0 1 0,10 0 0-1,-7 0 0-1,3 0 1 3,-7 0-1-1,-3 0 1 0,-2 0-2-2,-3-4 3 2,8 4-3-1,2 0 1 2,-2 0-3-4,-3 0 2 4,-6 6-4-1,2 4 3 0,-6-7 0-2,3-3 1 2,4 0-2 0,3 0 2 0,-3 0 2-2,-1 0-2 2,-1 2 1 0,-6 4 0-3,0-1 0 5,-2-1 1-3,3-4-2 1,0 0 3-1,1 0-4-1,4-15 4 3,-8-6-3-1,-3 8 2 0,-7 8 1-2,-4 5-1 2,-2 0 2-1,1 2-1 2,5 18-1-3,-3-3-1 2,-1-2 2 0,-4-10-3-2,-18 3 3 2,-9-8-1 0,-18 4-1 0,-17-4-3 0,-4 0-5-3,-35 0-79 4,-66 0-83-1,-64-41-13-2,73 21-74 2,-2 3-329 0</inkml:trace>
    </iact:actionData>
  </iact:action>
  <iact:action type="add" startTime="45894">
    <iact:property name="dataType"/>
    <iact:actionData xml:id="d39">
      <inkml:trace xmlns:inkml="http://www.w3.org/2003/InkML" xml:id="stk39" contextRef="#ctx0" brushRef="#br0">5774 6731 410 0,'0'0'579'8,"0"0"-413"-3,0 0-73 4,0 0 36-1,0 0-40 0,0 0-37-2,0 0-12 2,-299 21-23 0,240-9-14-1,11-7-3-1,7-2-9 2,17-3-32 0,9 0-47 0,15 0-94-2,0 0-242 2</inkml:trace>
    </iact:actionData>
  </iact:action>
  <iact:action type="add" startTime="50828">
    <iact:property name="dataType"/>
    <iact:actionData xml:id="d40">
      <inkml:trace xmlns:inkml="http://www.w3.org/2003/InkML" xml:id="stk40" contextRef="#ctx0" brushRef="#br0">9857 8042 686 0,'0'0'306'7,"0"0"-174"1,0 0-61-2,0 0-7 3,0 0-24-2,0 0-10 1,0 0 8-2,9 0-9 3,-5-5 1-1,8-5 3 0,2 0-8-2,4 0 0 2,5-5-8 0,3 5 0 0,-1 1-1-3,-2 6 8 6,-3 3-2-5,-4 0-2 2,0 0-1-3,0 5-3 3,3 27 5 1,7 7-3-1,0 7 4-3,-4 8-3 4,5 5 6-2,2 3-5 4,2 9-5-7,5-2-3 4,0 0-5 0,-2-5-4 0,6-7-2-2,-1-10-1 2,-2-8 2 1,-1-11-4-2,3-13-1-1,1-13-9 1,1-2-27 2,-8-2-37-1,-2-41-38-2,-7-6-7 2,-15-5-64 0,-9 26-65 0,0 5-384-3</inkml:trace>
    </iact:actionData>
  </iact:action>
  <iact:action type="add" startTime="51249">
    <iact:property name="dataType"/>
    <iact:actionData xml:id="d41">
      <inkml:trace xmlns:inkml="http://www.w3.org/2003/InkML" xml:id="stk41" contextRef="#ctx0" brushRef="#br0">10646 7902 678 0,'0'0'246'7,"0"0"-120"1,0 0-2-2,0 0-30 1,0 0-36 2,0 0-33-2,-539 556-8-1,482-478-13 2,16-12 0 1,15-24-4-1,10-14-9-3,16-19-28 4,0-9-52-2,0 0-67 2,26-23-243-4</inkml:trace>
    </iact:actionData>
  </iact:action>
  <iact:action type="add" startTime="51686">
    <iact:property name="dataType"/>
    <iact:actionData xml:id="d42">
      <inkml:trace xmlns:inkml="http://www.w3.org/2003/InkML" xml:id="stk42" contextRef="#ctx0" brushRef="#br0">11082 7349 532 0,'0'0'245'3,"0"0"-85"6,0 0-50-1,0 0-47 0,0 0-16-2,0 0-6 2,29 238 5 0,-29-148-9 0,0-2 0-3,0-19-9 3,0-18-15 0,0-20-11 1,0-18-1-3,0-13-2 2,0 0-1-1,0 0-11 2,0-27-14-3,0-11 24 2,0-3-1 0,-23 5 2 0,0 5-1-2,-8 11 2 2,4 15 1 0,-2 5 1-1,-8 0 0 0,6 0 1 1,-1 5 4 0,7 5-2 0,6-6 5-3,12-4-3 4,6 0 6-2,1 0-3 2,0 0 1-3,0-14 15 2,0-13-6 0,0-7-7 0,4-4-12-1,5 5 0 1,2 2 0 1,-6 9-33-1,2 10-64-3,-7 12-95 2,4 0-829 1</inkml:trace>
    </iact:actionData>
  </iact:action>
  <iact:action type="add" startTime="52666">
    <iact:property name="dataType"/>
    <iact:actionData xml:id="d43">
      <inkml:trace xmlns:inkml="http://www.w3.org/2003/InkML" xml:id="stk43" contextRef="#ctx0" brushRef="#br0">11775 8419 549 0,'0'0'330'8,"0"0"-179"-3,0 0-8 4,0 0-6-1,0 0-12-1,0 0-14-1,0 0 4 4,-33-14-25-2,33 6-4-1,26-6-11-1,30-3-13 2,23-3-15-1,16-3-21 1,12-1-26-2,-8 1 0 3,-13 6 0-2,-20 5 0 1,-12 12 0 0,-11 0-66-1,-6 0-82 1,-37 4-116 0,0 16-68-2</inkml:trace>
    </iact:actionData>
  </iact:action>
  <iact:action type="add" startTime="53101">
    <iact:property name="dataType"/>
    <iact:actionData xml:id="d44">
      <inkml:trace xmlns:inkml="http://www.w3.org/2003/InkML" xml:id="stk44" contextRef="#ctx0" brushRef="#br0">12701 7827 804 0,'0'0'222'7,"0"0"-108"0,0 0-39 2,0 0-35-4,0 0-19 3,0 0-10 1,0 0 19-1,110-17 28-3,-79 36 14 4,6 29-24-2,7 14 7 0,8 9-16 0,-4 8 1 1,4-5-5 0,-4-3-15 0,1-10-2-2,-4-8-7 2,-1-4-8 1,-1-10 0 0,9-8-3-4,-4-3 0 3,13-5-3 0,-4-6-9 0,-5 0-16-2,-4-10-27 2,-15-3-40 1,-3-4-40-2,-30 0-72-1,0-21-164 2</inkml:trace>
    </iact:actionData>
  </iact:action>
  <iact:action type="add" startTime="53455">
    <iact:property name="dataType"/>
    <iact:actionData xml:id="d45">
      <inkml:trace xmlns:inkml="http://www.w3.org/2003/InkML" xml:id="stk45" contextRef="#ctx0" brushRef="#br0">13529 7725 734 0,'0'0'203'4,"0"0"-72"5,0 0-19-2,0 0-37 2,0 0-25-4,0 0-21 3,-542 566-23 0,481-491-4-2,17-11 0 2,14-10-2 1,15-15-10-1,10-14-29 0,5-10-47-3,0-15-69 3,0 0-268 0</inkml:trace>
    </iact:actionData>
  </iact:action>
  <iact:action type="add" startTime="53867">
    <iact:property name="dataType"/>
    <iact:actionData xml:id="d46">
      <inkml:trace xmlns:inkml="http://www.w3.org/2003/InkML" xml:id="stk46" contextRef="#ctx0" brushRef="#br0">13843 7141 458 0,'0'0'329'7,"0"0"-157"-2,0 0-67 3,0 0-13 0,0 0-36 0,0 0-8-2,163 55-9 3,-149-38-8-2,-1 5 0 2,-3 5-6-4,-10 0-10 3,0 5-8 0,0-4-6 0,-36-6-1-1,-12-3-2 1,-5-6 2 0,6-3-3 0,11 1-2-2,19-5 4 2,10-1 1-1,7-1 2 0,0-4-2 1,0 5 3 0,11 3-3 0,34 7 0-1,6 0 0-1,0 4-1 3,-2 2 2-1,-7 5 0-2,-13-1 0 1,-9-2 1 2,-17 0-2-1,-3-5 0 0,0 3 0-1,-49 5-10 1,-15 1-5 1,-17 8-24-1,-15-8-50-2,56-17-88 1,8-3-379 2</inkml:trace>
    </iact:actionData>
  </iact:action>
  <iact:action type="add" startTime="54706">
    <iact:property name="dataType"/>
    <iact:actionData xml:id="d47">
      <inkml:trace xmlns:inkml="http://www.w3.org/2003/InkML" xml:id="stk47" contextRef="#ctx0" brushRef="#br0">14920 8051 705 0,'0'0'301'8,"0"0"-131"-2,0 0-37 1,0 0-40 2,0 0-25-4,0 0-10 4,0 0 5-1,267 8-8-1,-189 0-10 1,2 1-10 0,-3-6-15-1,-16-3-14 1,-18 0-4-2,-4 0-2 2,-14 0-23-1,-12-25-78 2,-13-2-69-1,0 10-101-3,-7 8-390 3</inkml:trace>
    </iact:actionData>
  </iact:action>
  <iact:action type="add" startTime="54976">
    <iact:property name="dataType"/>
    <iact:actionData xml:id="d48">
      <inkml:trace xmlns:inkml="http://www.w3.org/2003/InkML" xml:id="stk48" contextRef="#ctx0" brushRef="#br0">15352 7773 777 0,'0'0'256'8,"0"0"-110"-3,0 0-16 4,0 0-36-2,0 0-50 1,0 0-24-2,-20 500-16 3,13-460-4-1,7-21-7-2,0-11-28 1,0-8-60 2,27 0-53-2,-9 0-139 0,1-8-498 1</inkml:trace>
    </iact:actionData>
  </iact:action>
  <iact:action type="add" startTime="55262">
    <iact:property name="dataType"/>
    <iact:actionData xml:id="d49">
      <inkml:trace xmlns:inkml="http://www.w3.org/2003/InkML" xml:id="stk49" contextRef="#ctx0" brushRef="#br0">15990 7613 530 0,'0'0'278'6,"0"0"-124"2,0 0-33-3,0 0-40 4,0 0-10 1,0 0-10-4,186 72-13 1,-150-9-1 0,5 6-10 0,2 13 3 1,3 2-5-1,8 0-1 1,-5-5-7 0,9-5-2-1,-7-10-14 1,4-13-6-2,-6-14-5 2,1-19-2 0,3-18-19-1,1 0-38 2,-2-18-25-1,-4-33-69 0,-44 17-51 1,-4 3-181-4</inkml:trace>
    </iact:actionData>
  </iact:action>
  <iact:action type="add" startTime="55556">
    <iact:property name="dataType"/>
    <iact:actionData xml:id="d50">
      <inkml:trace xmlns:inkml="http://www.w3.org/2003/InkML" xml:id="stk50" contextRef="#ctx0" brushRef="#br0">16577 7731 590 0,'0'0'258'4,"0"0"-118"4,0 0-39 0,0 0-3-3,0 0-44 3,0 0-21 1,-646 523-20-2,573-451-10 0,21-18-3 1,13-15-7 0,22-17-30 0,6-18-39-2,11-4-98 2,0-9-292 0</inkml:trace>
    </iact:actionData>
  </iact:action>
  <iact:action type="add" startTime="55900">
    <iact:property name="dataType"/>
    <iact:actionData xml:id="d51">
      <inkml:trace xmlns:inkml="http://www.w3.org/2003/InkML" xml:id="stk51" contextRef="#ctx0" brushRef="#br0">17109 7183 673 0,'0'0'214'6,"0"0"-93"0,0 0-45 2,0 0-27 0,0 0-10-1,0 0-9-1,148 160-11 3,-148-109-15-2,-33-4 0 1,-19-14-4-2,-11-12-1 3,7-12 0-2,11-9-3 2,20 0-1-3,14 0-5 2,11 0 10 0,0 0 0-1,0 0 5-1,27 0 9 2,27 2-9 0,9 18 1 1,14 0-1-3,-1 4 0 4,-5-1-5-4,-15 3 0 2,-18-1-4-2,-38-20-44 2,0 0-134 0</inkml:trace>
    </iact:actionData>
  </iact:action>
  <iact:action type="add" startTime="56708">
    <iact:property name="dataType"/>
    <iact:actionData xml:id="d52">
      <inkml:trace xmlns:inkml="http://www.w3.org/2003/InkML" xml:id="stk52" contextRef="#ctx0" brushRef="#br0">20421 7904 897 0,'0'0'250'8,"0"0"-70"-2,0 0-41 1,0 0-34 1,0 0-29 1,0 0-21-4,0 0-25 3,603-33-15 1,-539 33-11-1,-10 0-4-3,-15 0-5 3,-19 0-62 1,-20 0-87-1,0 0-65-2,-6 0-240 2</inkml:trace>
    </iact:actionData>
  </iact:action>
  <iact:action type="add" startTime="56951">
    <iact:property name="dataType"/>
    <iact:actionData xml:id="d53">
      <inkml:trace xmlns:inkml="http://www.w3.org/2003/InkML" xml:id="stk53" contextRef="#ctx0" brushRef="#br0">20843 7559 149 0,'0'0'581'4,"0"0"-363"3,0 0-79 1,0 0-64 0,0 0-18 0,0 0-6-3,0 320-9 4,0-234-17-1,0-14-14 0,0-13-11-2,0-9-15 2,9-11-66 0,-2-39-59 0,2 0-160-3</inkml:trace>
    </iact:actionData>
  </iact:action>
  <iact:action type="add" startTime="57392">
    <iact:property name="dataType"/>
    <iact:actionData xml:id="d54">
      <inkml:trace xmlns:inkml="http://www.w3.org/2003/InkML" xml:id="stk54" contextRef="#ctx0" brushRef="#br0">22423 6980 462 0,'0'0'284'6,"0"0"-107"2,0 0-54-3,0 0-8 4,0 0-52-1,0 0 10 0,-6 309-8-3,-5-157-19 4,-1 20-15-1,11 5-10 0,1-2-5-2,0-16-13 2,0-22-3-1,0-26-1 3,17-42-1-4,-4-26-12 3,-10-32-31-2,-3-11-67 0,0-17-103 1,0-22-161-2</inkml:trace>
    </iact:actionData>
  </iact:action>
  <iact:action type="add" startTime="62130">
    <iact:property name="dataType"/>
    <iact:actionData xml:id="d55">
      <inkml:trace xmlns:inkml="http://www.w3.org/2003/InkML" xml:id="stk55" contextRef="#ctx0" brushRef="#br2">11021 7159 499 0,'0'0'313'6,"0"0"-175"2,0 0-64 0,0 0 6 0,0 0-30 0,0 0 2-2,0 0 12 2,-33-13 3 0,-5 26-21-1,-2 4-12-1,-2-2-7 3,-5-6 2-1,-5-4-8 0,-10-2-4-2,-5-3 1 1,-1 2 1 2,1 1 8-4,6 4 18 4,-4 4 4 0,6-2-13-2,-2 4-5 1,-3-2-13-2,7-8-6 2,2-3-5 0,-1 0-1 0,-4 0-2-2,0 0-3 3,-4 0 5-2,3 0-5-1,-4 8 5 2,10 6-3 0,8-2 1 0,4 2-2 0,6-8-2-2,17-1 1 2,-3 1-1 0,16-6 0 0,-3 2-1-2,4-2 0 2,1 0 0 0,3 0 0 0,0 0 0-2,-2 0 1 2,4 0 0 0,-3 4 0 1,3-3 2-4,-5 5-2 4,1 3 1-2,1 3-1 2,-7-2 0-3,7-1 0 2,0 0 0-1,-1-1 0 1,4-3 1 0,-3 8-1-2,3 6 1 2,0 6-2 0,0 12 3-2,0 1-3 2,0 8 1 0,0-4 0-2,0 2 0 2,0 4 0 0,0 3 1 0,0 6 0 0,0 4-1-2,0 9 1 2,3 4 1 0,9 7-1-1,3 3 3 1,1 1 4-1,5-1-2 1,-5-5-1 0,0-4-2-2,-3-2 1 2,3-8-2 0,0 3 2-1,7-10-2 0,-7-1 2 1,0-9-3 0,-3-4 4 0,-6-4-4-2,2 1 3 2,-2-1-4 0,-3-1 1 0,5-7-2-2,-3-10 2 2,-5-3-2 0,-1-6 3-2,3 4-4 2,-3 2 2-1,0 0 0 2,6-5 0-1,-3-8-1-2,-2 0 1 2,2-6 0 0,-3 0-1-1,0 0 1-1,0 0 0 3,4 0 2 0,2 0 1-4,9 0-2 2,8 0-2 1,9 0 1 1,5-12 0-2,4 1-1 0,3-5 2 1,3 4 0 0,3 3-1-1,-4 5 3 0,8 0-3 0,-4 1 6 2,17 1-5-2,4-1 0 0,5-1 1 1,5 3-2 0,1-6 2 0,-1-1 0-3,-4 3 2 4,3-1-4-1,-7 2 5-1,-13 2-3 0,-5 2 3 1,-2 0-4-1,-11 0 1 0,0 0-1 0,-5 0-1 2,-5 0 0-1,0 0 2 0,-3 0-3-2,-4 0 3 2,-2-4-2 0,-3 3 0 0,1 1 0-2,-5-2 0 2,-6-2 1 0,0-2-3-2,3 3 4 2,0-2-4 0,4-1 3 0,7-2-3-2,5-1 3 2,-5 1-1 0,-1 2 0 0,-2-1 1 0,-8 7-2-2,-6-4 2 2,0 1-2 0,-2 1-2 0,-4-2 3-2,6-7-4 2,-4-2 3 0,0-11-3 0,0-6 2-2,-3-7 1 2,0-5-1 0,0-12 1 0,0-3-1-2,-9-18 0 2,-8 0-2 0,2-4 4 0,4-5-5-2,-7 0-1 2,2 0 2 0,5 7 1 0,-1 10 1-1,5 8-1 1,1 11 3-1,-1 10-3 1,3-3 2-2,-4 5-2 2,5-1-3 0,-2 1-3-2,-3-7 1 2,3-1 3 0,-3-5 4 0,5 2 0-2,2 2 2 2,1 3-2 0,0 5 2 0,0 5-2-2,0 0 1 2,0 0 0 0,0 5 0 0,0 0 0 0,0-3-1-2,0 8-2 2,0-3 3 0,0 1 0-2,0 2 0 2,0 0 0 0,0 4 0 0,0 5-1-2,0-4 1 2,0 3-2 0,0 1 1 0,0 1 0 0,0 10 2-2,0-5-4 2,0 7 5 0,-3-4-4-2,-7-2 3 2,-9 0-1 0,-19 1 0 0,-5 1 1-2,-11 4-1 2,1 0 0 1,8 0-1-2,3 0-4-1,11 4-28 2,4 17-48 0,4 10-55 0,18-16-71-2,5 4-192 2</inkml:trace>
    </iact:actionData>
  </iact:action>
  <iact:action type="add" startTime="65286">
    <iact:property name="dataType"/>
    <iact:actionData xml:id="d56">
      <inkml:trace xmlns:inkml="http://www.w3.org/2003/InkML" xml:id="stk56" contextRef="#ctx0" brushRef="#br0">9702 1472 462 0,'0'0'525'8,"0"0"-389"0,0 0-30 0,0 0 36-2,0 0-36 2,0 0-4 0,0 0-16 0,-200-8-19-3,110 33-19 3,-1 1-21 1,5 2-12-1,15-4-9-3,6-4-3 4,16-2-3-1,13-9-2-1,15-9-11 0,11 0-24 0,10 0-33 1,0-32-14 0,0-7-16-2,20 2-82 3,-1 22-105-1,-1 7-592-1</inkml:trace>
    </iact:actionData>
  </iact:action>
  <iact:action type="add" startTime="65612">
    <iact:property name="dataType"/>
    <iact:actionData xml:id="d57">
      <inkml:trace xmlns:inkml="http://www.w3.org/2003/InkML" xml:id="stk57" contextRef="#ctx0" brushRef="#br0">9360 1178 846 0,'0'0'245'4,"0"0"-104"4,0 0-9 0,0 0-37 0,0 0-34-2,0 0-25 2,48 350-12 0,-44-273-11 0,-1-7-6-2,0-9-7 1,4-12-11 2,3-8-48-1,8-13-43-2,4-13-57 1,-9-15-22 1,-5 0-211 0</inkml:trace>
    </iact:actionData>
  </iact:action>
  <iact:action type="add" startTime="65971">
    <iact:property name="dataType"/>
    <iact:actionData xml:id="d58">
      <inkml:trace xmlns:inkml="http://www.w3.org/2003/InkML" xml:id="stk58" contextRef="#ctx0" brushRef="#br0">10095 1202 641 0,'0'0'255'6,"0"0"-130"0,0 0-20 2,0 0-25 0,0 0-8-2,0 0-2 2,56-37-11 0,-48 37-7 0,0 0-3-2,4 0 10 3,13 20-10-2,-1 22-18 1,4 15-7-1,4 9-1 0,-2 3 5 2,4 1 0-2,3-8-12 2,5-4 2-3,3 4-9 1,12-3-2 2,9 0-5-3,1-2 0 1,-3-10-2 1,-3-10 1 0,-11-17-4-1,4-13-8 0,-8-7-17 2,4-10-28-2,-10-32-26-1,-16-14-32 3,-17-6-48-1,-7 34-90-1,0 5-375 0</inkml:trace>
    </iact:actionData>
  </iact:action>
  <iact:action type="add" startTime="66337">
    <iact:property name="dataType"/>
    <iact:actionData xml:id="d59">
      <inkml:trace xmlns:inkml="http://www.w3.org/2003/InkML" xml:id="stk59" contextRef="#ctx0" brushRef="#br0">10660 1174 670 0,'0'0'237'7,"0"0"-86"1,0 0-9 0,0 0-28-2,0 0-51 1,0 0-39 2,0 0-15-2,-590 770-9 0,551-725-11 2,12-17-56-3,16-23-58 3,11-5-75-4,0-16-392 3</inkml:trace>
    </iact:actionData>
  </iact:action>
  <iact:action type="add" startTime="66787">
    <iact:property name="dataType"/>
    <iact:actionData xml:id="d60">
      <inkml:trace xmlns:inkml="http://www.w3.org/2003/InkML" xml:id="stk60" contextRef="#ctx0" brushRef="#br0">11249 526 619 0,'0'0'218'7,"0"0"-68"0,0 0-21 2,0 0-33-4,0 0-2 4,0 0-8-1,197 142-31-1,-183-84-23 0,-11 3-9 0,-3-3-16 1,0-4-5 1,-43-15-2-3,-17-11-4 2,-8-14-3 0,4-14-14-1,1 0-10-1,13-20-5 2,17-13-4 1,23 2 7-2,10 6-1 0,0 8 21 1,6 11 13 0,36 6 4 0,14 0-1-2,24 21 3 1,7 11 0 2,7 0 0-1,-1-5 6-3,-10-4 1 4,-23-8-11-1,-22-2-2 0,-25 4-2-2,-13 0-45 2,-6-11-126 0,-28-1-733 0</inkml:trace>
    </iact:actionData>
  </iact:action>
  <iact:action type="add" startTime="69432">
    <iact:property name="dataType"/>
    <iact:actionData xml:id="d61">
      <inkml:trace xmlns:inkml="http://www.w3.org/2003/InkML" xml:id="stk61" contextRef="#ctx0" brushRef="#br0">1095 5935 297 0,'0'0'139'7,"0"0"-38"-1,0 0-3 2,0 0-38 0,0 0-25 0,0 0 18-2,-9 196-13 3,9-138 31-2,0 16-10 1,0 8-6-2,0 11-4 3,0 14-1-2,15 8-23 1,6 6-11-2,3 8 6 2,9 1-1 0,2 5-2-1,-3-4 1 1,8 2 20-1,-1-6-15 2,-1 8 3-4,-2-2-17 4,5 8 5-1,2 3-7-1,1-4 12 1,-1 1-9-1,-2 1-5 1,-5 2-2-1,-3-1-3 2,7 5-1-3,-3-7 1 2,-1 6-2 0,5-4 0 0,0-8 1-2,-11-13 1 2,-1-20 3 0,-6-8 9 0,-8-15-9-2,-2-6 3 2,-9 0-4 0,-4-9 1 0,0-4-4-2,0-8 2 2,0-7 3 0,0-2 0 0,3 0 1-1,6-7-4 1,-5 3 5 0,6 0 11-1,-2 3-14-1,-3 3-2 3,1-4-4-2,-6-9 2 0,0-4-1 0,0 1 0 1,0-4 0 0,0 9-2 0,0 0 4-2,7-4-4 2,-7-4 4 0,0-13-2 0,0-4 0-2,0-4 0 2,0 1-1 0,0-3 1 0,0 0 0-2,0-1 0 2,0 1 3 0,0 3-2-2,0 8 5 2,0 6-6 0,0-1 2 0,0 1-2-2,0-11 0 2,0-6 0 0,0-3 1 0,0 0-1 0,0 0 7-2,3 0 14 2,15 0-6 0,18 0 5 0,9 0-12-2,19-3 2 2,-1-17 1 0,7-4 7-2,1-2 1 2,-1-3 0-1,-7 9 8 2,-3 7-6-1,-4 7 4-2,-8 1-13 2,4 1-4 0,-4 4-3-1,6-2 1 0,-3 2 0 1,5-2-3 1,-2-10 6-4,-11 5-3 3,-2 2 7 0,-18-3-9 0,-3 4 7 0,-1 3-6-2,-4 1 1 2,8-4-1 0,-4 2 0 0,-2-1 3-2,-5 0-6 2,-4-1 2 0,0 4-2 0,-4-1-2-2,-1 1 0 3,1 0 3-2,-4 0-2 1,0 0 1-2,0 0-2 2,2 0-1 0,5 0 0 0,-4-2-4-2,7-2-2 2,-3-2-30 0,6-1-39 0,6-6-33-2,-2 2 17 2,-2 0 32 0,1 2 8 0,-3 4 23-2,1 2-4 2,2 1-10 0,2 2-23 0,5 0-6-2,-17 0-88 3,4 0-304-2</inkml:trace>
    </iact:actionData>
  </iact:action>
  <iact:action type="add" startTime="70745">
    <iact:property name="dataType"/>
    <iact:actionData xml:id="d62">
      <inkml:trace xmlns:inkml="http://www.w3.org/2003/InkML" xml:id="stk62" contextRef="#ctx0" brushRef="#br0">3675 10285 124 0,'0'0'535'7,"0"0"-349"1,0 0-53-2,0 0-36 2,0 0-37 0,0 0-9-2,0 0-6 2,29-6-8-1,-12 10-4 2,4 26 3-3,2 11-11 2,0 8-6 0,2 8 5 0,7 0-8 0,-5 4-2-2,4-4-4 2,3-3 0 0,3 1-1-1,3-8-2 3,-1-5-4-5,2-13-3 3,-1-9 0 0,0-16-9-2,9-4-14 2,-4 0-26 0,-6-4-26-2,-11-20-91 2,-28 11-139 0</inkml:trace>
    </iact:actionData>
  </iact:action>
  <iact:action type="add" startTime="71076">
    <iact:property name="dataType"/>
    <iact:actionData xml:id="d63">
      <inkml:trace xmlns:inkml="http://www.w3.org/2003/InkML" xml:id="stk63" contextRef="#ctx0" brushRef="#br0">4155 10299 605 0,'0'0'243'6,"0"0"-105"1,0 0-16-1,0 0-40 2,0 0-27 0,0 0-24-2,-480 512-14 2,447-469-15 0,12-18-2 0,13-22-8-1,8-3-29 0,0-18-92 2,18-18-90-2,10-7-335 0</inkml:trace>
    </iact:actionData>
  </iact:action>
  <iact:action type="add" startTime="71359">
    <iact:property name="dataType"/>
    <iact:actionData xml:id="d64">
      <inkml:trace xmlns:inkml="http://www.w3.org/2003/InkML" xml:id="stk64" contextRef="#ctx0" brushRef="#br0">4311 9762 558 0,'0'0'240'6,"0"0"-97"3,0 0-35-1,0 0-45-2,0 0-14 1,0 0-21 2,168 188-5-2,-168-131-13 0,0-9-5 1,-29-17-5-1,0-12 0 2,3-7-1-1,19-9 0-3,3-3 0 4,4 0 1-1,0 0 4 0,0 0 37-3,24 9 3 3,23 1-37 0,9 4-5-2,5 2 1 3,-1-4-6-1,-7 0 3 1,-6-7-3-1,-10-2-39-3,-13 6-53 3,-24-8-127 0,0 3-534-2</inkml:trace>
    </iact:actionData>
  </iact:action>
  <iact:action type="add" startTime="71846">
    <iact:property name="dataType"/>
    <iact:actionData xml:id="d65">
      <inkml:trace xmlns:inkml="http://www.w3.org/2003/InkML" xml:id="stk65" contextRef="#ctx0" brushRef="#br0">4994 10757 391 0,'0'0'375'7,"0"0"-216"1,0 0-61-1,0 0-21 1,0 0-28 0,0 0 28 0,75-8-13-1,-25 8 8 0,12-3 0 1,9 3-7 0,9 0-4-2,7 0-11 1,3 0-8 1,1 0-14 1,2 0-10-4,-2-5-9 4,3 0 6 1,9-2-11-2,10 5 6-3,12 2-4 3,5 0 10 0,5 0-2 1,-12 0-2-4,-10 0-1 4,-18 0-2-2,-19 0-4 3,-18 0-4-6,-13 0 1 4,-14 0-1 0,-7 0-2 1,-8 0 2-4,-3 0-1 2,-8 0 0 1,-2 0 0 0,1 0-2-2,0 0 5 3,-2 0-6-2,-2 0 7 1,3 0-6 0,4 0 3-3,6 0-2 4,7 0 2-1,8 0-1-2,1 0 0 2,1 0 2 0,-1 0-5 0,-1 0 6-2,-5 2-6 2,-10 1 4 0,-4-3-1 0,-6 0 0-2,-3 0 1 2,0 0-2 0,0 4-1 0,0-4 2-2,0 0-8 2,0 0 5 0,0 0-9 0,-28 0 6-2,-23-17 4 2,-7-3-1 0,-10-4 3 0,9-1-7-2,4 6-5 1,1-1-1 2,14 3 4-1,3 1-6-1,5-1 7-1,8-1-7 3,1 5 6-2,5 4 2-1,7 5-2 3,-1 0 6-1,9 0 2-1,3 4-1-1,0 0 4 3,0-2 1-1,0 2-3-1,0 0 4 1,0 0-4-2,0 0 2 2,0 0 2 1,15 0-1-3,21 10-1 1,9 16-1 2,3 4 1-1,-1-5 0-2,1 2-2 2,-10 2 2 0,-8-4 2-1,-12 0 1 0,-7 3 1 0,-9 8-3 2,-2 4-2-2,0 2-2 0,-13 3-1 1,-12-3 0 0,2 1-2 0,-3-6-4-2,3 1-20 2,2 5-46 0,-2 5-26 0,19-34-76-2,1-1-126 2</inkml:trace>
    </iact:actionData>
  </iact:action>
  <iact:action type="add" startTime="75370">
    <iact:property name="dataType"/>
    <iact:actionData xml:id="d66">
      <inkml:trace xmlns:inkml="http://www.w3.org/2003/InkML" xml:id="stk66" contextRef="#ctx0" brushRef="#br0">9988 10389 546 0,'0'0'257'8,"0"0"-142"0,0-3-18-3,0 1-5 3,0-1-36 0,0 0-2 1,0 3 3-3,0-4 0 2,0 4-11 0,0-1 1 0,0-3-3-2,0-2-15 1,0-3-14 2,0-4-6-2,5-6 0-1,6-4-4 2,-1-1 0 1,7 4 1-2,-1 3-2-1,-4 0 4 2,-1 6 9 0,-2 2-3 0,0 6 6-2,-3 3-6 2,-2 0 5 0,9 0-5 0,-3 0-1-2,5 20-2 3,0 11-3-2,-1 3 6 2,-1 11 1-4,4 11 1 4,-1 5-6-2,7 3 5 1,-1 1-7-2,-2-4 6 3,9-12-8-2,-3-1 8 2,2-14-6-3,1-2-3 2,-2-12-2 0,14 0-3 0,-1 0 0-2,7 4 0 3,-1 0-1-2,-5 1-13 1,-5 1-13-2,-13-7-33 3,2-15-14-2,-5-4-35 1,-4-12-35-2,-16-19-106 2,0 0-364 0</inkml:trace>
    </iact:actionData>
  </iact:action>
  <iact:action type="add" startTime="75898">
    <iact:property name="dataType"/>
    <iact:actionData xml:id="d67">
      <inkml:trace xmlns:inkml="http://www.w3.org/2003/InkML" xml:id="stk67" contextRef="#ctx0" brushRef="#br0">10596 10193 674 0,'0'0'238'4,"0"0"-88"4,0 0-9 0,0 0-32-1,0 0-44 0,0 0-26 0,-442 680-22 1,386-592-17 1,9-19 0-4,10-18-17 3,16-21-17 0,11-17-28 0,10-13-44-1,0 0-75 0,0-35-306 1</inkml:trace>
    </iact:actionData>
  </iact:action>
  <iact:action type="add" startTime="76347">
    <iact:property name="dataType"/>
    <iact:actionData xml:id="d68">
      <inkml:trace xmlns:inkml="http://www.w3.org/2003/InkML" xml:id="stk68" contextRef="#ctx0" brushRef="#br0">11159 9678 282 0,'0'0'449'4,"0"0"-207"5,0 0-106-1,0 0-39 0,0 0-48-2,0 0-11 2,13 170-6 0,-26-89-10 0,1-3-4-3,1-8 0 3,3-13-2 1,0-17-3-1,6-16 0-2,2-12-8 3,0-11-2-2,0-1-3 1,0 0-1-2,0 0-1 2,0 0-10 0,-3-27-1 0,-4-10 8-2,-2-1 0 2,-8 4 0 0,0 11 1 0,-1 9-1-2,-5 8 4 1,-3 6 1 1,-4 0 1 0,-7 0 0-2,1 3 0 3,3 14 3-1,5-6 1-1,8-6 1 1,13 0 0 0,1-5 6-1,6 0-3 1,0 0 1-2,0 0 3 2,0-25-2 0,0-10 6 0,0-4-13-2,6-3-2 2,5-2-1 0,-2 0-2 0,1 3-14-2,0 9-26 2,-4 11-35 0,-6 21-88 0,0 0-188-2</inkml:trace>
    </iact:actionData>
  </iact:action>
  <iact:action type="add" startTime="78160">
    <iact:property name="dataType"/>
    <iact:actionData xml:id="d69">
      <inkml:trace xmlns:inkml="http://www.w3.org/2003/InkML" xml:id="stk69" contextRef="#ctx0" brushRef="#br0">14599 10517 581 0,'0'0'440'8,"0"0"-286"0,0 0-32-2,0 0 2 2,0 0-61 0,0 0-30-1,0 0-7-1,0-18 1 3,0 18 15-2,0 0-4 0,0 0 19 1,7 0 3-1,29 0-2 1,18 0-22 1,10 0 0-4,-2 0 2 4,-6 0-14-2,-6 0-9 2,-4-6-10-2,-5-5-1 1,-8-3-4 0,-4 1 0 0,-15 9-6-1,-2-2-10-1,-3 6-27 2,-3 0-45-2,4 0-57 2,-6 0-68 0,-4 0-93 0,0-5-533 1</inkml:trace>
    </iact:actionData>
  </iact:action>
  <iact:action type="add" startTime="78573">
    <iact:property name="dataType"/>
    <iact:actionData xml:id="d70">
      <inkml:trace xmlns:inkml="http://www.w3.org/2003/InkML" xml:id="stk70" contextRef="#ctx0" brushRef="#br0">14910 10178 525 0,'0'0'266'7,"0"0"-118"0,0 0-26 2,0 0-29-3,0 0 1 2,0 0-19 0,-27 358-24-1,24-303-19-1,1-21-14 3,2-11-12-2,0-16-6 1,0-7-4-2,0 0-45 2,0-5-47 0,2-31-10 0,8 13-74-2,0 1-317 3</inkml:trace>
    </iact:actionData>
  </iact:action>
  <iact:action type="add" startTime="78986">
    <iact:property name="dataType"/>
    <iact:actionData xml:id="d71">
      <inkml:trace xmlns:inkml="http://www.w3.org/2003/InkML" xml:id="stk71" contextRef="#ctx0" brushRef="#br0">15483 10073 94 0,'0'0'475'5,"0"0"-264"3,0 0-68 1,0 0-21-2,0 0-21 0,0 0-2 1,29-18 1 0,-25 18-16-2,6 0-22 2,0 0-13-1,4 0-26 1,1 0-4 1,6 0-7-3,3 0-2 2,5 0 3-1,-1 0 1 2,2 10 12-3,7 5 2 2,-7 0-2-1,-1-1-17 1,-1-1 4-1,-2 2-8 0,-6 4 0 2,0 6-2-3,-8 5-2 2,4 10 5 0,-3 1 0 0,-3-5 3-2,3-3-2 2,0 0 3 0,-1 4 1 0,2 6-2 0,4 4 3-2,5 5 0 2,1 0 2 0,10 2-5 0,5-4-2-1,-1-8-5 0,-2-12 1 1,2-6-3-2,2-14 0 2,8-3-1 0,-3-7-1 0,3 0-1-2,-12 0-4 2,0 3-7 0,-8-1-22 0,-12-2-34 1,-3 0-79-4,-10 0-9 3,-3-2-100 0,0-13-231 0</inkml:trace>
    </iact:actionData>
  </iact:action>
  <iact:action type="add" startTime="79533">
    <iact:property name="dataType"/>
    <iact:actionData xml:id="d72">
      <inkml:trace xmlns:inkml="http://www.w3.org/2003/InkML" xml:id="stk72" contextRef="#ctx0" brushRef="#br0">16337 9957 607 0,'0'0'238'7,"0"0"-128"1,0 0-11-2,0 0-32 2,0 0-18-1,0 0-7 1,0 0 0 1,-457 468 1-3,405-374-5 1,7-22-5 3,12-21-15-3,6-18-15-1,10-13-3 2,5-9-10 0,8-5-29 0,4-6-48-2,0 0-32 1,0 0-74 1,0 0-411-2</inkml:trace>
    </iact:actionData>
  </iact:action>
  <iact:action type="add" startTime="80051">
    <iact:property name="dataType"/>
    <iact:actionData xml:id="d73">
      <inkml:trace xmlns:inkml="http://www.w3.org/2003/InkML" xml:id="stk73" contextRef="#ctx0" brushRef="#br0">16864 9310 405 0,'0'0'286'7,"0"0"-98"-1,0 0-50 1,0 0-33 1,0 0-19 1,0 0-9-1,108-45-20-3,-84 45-7 3,-4 0-13 1,9 3-8-4,-1 14-5 3,1 3-4 1,1 0-1-2,-5 5-5 0,-2-1 3 1,-10 6-3-1,-10-3 2 1,-3 3-15-1,-13 1 0 1,-38-5-1 0,-8-7-5 0,1-7-9-2,4-9 4 2,17-3 4 0,12 0-1-1,16 0 4 2,6 0-1-4,3 0 3 3,0 0 2 0,0 0-1-1,15 0 0 1,26 15 1-1,12 4-1 1,4 6 0 0,-5 6 4-1,-4-1-3 1,-18 1 7 0,-12-4-4-2,-10-3-2 2,-8-1-2 0,0-1-4 0,-33 3-1-2,-15-8-1 2,-8-3-4 0,-4-6-8 0,-4 1-8 0,8-3-20-2,7 2-33 2,37-8-76 0,0 2-168 0</inkml:trace>
    </iact:actionData>
  </iact:action>
  <iact:action type="remove" startTime="82393">
    <iact:property name="style" value="instant"/>
    <iact:actionData xml:id="d74" ref="#d73"/>
  </iact:action>
  <iact:action type="add" startTime="82482">
    <iact:property name="dataType" value="strokeEraser"/>
    <iact:actionData xml:id="d75">
      <inkml:trace xmlns:inkml="http://www.w3.org/2003/InkML" xml:id="stk74" contextRef="#ctx0" brushRef="#br3">24036 13790 511 0,'0'0'271'92,"0"0"-150"-92,0 0-61 0,0 0-48 0,0 0-12 0,0 0-78 1,-93 20-200-1,89-17-302 0</inkml:trace>
    </iact:actionData>
  </iact:action>
  <iact:action type="add" startTime="83942">
    <iact:property name="dataType"/>
    <iact:actionData xml:id="d76">
      <inkml:trace xmlns:inkml="http://www.w3.org/2003/InkML" xml:id="stk75" contextRef="#ctx0" brushRef="#br0">16876 9159 372 0,'0'0'287'10,"0"0"-107"-4,0 0-47 0,0 0-18 2,0 0-13 0,0 0-5 0,85-34-16-2,-67 34-31 1,2 0-15 2,-3 18-11-1,2 5-3-2,-1 3-13 2,-7 6 4 0,-2 0 0 0,-2 7-4-2,-7 1-3 2,0-1-5 0,-4-5 0 0,-32-6-1-2,-8-11-4 1,-4-12-3 1,5-5-11 1,5 0-1-3,9-7-3 2,15-19-1 0,9 1 0-1,5 5 15-1,0 3 8 3,28 6 1-1,10 9 0 0,9 2 8-2,10 0 5 2,7 2 0 0,-2 30 1 0,-5 7-6-2,-13 6-5 2,-7 0-1 0,-13-9-4 3,-5-8 0-7,-9-11-6 3,-7-7-20 1,0-10-39 0,-3 0-53-2,0 0-69 2,0-7-331 0</inkml:trace>
    </iact:actionData>
  </iact:action>
  <iact:action type="add" startTime="85578">
    <iact:property name="dataType"/>
    <iact:actionData xml:id="d77">
      <inkml:trace xmlns:inkml="http://www.w3.org/2003/InkML" xml:id="stk76" contextRef="#ctx0" brushRef="#br0">7863 11705 197 0,'0'0'22'6,"0"0"-21"2,0 0 19-1,0 0 58 1,0 0 61-1,0 0 47 1,0 0-14-1,0-23-50 1,0 20-30-2,0-2-9 2,3 2-14 0,1-3-25 1,8 3 1-3,-5 3-1 1,10-3-20 1,-1 0-8 0,4-1-4-2,8-3 10 3,8-1 8-1,-2-4 4 0,5 4-2-2,4-2 4 2,5 6 2 1,13 4-12-2,8 0 7-1,8 0-1 2,6 17-9 0,1 2-17 0,0-6 3-1,0-11-6 0,-7-2 9 1,-3 0-8 0,-7-5 4-2,-4-12 6 2,-2 0-5 1,0 2 4-2,-2 3-7-1,-2 5 2 2,-3-1-4 1,-4 8 7-2,3 0 1-1,0 0-5 2,2 0 2 0,-5-3-5 0,5-6-1-2,-10-1-1 2,-2-5-4 0,1 3 5 0,-4-1-8-2,4 4 10 3,5 6-6 0,-6 1 2-4,1 2 1 3,-2 0 1 0,7 0-2 0,5 0-2 0,11-4 3-2,8 2-3 3,11 0 3-2,8 2-4 0,8 0 4 0,9 0-2 2,10 0 0-2,-2 10 1 2,10-3 0-4,-3-7 1 4,4 0-4-2,-4 0 4 1,0-17 0-2,-7-3 0 2,0 5-2 0,4 6 0 0,-1 4 4-2,0 2-4 2,1 1-3 0,-5-8 2 0,1 3-2-2,6-10 0 3,6-1 4-1,9 2-2 0,5 5 1-1,7 8 0 0,-5 3 1 1,5 0-1-1,-3 0 2-1,-7 0-1 2,-2 0 1 0,-7 0-1-2,-1 0-1 3,5 0 3 0,6 0-3-2,5 0 0 1,-3 0 0-2,-11-14-2 1,-6 1 0 1,-2-4 1 0,-4 2 0-2,2 0-1 3,-2-2 3-2,0 1-1 0,8 0 0 0,5-2 0 3,11 4-1-3,12 1 3 0,2 1-1-1,9 3 0 4,-2 1 1-4,2 0-1 3,4 3 2-3,1-5-3 2,-9 3-1-1,-2-8-2 2,5-2 0-4,5-2 2 3,14-1 1 1,6 3-1-1,2 9 2-3,8 3-1 3,1 5 3 0,2 0-3 1,5 0 0-4,-3 0 3 4,4 0-2-2,3 0-1 1,-1 0-3-2,-1 7 0 2,9 3 1 0,2-3 3 0,3 2-1-1,-5-9 0 0,-2 0 2 2,-2 0-1-2,-2 0 0-1,-2 0 4 2,-2 0-5 0,-9 0-2 0,-11 0-2-2,-7 0 3 3,-3 0 0-2,-19 0 1 0,-9 0 0 1,-26-3 0 0,-13-7 1-1,-13 1-1 1,-17 3 1-2,-22 3 2 2,-18 3-2 0,-18 0 0 0,-12 0 8-2,-13 0 3 1,0 0-1 1,0 0-8 0,0 0-2-2,0 0 0 2,0 3-1 0,-15 19 0 0,-14 3-14-2,-1 1-18 2,-11-5-53 0,-15-17-59 1,-28-4-11-4,-32-8-70 3,52-14-52 0,-10-4-513 0</inkml:trace>
    </iact:actionData>
  </iact:action>
  <iact:action type="add" startTime="87512">
    <iact:property name="dataType"/>
    <iact:actionData xml:id="d78">
      <inkml:trace xmlns:inkml="http://www.w3.org/2003/InkML" xml:id="stk77" contextRef="#ctx0" brushRef="#br0">8732 11106 46 0,'0'0'716'8,"0"0"-549"0,0 0-57-2,0 0-3 2,0 0-52 0,0 0-35 0,0 0-13-2,-721 84-6 2,648-81-1 0,21-3-17-1,19 0-25 0,21 0-33 0,12-3-47 2,0-6-182-3</inkml:trace>
    </iact:actionData>
  </iact:action>
  <iact:action type="add" startTime="88532">
    <iact:property name="dataType"/>
    <iact:actionData xml:id="d79">
      <inkml:trace xmlns:inkml="http://www.w3.org/2003/InkML" xml:id="stk78" contextRef="#ctx0" brushRef="#br0">11827 12419 680 0,'0'0'277'8,"0"0"-113"0,0 0-31-2,0 0-25 2,0 0-29 0,0 0-5-2,0 0-2 2,55 5-9 0,0-17-11 0,11-5-1 0,13 4-3-2,14-1-6 2,-5-1-13-1,-2 7-7 0,-18 1-9 1,-13-1-11 0,-19 6-2 0,-11 2-5-2,-8 0-47 2,-9 0-94 0,-8 0-74 0,0 0-97-2</inkml:trace>
    </iact:actionData>
  </iact:action>
  <iact:action type="add" startTime="88886">
    <iact:property name="dataType"/>
    <iact:actionData xml:id="d80">
      <inkml:trace xmlns:inkml="http://www.w3.org/2003/InkML" xml:id="stk79" contextRef="#ctx0" brushRef="#br0">12737 12002 151 0,'0'0'520'6,"0"0"-330"2,0 0-85-2,0 0-26 2,0 0-34 0,0 0 7 0,61-56 10 0,-45 56 15-2,5 0-11 2,-4 0-9-1,6 0 1 0,-4 0-7 0,-2 19-16 2,7 7-2-2,-4 5-5 0,5 8-6 1,2 9 4 0,1 5-5 0,1 9 4-3,7 9 1 5,0 4-4 0,5 4-2-3,-1-8-9 2,-4-19-6-4,-2-20-5 4,-1-15 0-3,12-17-7 0,1 0-20 2,8-9-36 0,-8-33-41 1,-12-3-20-2,-14-5-58-1,-20 27-104 2</inkml:trace>
    </iact:actionData>
  </iact:action>
  <iact:action type="add" startTime="89243">
    <iact:property name="dataType"/>
    <iact:actionData xml:id="d81">
      <inkml:trace xmlns:inkml="http://www.w3.org/2003/InkML" xml:id="stk80" contextRef="#ctx0" brushRef="#br0">13220 12236 732 0,'0'0'248'2,"0"0"-78"-1,0 0-24-1,0 0-54 7,0 0-58 0,0 0-29-1,-549 439-5 1,520-420-10 1,24-19-67 0,5 0-76-1,0-17-169 0,21-14-515 2</inkml:trace>
    </iact:actionData>
  </iact:action>
  <iact:action type="add" startTime="89597">
    <iact:property name="dataType"/>
    <iact:actionData xml:id="d82">
      <inkml:trace xmlns:inkml="http://www.w3.org/2003/InkML" xml:id="stk81" contextRef="#ctx0" brushRef="#br0">13588 11527 278 0,'0'0'437'7,"0"0"-253"1,0 0-66 0,0 0-42-3,0 0-24 3,0 0-15 0,110-11 9 0,-79 11 4-2,5 8-1 2,-2 4-10 0,-7 5-2 0,-4 0-12-2,-5-4-9 3,-7 4-4-2,-11 3-5 1,0-1-7-2,0 1 0 2,-27-5-2 0,-5-1-3 0,-7-3 4-1,5-3 0 0,7 3 1 2,4-6 0 0,8 5 0-2,9-5 0-2,0-5 1 3,6 2-2 0,0 2 1-2,16 2-6 2,24 5-2 1,2 3 7-2,0 3 1-1,0 3 5 3,-6 0-2-1,-13-3 4 0,-10-4-3-2,-13 1-2 3,0-4-2-1,-17 7-12-1,-38-2-9 1,-3-3-15-2,-13-1-37 2,39-11-67 0,4 2-154-2</inkml:trace>
    </iact:actionData>
  </iact:action>
  <iact:action type="add" startTime="93054">
    <iact:property name="dataType"/>
    <iact:actionData xml:id="d83">
      <inkml:trace xmlns:inkml="http://www.w3.org/2003/InkML" xml:id="stk82" contextRef="#ctx0" brushRef="#br0">19181 12079 881 0,'0'0'221'8,"0"0"-74"0,0 0-26-2,0 0-56 2,0 0-32-1,0 0-14 2,0 0 1-3,53-27 24 2,-30 19 24 0,8 6 13 0,15 2-8-2,9 0-6 2,5 0-19 0,9 0-12 0,-5 0-16-3,3-10-13 4,-11 5-4-1,-11-3-1 0,-8 3-4-3,-8-1 2 5,-12 0-8-2,-10 3-34-1,-7 1-46 0,0 0-61 0,0-2-59 1,-10 1-100 0,-9-3-568-2</inkml:trace>
    </iact:actionData>
  </iact:action>
  <iact:action type="add" startTime="93408">
    <iact:property name="dataType"/>
    <iact:actionData xml:id="d84">
      <inkml:trace xmlns:inkml="http://www.w3.org/2003/InkML" xml:id="stk83" contextRef="#ctx0" brushRef="#br0">19534 11761 601 0,'0'0'253'6,"0"0"-96"2,0 0-26 0,0 0-39-2,0 0-17 2,0 0-12 0,0 254-14 0,0-193-17-2,0-11-15 2,-13-14-10 0,2-10-7 0,9-15-15-2,2-5-49 1,0-6-52 2,0 0-61-1,13 0-283-2</inkml:trace>
    </iact:actionData>
  </iact:action>
  <iact:action type="add" startTime="93784">
    <iact:property name="dataType"/>
    <iact:actionData xml:id="d85">
      <inkml:trace xmlns:inkml="http://www.w3.org/2003/InkML" xml:id="stk84" contextRef="#ctx0" brushRef="#br0">21362 11401 533 0,'0'0'273'5,"0"0"-111"2,0 0-24 1,0 0-29 0,0 0-42 0,0 0-7-1,25 174 6-1,-25-84-11 2,0 20-12 0,0 13 10-1,0 1-21 0,0-3-19 2,0-12 0-1,-10-19-12-2,2-20-1 2,4-24-8 0,1-18-19 0,3-28-24-2,0 0-25 2,0-40-95 0,0-29 58 0,5 20-87-3,-3 10-269 4</inkml:trace>
    </iact:actionData>
  </iact:action>
  <iact:action type="add" startTime="95608">
    <iact:property name="dataType"/>
    <iact:actionData xml:id="d86">
      <inkml:trace xmlns:inkml="http://www.w3.org/2003/InkML" xml:id="stk85" contextRef="#ctx0" brushRef="#br2">13846 11300 537 0,'0'0'286'6,"0"0"-178"2,0 0-74-2,0 0 3 2,0 0 6 0,0 0-6 0,0 0 6 0,-221-48 19-2,150 48 17 1,-2 17 8 1,1 8-17-2,1 0-11 3,-3-10-15-2,0-10-15 1,-3-5-13 0,-4 0-8-1,-2 0-1 1,0 0 2 2,2 0 4-4,2 0 8 0,3 0 11 2,4 0-7 0,8 0 0-2,7 0-9 2,-3 0-8 0,3 0-5 0,-2 0-2 0,1 0 0-2,1 0 0 2,6 0-2 0,5 0-1 0,5 0 1-3,5 0-5 4,-2-5 3-1,2-6-5-2,3 1 0 2,-1 3 0 0,-6 7-4 0,-11 0 5 0,-8 0-4-2,-12 20 3 2,-2 5 5 0,-4-1 3-3,9-4-22 4,12-7 5-1,12-3 14 0,21-4-2 0,10-5-27-2,4 6 23 2,2-4 9 0,3 2 0-1,1 0 5 0,3 4-3 1,0 6 0-1,0 5 3 2,0 7-5-3,0 10 4 2,14 5 1 1,-5 5-4-4,0 10-1 3,1 1 2 0,-1 10-2 0,-1 14 1-2,8 6 1 2,-1 10 1 0,5 3 5 0,-4 0 1 0,1-2 1-2,-4-2-2 2,8 4 1 0,-11-14-8 0,0-10 6-2,-3-19 1 3,-1-19-3-2,-3-2-3 1,4-14-2-1,-4-4 1 1,-3-4-1-1,3-4 2 1,-2 0-2-2,-1-8 1 2,3 0-1 0,-3-3 1-2,6 2-1 2,1-2 1 0,14 0-1 0,6 0 0 0,14 0 2-2,4 0-2 2,3 0 4 0,4 0 2-2,0 0 9 2,0 0-3 0,5 0 3 0,9 0-1-2,2 0-4 2,14 0 0 0,10 0-6 1,5-2 4-2,8-4-3-1,-2 4 11 2,-6-1-1 1,0-1 9-1,-4 4-5-3,-2-2 0 3,2 2-8 0,1 0-3-2,5 0-1 3,6 0-4-2,-2 0 4 1,-1 0-4-2,-2 11 2 2,-3 4-2 0,-6-2 3 0,-7-1-3-2,-8-5-1 2,-7-1 2 0,-8-6-4 0,-7 0 0 1,-8 0 2-4,-5 0-2 3,-6 0 1 0,-3 0 1-2,-5 0-2 2,-1 0 1 0,-3 0-1 0,-2 0 0 0,-1 0-2-2,-3 0 2 2,-11 0-1 0,3 0 1 0,-9 0-1-2,0 0-1 2,0 0 1 0,0 0-4 0,0 0 5-2,0 0-6 2,0-16 4 1,0-15 2-2,0-14-7-1,0-12 7 2,-5-15-6 0,-12-18 3 0,3-12 0-2,-2-7 0 2,0 3-2 0,0 1-1-2,4 6 1 2,-13 5 0 0,5 0 3 0,-7 1-7-2,-7 12 6 2,4 6-4 0,1 10 2 1,1 14 2-4,4 9 3 3,3 8-2 0,-2 3 2 0,-3-2 1-2,7-1 1 2,-1 0-3 0,6 6 1 0,0 2 0-2,1 4 0 2,6 0-1 0,3 4 1 0,1 5 1-2,3-1 0 2,0 2-1 0,0-1 0 0,0 1-1 0,0 9-4-2,-6 3-26 2,2 0-10 0,-6 6-28 0,-8 33-75-1,7-13-36 0,-5 1-126 1</inkml:trace>
    </iact:actionData>
  </iact:action>
  <iact:action type="add" startTime="98900">
    <iact:property name="dataType"/>
    <iact:actionData xml:id="d87">
      <inkml:trace xmlns:inkml="http://www.w3.org/2003/InkML" xml:id="stk86" contextRef="#ctx0" brushRef="#br0">12220 1666 596 0,'0'0'361'8,"0"0"-255"0,0 0-9-1,0 0 32 0,0 0-16 1,0 0-9-1,0 0 17 1,29 0-10-1,-29 0-25 1,7 0-18 0,12 0 1 0,16 0-15-3,14 0-22 3,9-3-32 0,10 3 0 1,5 0 0-4,6 0 0 4,-8-2 0 0,-4-1 0-2,-16-1 0 1,-15 4 0-2,-19 0 0 2,-9 0 0 0,-8 0 0-2,0 0-29 2,0 0-130 0,-12 0-84 0,-4 0-60-2,-4 7-659 2</inkml:trace>
    </iact:actionData>
  </iact:action>
  <iact:action type="add" startTime="99397">
    <iact:property name="dataType"/>
    <iact:actionData xml:id="d88">
      <inkml:trace xmlns:inkml="http://www.w3.org/2003/InkML" xml:id="stk87" contextRef="#ctx0" brushRef="#br0">13116 1202 113 0,'0'0'203'7,"0"0"-84"-2,0 0 72 3,0 0-7 1,0 0-48-1,0 0-16-3,11-20 3 3,-8 18-12 1,0 2-6-1,-3 0-24-2,3 0-12 1,1 0-20 2,2 0-15-1,4 0-6-2,-2 0-10 2,12 0-2 0,-1 2-9-1,2 11 8 0,3-4-4 1,2 1 1-1,0-5-5 2,-1 1-2-3,-2 0-2 2,3-1-1 0,-3 10 1-1,-3 3-3-1,3 2 3 5,-5 4 0-5,2-4 3 2,-4 10 5-2,-4 4 4 2,4 11-1 0,0 4 2 0,0 8 1-2,-2 2-8 2,3-3 0 0,4-6-6 0,-2-4 0-2,1-13 3 2,4-7 0 0,13-10-5 0,6-1-1-2,4-5 0 2,-4 0-4 0,1-8 1 0,-8 0-13-2,-9-2-14 2,-2 0-39 0,-13 0-45 0,-5-22-51-2,-7-18-53 2,0 18-48 0,0-3-435 0</inkml:trace>
    </iact:actionData>
  </iact:action>
  <iact:action type="add" startTime="99926">
    <iact:property name="dataType"/>
    <iact:actionData xml:id="d89">
      <inkml:trace xmlns:inkml="http://www.w3.org/2003/InkML" xml:id="stk88" contextRef="#ctx0" brushRef="#br0">13896 938 721 0,'0'0'209'3,"0"0"-122"4,0 0 19 0,0 0-14 0,0 0-28 1,0 0-7 0,0 0-16-1,-519 602-11-1,442-501-21 3,10-17-5-1,11-15-4 0,12-9-7-2,14-15-32 1,14-14-54 2,16-31-38-1,0 0-141-3</inkml:trace>
    </iact:actionData>
  </iact:action>
  <iact:action type="add" startTime="101858">
    <iact:property name="dataType"/>
    <iact:actionData xml:id="d90">
      <inkml:trace xmlns:inkml="http://www.w3.org/2003/InkML" xml:id="stk89" contextRef="#ctx0" brushRef="#br0">567 6300 648 0,'0'0'151'8,"0"0"-68"-1,0 0 3 0,0 0-23 1,0 0-15 0,0 0-6 0,0 1026 26-2,16-801 0 2,17 31 4 2,7 16-30-3,7 21-4 0,3 7-6 1,2 5-16 0,3 8-6 0,-7 0-2-3,4 3-1 4,-10-9 9-2,-3-14-7 2,-7-7 7-1,-7-19-2-2,-5-5-3 2,3-13-10 0,-3-20 4-2,1-29-4 2,-5-30 2 0,-5-22-2-1,-5-7-1 0,-3-6 0 0,1-8 0 2,-4-7 0-2,5-9 4 0,6-8-6 0,-3-10 4 2,5-22 0 0,-3-18-2-4,-4-20 6 2,-2-10-1 1,0 0 7 0,3-7 3-3,1 9-3 3,6 7 1 0,-1 5-9 0,9 4 7-2,-6-3-5 2,0-8 2 0,0-11 1 0,-5-7 6-2,10-4 4 2,15-3-9 0,10-2-4 0,24 4-6-2,15-3 8 2,18 2-5 0,12 1 10 1,4-7 5-4,3 0-2 4,-5 0-4-1,9 0-8 0,-9 0 0-3,8 0-2 3,4-10 4 0,6 5-5 0,6 0 4-1,1-5-3 0,-3 3 5 1,-10-1-3 0,-12 1 1-2,-10 2 0 2,-9 5-3 0,-10 0 4 0,2 0-5-2,-3 0 3 2,0 0-3 0,3 0 1 0,4 0-2-2,0 0 0 2,-5 0 2 0,-14 0-1 0,-6 0-1-2,-8-5 2 2,-14-7-4 0,-2 4 2 1,0 2-2-3,-5 0 3 1,8 4-2 1,-2 2 1 0,4 0 0-2,0 0-1 3,1-3 4-2,-4-7-7 1,-4 3 7-2,-5-2-5 2,-5-2 4 0,-7 5-3 0,-8-2 1-2,-5 5 0 2,-6 3 0 0,-7 0 0 0,0 0 0-2,0 0-7 2,0-10-4 0,-7-14-10 0,-40-6 12-2,-19-10 6 2,-8 1 3 0,-8-1 0-2,3 7-5 2,15 5 0 0,12 8-1 0,17 10 3 0,18 6-3-2,9 4 4 2,8 0 4 0,0 0 2 0,0 0 2-2,0 0 4 2,8 0 3 0,32 17-11 0,8 5-2-2,1 4 1 2,-1 4 7 0,-4 1-3-2,-11 6 6 2,-1 6-7 0,-9-8 2 0,-11-1-4-2,-8-3 0 2,-4 0-2 0,0 1-4 0,-19-2 4 0,-21 4-6-2,-5-9-2 2,4-8-27 0,6-9-29-2,3-8-55 2,15 0-31 0,17-3-58 0,0-16-188 0</inkml:trace>
    </iact:actionData>
  </iact:action>
  <iact:action type="add" startTime="105420">
    <iact:property name="dataType"/>
    <iact:actionData xml:id="d91">
      <inkml:trace xmlns:inkml="http://www.w3.org/2003/InkML" xml:id="stk90" contextRef="#ctx0" brushRef="#br0">5556 13140 416 0,'0'-10'268'8,"0"10"-121"0,0 0-32-2,0 0-59 1,3 0-29 2,2 0 9-1,8 0-4-2,3 0-2 2,-3 0 6 0,1 0 0-1,7 10 5 0,-1 24-5 1,3 5-3 0,3 18-7 0,-6 1 2-3,4 5-9 3,-1-4-4 1,0-6 0 0,6-2 5-4,0-4-5 3,10-5-6 0,2-5-4 1,2-6-4-4,-2-14-1 3,-5-11-3 0,3-6-13 0,-1 0-22-2,-8-40-24 2,-12-18-43 0,-10-13-39 0,-8 34-102-1,0 4-225 0</inkml:trace>
    </iact:actionData>
  </iact:action>
  <iact:action type="add" startTime="105782">
    <iact:property name="dataType"/>
    <iact:actionData xml:id="d92">
      <inkml:trace xmlns:inkml="http://www.w3.org/2003/InkML" xml:id="stk91" contextRef="#ctx0" brushRef="#br0">6001 13110 592 0,'0'0'268'1,"0"0"-128"-1,0 0-11 0,0 0-40 0,0 0-32 0,0 0-18 1,-378 528-19-1,332-461-20 7,17-16 0-1,4-21-36-1,18-21-61 3,7-9-57 0,0-9-228 0</inkml:trace>
    </iact:actionData>
  </iact:action>
  <iact:action type="add" startTime="106036">
    <iact:property name="dataType"/>
    <iact:actionData xml:id="d93">
      <inkml:trace xmlns:inkml="http://www.w3.org/2003/InkML" xml:id="stk92" contextRef="#ctx0" brushRef="#br0">6299 13357 380 0,'0'0'204'5,"0"0"-169"3,0 0-35 0,0 0-22 0,0 0-80-1,0 0 83 0,13-9 19 2,-6 7 107-1,-3-2 17-2,8 2 50 2,-8 2-44 0,1 0-17 0,-3 0-23-2,1 0-26 2,3 0-3 0,1 0-16-1,-2 0-11 0,3 0-17 1,0 0 3 0,5 0 15 0,10 0-4-2,7 0 5 3,8 0-6-2,3 0 8 1,4 2-10-2,-2 2 7 5,1-4-7-5,-2 0-6 2,1 0-13-2,2 0 1 2,3 0 2 0,-2 0-2 0,-4 0 12-2,3 0-13 2,-7 0 3 0,-9 0-2 1,-4 2 4-5,-10-2-7 4,-3 3-3 0,1-3 3 0,-7 3-2-2,7 0 0 2,-4 3-4 0,7-1 2 0,0 3 0 0,1-2-2-2,6 3-1 2,-3-6-1 0,4-3 0-2,-7 2 0 2,-5-2 0 0,-5 0 2 0,-3 0-3 0,-4 0 6-2,0 0-9 2,3 0 6 0,-3 0-2-2,0 0-4 2,0 0-3 0,0 0-11 0,0-11-9-2,-30-23 12 2,-14-7 6 0,-7-3-6 0,5 6-13-2,5 4-2 2,10 5-6 0,10 13 11 0,14 7 2-2,3 7 12 2,4 2 12 0,-3 0 0 0,3 0 2-2,0 0-1 3,0 0 1-2,0 0-1 1,0 0 3-2,19 19 0 2,5 9-3 0,4 3 8 0,-2-1 3-2,0 6 9 2,-6-1-6 0,-4 5 3 0,0-3-7-2,-9-3 0 2,-7-7-8 0,0-2-1 0,0-5-2-1,-4 0-2 0,-19-3-4 1,-2-2-24 1,-2-2-24-4,-5-2-55 4,-4-5-46-2,20-6-109 1,7 0-568-2</inkml:trace>
    </iact:actionData>
  </iact:action>
  <iact:action type="add" startTime="109216">
    <iact:property name="dataType"/>
    <iact:actionData xml:id="d94">
      <inkml:trace xmlns:inkml="http://www.w3.org/2003/InkML" xml:id="stk93" contextRef="#ctx0" brushRef="#br0">12259 13629 249 0,'0'0'271'6,"0"0"-27"1,0 0-78 1,0 0-49 1,0 0-16-4,0 0-15 4,0 0 5-1,38-38-18 0,-38 38 4-2,0 0 3 2,0 0 16 0,-13 17-31 0,-25 11-7-2,-8-4-15 2,-2-1-21 0,-12-4-5 0,7-10-8-2,1-3-7 2,4-6 0 0,14 0-2-1,7 0 0 2,7 0 0-2,8 0-9 3,5 0-6-5,5-3-17 1,2-11-31 2,0-1-15 1,9 7-32-2,33 6-47 0,-22 2-122 0,4 0-446 2</inkml:trace>
    </iact:actionData>
  </iact:action>
  <iact:action type="add" startTime="109667">
    <iact:property name="dataType"/>
    <iact:actionData xml:id="d95">
      <inkml:trace xmlns:inkml="http://www.w3.org/2003/InkML" xml:id="stk94" contextRef="#ctx0" brushRef="#br0">12613 13582 680 0,'0'0'256'5,"0"0"-129"3,0 0-42 0,0 0-47 0,0 0-16-3,0 0 4 4,32-15 19-1,-24 15 11 0,4 0-5-2,4 0 0 2,-3 0 2 0,4 0-21 0,-4 12-6-2,2 0-6 2,-1-4-2 0,-1 1-13 0,3 4-2-2,8 9 2 2,2 12 2 0,4 11 11-1,2 5 3-1,-3 1 1 3,3-1-5 0,-7-6-1-2,1-14-7-1,0-5-7 2,-2-11-2 0,10-2 0 0,3-5-5-2,8-1-8 2,0-2-6 0,2-4-12 1,-4 0-26-4,-5 0-37 4,-12 0-32-2,-10-29-55 1,-16 15-146-2,0-3-531 2</inkml:trace>
    </iact:actionData>
  </iact:action>
  <iact:action type="add" startTime="110082">
    <iact:property name="dataType"/>
    <iact:actionData xml:id="d96">
      <inkml:trace xmlns:inkml="http://www.w3.org/2003/InkML" xml:id="stk95" contextRef="#ctx0" brushRef="#br0">13248 13542 611 0,'0'0'239'2,"0"0"-118"-2,0 0-16 0,0 0-21 0,0 0-27 10,0 0-6-9,-454 256-9 3,406-208-16 5,10-12-12-2,12-10-9-1,15-12-2 2,5-6-3 0,3-4-3 0,3-4-34-2,0 0-62 2,0 0-68 0,3 0-224 0</inkml:trace>
    </iact:actionData>
  </iact:action>
  <iact:action type="add" startTime="111720">
    <iact:property name="dataType"/>
    <iact:actionData xml:id="d97">
      <inkml:trace xmlns:inkml="http://www.w3.org/2003/InkML" xml:id="stk96" contextRef="#ctx0" brushRef="#br0">13625 13185 435 0,'0'0'274'8,"0"0"-124"-1,0 0-61-1,0 0-12 2,0 0-18 1,0 0 3-3,0 0 6 2,53-33 1 0,-41 28-6 0,7 5-14-1,-2 0-11-1,6 0-11 3,-2 0-4-1,2 0-13 0,-7 0 1-3,-2 5-3 4,-1 7 0-1,-3-2-1 0,-5 7 1-3,-5-6-2 4,0 3-3-1,0 1-1 0,0 0-2-2,-15 2-1 2,-11-5-3-1,-1 0 1 0,6-9-5 0,5 0-4 2,8-3 5-1,5 0 0-1,3 0 7 0,0 0 0 1,0 0-2 0,0 0 3 0,0 0-2-2,0 2 1 2,0 0 0 0,7 4-2 0,13 3 2-1,-2-1 0 0,-5 4 1 1,0-2 0-2,-3 2 1 2,-7-1 0 0,-3 3-1 0,0 1 2-2,0 0-3 2,-34 1 0 1,-5-5-1-2,-9 3-5 1,5-6-10-2,7-3-26 2,-2 2-34 0,6-7-52 0,25 0-65-2,3 0-427 3</inkml:trace>
    </iact:actionData>
  </iact:action>
  <iact:action type="add" startTime="115658">
    <iact:property name="dataType"/>
    <iact:actionData xml:id="d98">
      <inkml:trace xmlns:inkml="http://www.w3.org/2003/InkML" xml:id="stk97" contextRef="#ctx0" brushRef="#br0">16386 13608 382 0,'0'0'422'7,"7"-4"-240"0,6-1-59 1,8-3-12 0,5 1-2-1,1 2-30 0,11 2-16 0,5 1-9 2,7 2-9-3,5 0-7 2,0 0-10-1,-5 0-8 2,-6 0-13-3,-11 0-7 2,-7 0 0 0,-8 0-6 0,-5 0-27-3,-6 0-46 3,-7-9-34 1,0-8-89-2,-10 6-72-1,-16 0-205 3</inkml:trace>
    </iact:actionData>
  </iact:action>
  <iact:action type="add" startTime="115958">
    <iact:property name="dataType"/>
    <iact:actionData xml:id="d99">
      <inkml:trace xmlns:inkml="http://www.w3.org/2003/InkML" xml:id="stk98" contextRef="#ctx0" brushRef="#br0">16690 13396 241 0,'0'0'570'1,"0"0"-376"-1,0 0-62 1,0 0-31-1,0 0-35 0,0 0-24 0,-16 203-22 0,9-162-13 0,-2-6-7 1,5-10-15 4,4-3-45 2,0-14-63 0,0-8-92 1,0 0-359-2</inkml:trace>
    </iact:actionData>
  </iact:action>
  <iact:action type="add" startTime="116250">
    <iact:property name="dataType"/>
    <iact:actionData xml:id="d100">
      <inkml:trace xmlns:inkml="http://www.w3.org/2003/InkML" xml:id="stk99" contextRef="#ctx0" brushRef="#br0">17437 13233 70 0,'0'0'280'8,"0"0"-97"-2,0 0-20 2,0 0-4-1,0 0-50 2,0 0-11-3,74-17-1 1,-64 17-11 1,3 0-16 0,0 0-20-2,-6 0-22 2,9 0-5 1,2 0-3-2,-8 0-3-1,13 0-4 2,-3 0 9 0,11 10-3 0,2 14 4-2,5 13 6 2,7 13-8 0,-2 4 0 0,1 2-3-1,3-6-3 2,3-5-4-2,-7-5-1 1,-2-9-8-2,-1-11 0 1,-6-4-2 2,6-2-3-1,2-2-13-2,-1-2-19 2,-1-10-27 0,1 0-21 0,-8 0-42-2,-2-27-54 2,-31 7-33 0,0-5-168 0</inkml:trace>
    </iact:actionData>
  </iact:action>
  <iact:action type="add" startTime="116670">
    <iact:property name="dataType"/>
    <iact:actionData xml:id="d101">
      <inkml:trace xmlns:inkml="http://www.w3.org/2003/InkML" xml:id="stk100" contextRef="#ctx0" brushRef="#br0">18401 13196 576 0,'0'0'195'2,"0"0"-49"-2,0 0-31 1,0 0-35-1,0 0-6 0,0 0-10 0,-626 274-4 0,523-202-22 0,11-5-28 0,21-6-10 0,9-9-2 7,11-12-39-3,15-10-73 4,36-30-104 1,0 0-496-2</inkml:trace>
    </iact:actionData>
  </iact:action>
  <iact:action type="add" startTime="117623">
    <iact:property name="dataType"/>
    <iact:actionData xml:id="d102">
      <inkml:trace xmlns:inkml="http://www.w3.org/2003/InkML" xml:id="stk101" contextRef="#ctx0" brushRef="#br0">10841 14297 380 0,'0'0'338'7,"0"0"-114"1,0 0-89-3,0 0-16 3,0 0-19 1,0 0-12-1,0 0-21-2,311-89-14 2,-240 84-7-1,11 0 3 2,13-7-5-4,10-2-11 4,14-7 5-2,15-1-3 2,11 3 6-4,-2-1-2 7,-5 7 2-6,-18-2-11 3,-7 1-9-3,-9 6 8 2,-4 0-2 0,3 2-8 0,-1 0-6-2,4 1-1 1,1-1-7 1,2-2 3 0,7 3-5-2,4 5 7 2,2 0-10 1,-2 0 0-2,-7 0 0 0,-9 0 0 0,-8 0 0 2,-7 0 0-2,-5 0 0 0,1-4 0 0,2 1 0 1,7 0 0 0,-2 0 0-2,6 1 0 2,-8 2 0 0,-6-2 0 1,5 2 0-4,-5-4 0 3,4 1 0 0,0-3 0 0,8 1 0-2,-2 2 0 2,1 3 0 0,2-3 0 0,-7 1 0-1,-1 0 0 0,-2-2 0 2,-3 1 0-1,3 3 0-3,2 0 0 3,1 0 0 0,5 0 0 0,1 0 0-2,1 0 0 2,-5 9 0 0,-8-4 0 0,-3-5 0-2,-4 0 0 2,-1 0 0 0,1 0 0 0,-1 0 0-1,-1 0 0 0,-1 0 0 1,3 0 0 0,-6 6 0-1,-2 2 0 0,-5-1 0 2,0-3 0-2,-3-1 0 0,-2-3 0 0,2 0 0 2,1 3 0-2,7 0 0 0,4 3 0 1,7-1 0 0,0 1 0 0,1 1 0-3,2 0 0 3,-2 2 0 0,4-5 0 0,0 3 0-2,-1 2 0 2,4-4 0 0,0 3 0 1,4 0 0-3,-5 3 0 1,7 2 0 2,-4-3 0-2,7-1 0 0,1-4 0 0,-2 1 0 1,4 0 0 0,0-1 0-2,-3 1 0 2,-7 1 0 0,-1 6 0 3,-5 1 0-8,0 6 0 6,1-7 0-2,2 4 0 2,0-9 0-4,3-4 0 4,4-4 0-2,9 0 0 1,4 0 0-2,-5-24 0 2,2 3 0 0,-1 0 0 1,-6 8 0-3,3 11 0 1,-1 2 0 1,1 0 0 0,-3 5 0-2,-4 14 0 2,-3-7 0 1,-5-4 0-2,4-8 0-1,8 0 0 2,3 0 0 0,9 0 0 0,4 3 0-2,-2 6 0 2,-2 1 0 1,-25-2 0-2,-16-1 0 1,-21-4 0-2,-19-3 0 3,-14 0-21-2,-10 0-22-2,-4 0-40 3,-9 13-56 0,-82 27-76 0,-60 27 57-2,60-24-73 2,-2 11-458 0</inkml:trace>
    </iact:actionData>
  </iact:action>
  <iact:action type="add" startTime="119454">
    <iact:property name="dataType"/>
    <iact:actionData xml:id="d103">
      <inkml:trace xmlns:inkml="http://www.w3.org/2003/InkML" xml:id="stk102" contextRef="#ctx0" brushRef="#br0">10870 13756 873 0,'0'0'198'6,"0"0"-75"2,0 0 32-1,0 0-29 1,0 0-9-2,0 0-10 2,0 0-28 0,-240 33-28 0,147-21-27-2,5-7-16 2,14-5-8 0,11 0-11 1,13 0-29-4,16 0-55 3,14 0-67 0,20 0-86 0,0 0-195-2</inkml:trace>
    </iact:actionData>
  </iact:action>
  <iact:action type="add" startTime="123760">
    <iact:property name="dataType"/>
    <iact:actionData xml:id="d104">
      <inkml:trace xmlns:inkml="http://www.w3.org/2003/InkML" xml:id="stk103" contextRef="#ctx0" brushRef="#br0">16440 13626 878 0,'5'-3'235'8,"0"1"-99"0,-2 2-6 0,-3 0-40-3,1 0-24 4,6 0-10-1,9-3-12 0,13 1-15-2,7-6 3 2,15-1 8 2,6-2-2-5,1 2-4 2,1 1-9 0,2 2-3 2,-13 2-2-1,-9 2-5-2,-7 0-2 2,-18-1-7 0,-6 3-1 0,-3 0-1 0,-5 0 3-2,0 0-3 2,0 0-1 0,-39 0-1-2,-20 0-4 1,-18 0 2 1,-11 0-1 0,-2 0 1 0,-4 0 0-2,4 0-3 4,10 0-1-2,16 0-6-2,16 0-3 2,19 0 2 0,18 0-3 0,5 0 13-3,6 3-1 3,0-3 2 0,6 2 1 0,34-2 1-2,21 0 2 2,6 0-4 0,10 0 4 0,-2 0-1-2,-7-11 6 2,-3-6-2 0,-8-3 1 0,-11 4-2-2,-8 1-3 2,-13 5 3 0,-6 0-2 0,-11 5 3-2,-3 3-4 2,-5 2-1 0,0 0-1 0,0 0 0-2,-9 0-1 2,-43 0 0 0,-19 0-1 1,-6 0 1-4,0 0-1 3,13 7-8 0,11 10 1 0,12 3 4-2,18-6 2 2,11-5 2 0,12-7 0 1,0-2 0-4,0 0-8 3,16 0 2 0,25-11 6 0,11-3 0-2,0 3 0 2,5 2 6 0,-8 5-5 0,-14 4 1-2,-6 0 1 2,-16 0 0 0,-7 0 0 0,-2 0 1-2,-4 0-3 2,0 0-1 0,-41 0-3 0,-18 0 3-2,-15 0-3 2,3 2 3 0,1 6-2 1,17 1 2-4,6-1-7 3,20-1-2 0,14-5 5 0,10-2 2-1,3 0-5 0,0 0 0 1,29 0 2 0,24-12 5-1,13-5 2 0,9 0 0 1,6 7 2 0,-8 2-1-2,-5 1 7 2,-12 5 2 0,-15 2-1 0,-18-3-5-2,-5 3 4 2,-16 0-2 0,-2 0-1 0,0 0-1-2,-30 0 1 2,-37 12-1 0,-20 6-3 0,-1 2-6-2,8-6 1 2,8 0-1 0,21-3-11 0,18-5 1-2,15-3 1 2,15-3 5 0,3 0 4 0,0 0-2-2,41 0 5 2,16 0 1 0,12-5 1 0,5-7-1-2,-7 1 2 2,-11 3-2 0,-22 3 4 0,-14 1 0-2,-16 4 3 2,-4 0 7 0,0 0-10 0,-24 0 1-2,-36 0-2 2,-17 6-4 0,-10 9 0 0,-4 0-1-1,0 0 0 0,12 0-1 1,8-8 0 1,21-1 0-4,16-4-5 3,8-2 1 0,16 0-2 0,4 0-4-2,6 0 7 2,0 0 2 0,0 0 3 0,0 0 0-2,0-6 0 2,19 2 0 0,6-5 0 0,7 5 4-2,5-1-4 2,17 5 3 0,5 0-2 0,12 0 2-2,0 0 0 2,-1 0 4 2,0 0 0-2,-10 0-1-2,-3-4 4 2,-9-5-8 0,-15 3 11 1,-7 3-6-4,-13 0 8 1,-11 3 1 2,-2 0-4 0,0 0-2-2,-18 0-5 2,-35 0-3 0,-18 0-2 1,-25 0 0-4,-4 0 0 3,-1 3 0 0,-4 2 0 0,15-1 0-2,19-4-2 2,16 0-5 0,26 0 3 0,13 0 3-2,13 0 0 2,3 0-4 0,0 0 2 0,0 0 1-2,37 0 2 2,18 0 3 0,17-6-2 0,12-3 2-2,9 5-1 2,-12-3 2 0,-10 4-2 0,-11 3 8-2,-11 0-10 2,-4 0 0 0,-2 0 0 0,-2 0 0-2,-5 6 0 2,-4 2 0 0,-9 1 0 0,-11-3 0-2,-6-4 0 2,-6 1 0 0,0 1 0 0,0 5 0-2,-34 4 0 2,-22 1 0 0,-8-6 0 0,0-5 0-1,0-1 0 0,12-2 0 1,4 0 0 0,15 0 0-2,7 4 0 2,12-4 0 0,2 0 0 0,10 0 0-2,2 0 0 2,0 0 0 0,0 0-7 1,28 0 7-4,23 0 4 3,18 0-3 0,5 0 1 0,3 0-2-2,-4 0 0 2,-10 0 0 0,-10 0 0 0,-20 0 0-1,-14 0 0 0,-12 0 0 1,-7 0 0 0,0 4 0-2,-15 8 0 2,-48-3 0 0,-26 1 0 0,-12-7 0-2,-6-3 0 2,7 0 0 1,5 0 0-1,18 0 0-3,9 0 0 3,16 0 0 0,19 0 0 0,7 0 0-2,11 0 0 2,5 0 0 0,7 0 0 0,0 0 0-2,3 0 0 2,0 0-3 0,0 0-4 0,0 0 2-2,0 0 3 2,0-3 0 0,0-2 2 0,26 0 3-2,18-4-1 2,7 1-1 0,12 3 0 0,4-2 0-2,3 5 4 2,-7 2-4 0,-2 0 4 0,-4 0-5-2,-9 0 0 2,4 0 0 0,-12 0 0 0,-9 0 0-2,-11 0 0 2,-11 0 0 0,-9 0 0 0,0 0 0-2,0 0 0 2,-29 0 0 0,-35 0 0 0,-20 0 0-2,-13 9 0 2,-6 1 0 0,4-3 0 0,8-6 0-2,16-1 0 2,21 0 0 0,24 0 0 0,14 0 0-2,16 0 0 1,0 0 0 2,0 0 0-2,7 0 0 0,32 0 0 1,22-1 0 1,16-6 0-2,5 7 0-1,2 0 0 2,-10 0 0 0,-10 0 0 0,-10 0 0-2,-6 0 0 2,-5 7 0 0,2-6 0 1,-10 3 0-4,-3-1 0 3,-8-3 0 0,-6 0 0 0,-8 2 0-2,-4-2 0 2,-6 0 0 0,0 0 0 0,0 0 0-1,0 0 0 0,0 0 0 1,0 0 0 0,0 5-19-2,-2 8-72 2,-21 4-45 0,7-7-92 0,3 4-77-2</inkml:trace>
    </iact:actionData>
  </iact:action>
  <iact:action type="remove" startTime="131024">
    <iact:property name="style" value="instant"/>
    <iact:actionData xml:id="d105" ref="#d98"/>
    <iact:actionData xml:id="d106" ref="#d104"/>
  </iact:action>
  <iact:action type="add" startTime="131147">
    <iact:property name="dataType" value="strokeEraser"/>
    <iact:actionData xml:id="d107">
      <inkml:trace xmlns:inkml="http://www.w3.org/2003/InkML" xml:id="stk104" contextRef="#ctx0" brushRef="#br3">23295 17936 274 0,'11'-9'41'125,"-11"3"-41"-124,0 6-68-1,0-2-119 0</inkml:trace>
    </iact:actionData>
  </iact:action>
  <iact:action type="remove" startTime="131856">
    <iact:property name="style" value="instant"/>
    <iact:actionData xml:id="d108" ref="#d99"/>
  </iact:action>
  <iact:action type="add" startTime="131976">
    <iact:property name="dataType" value="strokeEraser"/>
    <iact:actionData xml:id="d109">
      <inkml:trace xmlns:inkml="http://www.w3.org/2003/InkML" xml:id="stk105" contextRef="#ctx0" brushRef="#br3">23406 18017 614 0,'0'0'170'123,"0"0"-66"-123,0 0-44 1,0 0-40-1,0 0-20 0,0 0-6 1,0 0-27-1,43-12-55 0,-43 12-83 0,0 0-185 0</inkml:trace>
    </iact:actionData>
  </iact:action>
  <iact:action type="add" startTime="133782">
    <iact:property name="dataType"/>
    <iact:actionData xml:id="d110">
      <inkml:trace xmlns:inkml="http://www.w3.org/2003/InkML" xml:id="stk106" contextRef="#ctx0" brushRef="#br0">16366 13633 108 0,'0'0'588'8,"0"0"-388"0,0 0-106-2,0 0-17 2,0 0-17 0,0 0-14 0,0 0 8-3,30-17 2 4,-24 14-2-2,-2 3 4 2,2 0-4-4,3 0-8 4,7 0-4-1,0 0-1 1,1 0-11-4,6-5-5 3,-3-2-15 0,5-2-1 0,4 5-3-2,-1-5 9 2,8 4 9 0,0 2 0 0,-1-1 0-2,1 4-1 3,-7 0-8-1,-4 0-8 0,-9 0-4-1,-6 0-3-1,-4 0 0 2,-6 0-11 0,0 0-24-2,0 0-29 2,0 0-58 0,0 0-45 0,-5 0-118-2</inkml:trace>
    </iact:actionData>
  </iact:action>
  <iact:action type="add" startTime="136428">
    <iact:property name="dataType"/>
    <iact:actionData xml:id="d111">
      <inkml:trace xmlns:inkml="http://www.w3.org/2003/InkML" xml:id="stk107" contextRef="#ctx0" brushRef="#br0">19326 13626 930 0,'0'0'258'8,"0"0"-111"0,0 0-42 0,0 0-26-2,0 0-22 2,0 0-13 0,0 0 0 0,149-38-1-2,-94 29 4 2,4 1-3 0,-5 2-19 0,-5 0-11-2,-11 4-11 2,-9-1-3 0,-12 1 0 0,-6-2-27-2,-11 4-63 2,0-6-77 0,0 1-49 0,-21 3-93-2,1-5-313 2</inkml:trace>
    </iact:actionData>
  </iact:action>
  <iact:action type="add" startTime="136733">
    <iact:property name="dataType"/>
    <iact:actionData xml:id="d112">
      <inkml:trace xmlns:inkml="http://www.w3.org/2003/InkML" xml:id="stk108" contextRef="#ctx0" brushRef="#br0">19589 13404 762 0,'0'0'203'3,"0"0"-101"-3,0 0-32 0,0 0-30 0,0 0 1 0,0 0 1 0,-24 234 3 1,21-182-14-1,-4-12-22 7,7-14-9 2,-5-11-4-4,4-14-40 3,1-1-62 0,0 0-40-2,0-5-294 2</inkml:trace>
    </iact:actionData>
  </iact:action>
  <iact:action type="add" startTime="137383">
    <iact:property name="dataType"/>
    <iact:actionData xml:id="d113">
      <inkml:trace xmlns:inkml="http://www.w3.org/2003/InkML" xml:id="stk109" contextRef="#ctx0" brushRef="#br0">20965 13185 512 0,'0'0'334'6,"0"0"-165"0,0 0-38 3,0 0-31-1,0 0-35-2,0 0-9 1,-13 194-11 2,-4-120-16-2,6 1-10 0,4-2-10 1,4-2-5 0,3-4-4 0,0-5-1-2,0-10 0 2,0-14-19 0,0-19-28 0,0-19-38-2,0 0-35 2,0-25-195-1,-3-8-146 2</inkml:trace>
    </iact:actionData>
  </iact:action>
  <iact:action type="add" startTime="138340">
    <iact:property name="dataType"/>
    <iact:actionData xml:id="d114">
      <inkml:trace xmlns:inkml="http://www.w3.org/2003/InkML" xml:id="stk110" contextRef="#ctx0" brushRef="#br0">17538 14728 12 0,'0'0'631'7,"0"0"-399"2,0 0-103-1,0 0-12-1,0 0-32-1,0 0-1 2,37-28-14 0,-35 19-17-2,3 2-12 3,6-5-17-2,1-8-1 1,5 3-9-2,2 0 2 2,2 4-2 1,-1 1-3-1,-4 7-2-2,4 3 7 2,-3 2 4 0,10 0 19 0,-1 19-8-3,4 18-11 4,-2 10 6-1,5 9-4 0,0 9-2-1,4 9-8 0,-3 1-7 1,3-4-3 0,-1-17-2-2,-3-10-1 2,2-17-7 0,-2-13-19 0,6-8-35-2,-1-6-32 2,-5-6-25 0,-9-41-68 1,-24 16-81-4,0-6-386 3</inkml:trace>
    </iact:actionData>
  </iact:action>
  <iact:action type="add" startTime="138757">
    <iact:property name="dataType"/>
    <iact:actionData xml:id="d115">
      <inkml:trace xmlns:inkml="http://www.w3.org/2003/InkML" xml:id="stk111" contextRef="#ctx0" brushRef="#br0">18130 14751 607 0,'0'0'338'2,"0"0"-156"-2,0 0-31 0,0 0-45 1,0 0-35-1,0 0-39 0,-619 528-24 0,565-491-8 0,18-12-25 0,16-18-61 0,20-7-85 8,0 0-150 0,10-18-443 0</inkml:trace>
    </iact:actionData>
  </iact:action>
  <iact:action type="add" startTime="139330">
    <iact:property name="dataType"/>
    <iact:actionData xml:id="d116">
      <inkml:trace xmlns:inkml="http://www.w3.org/2003/InkML" xml:id="stk112" contextRef="#ctx0" brushRef="#br0">18818 14790 195 0,'0'0'463'8,"0"0"-247"-1,0 0-88 2,0 0-1-3,0 0-19 1,0 0-3 2,0 0-8-1,68-2-7-2,-37-1-7 2,5 3-7 0,3 0-23-1,9 0-15 0,6 0-19 0,-4 0-7 2,0 0-8-1,-4 0-4-2,-13 0-12 2,-9 0-40 0,-10 0-56 0,-14 0-36-1,0 0-72 0,0 0-108 0</inkml:trace>
    </iact:actionData>
  </iact:action>
  <iact:action type="add" startTime="139639">
    <iact:property name="dataType"/>
    <iact:actionData xml:id="d117">
      <inkml:trace xmlns:inkml="http://www.w3.org/2003/InkML" xml:id="stk113" contextRef="#ctx0" brushRef="#br0">19104 14586 525 0,'0'0'325'2,"0"0"-169"-1,0 0-62-1,0 0-45 6,0 0-10 2,0 0-9-4,-44 187-5 4,40-142-14 0,-5-11-7 1,6-6-4-4,2-4-3 3,1-7-33 0,0-2-63 0,0-15-126-2,0 0-547 2</inkml:trace>
    </iact:actionData>
  </iact:action>
  <iact:action type="add" startTime="139985">
    <iact:property name="dataType"/>
    <iact:actionData xml:id="d118">
      <inkml:trace xmlns:inkml="http://www.w3.org/2003/InkML" xml:id="stk114" contextRef="#ctx0" brushRef="#br0">20533 14419 600 0,'0'0'239'6,"0"0"-115"1,0 0-9 1,0 0-3 0,0 0 1-2,0 0-65 2,67 107-26 0,-67-34 7 0,0 2 4 0,0-4-21-2,0 7-8 2,0 7-4-1,0 5-7-1,0-1-32 2,-10-9-57 1,7-22-53-1,-2-53-81-3,5-5-283 4</inkml:trace>
    </iact:actionData>
  </iact:action>
  <iact:action type="add" startTime="141578">
    <iact:property name="dataType"/>
    <iact:actionData xml:id="d119">
      <inkml:trace xmlns:inkml="http://www.w3.org/2003/InkML" xml:id="stk115" contextRef="#ctx0" brushRef="#br2">18485 13992 657 0,'0'0'278'7,"0"0"-179"0,0 0-46 1,0 0-10 0,0 0-10-2,0 0-19 2,-373 0-6 0,270 0 0 0,6 0-8-2,4 0 3 2,9 0 0 0,8 0 7 0,7 0-4-3,10 0 0 3,8 0-2 1,8 6-3-1,4 1 0-2,5 8-1 2,10-3 1 0,-2 4 0-1,11-2 1 0,2 1-2 1,7-2 2 1,-1 4-1-2,3 0 3-1,-5 5 2 2,6 6 3 0,-1 4-2 0,1 9 0-2,-7 8 0 4,-2 3-3-3,-4 10 2 1,-3 8-2-2,-1 10 7 3,-5 2 22-1,5-3-22 1,-3-10 1-4,1-2-8 3,8 4 2 0,-2 4-2 0,11-4 13-2,2-4 3 1,1-11 14 2,2-3-5-2,0-7-11 0,0-7 0 1,0-18 1-1,0-2-2 1,0-6-10-3,-3 2-1 3,3-1-4 1,0-9 3-1,0 3-2-3,0 4 1 3,0-7 3 0,0 7-1 0,0-7 0-2,0 5-4 2,0-5 2 0,0-3-3 0,0 4 3-2,0 0 0 2,3 2 2 1,10 1 0-2,3-4-2-1,8 3-2 2,8-8-1 0,12 0-1 0,5 0 1-2,10 0 3 2,7 0 10 0,2-5 13 0,8-2 10-2,4 6 1 2,12 1-6 0,2 0-7 0,6 0-3-2,3 0-7 2,-2 0-4 0,3 1-6 0,-8 11 2-1,6-7 5 0,-2 7 4 1,-8 3-7 0,6-8-1-2,-1-1-1 2,0-2-4 0,0-1 2 0,0-3-4-2,-4 5 4 2,1-2 6 0,-7 7 5 0,1 7-5-2,-5-5 0 2,-2 3-5 0,2-13-6 0,-2-2-1-2,5 0 0 2,-2 0-1 0,3-15 3 0,0-4-2-2,-6 2 2 2,4 4-1 0,-7-4 1 0,-1 2 0-2,-3 4-1 2,0-3 2 0,2 2-2 0,-11-1 2-1,-3 4-1 0,-5 1 0 1,-8 6-1 0,-1-5 1-2,-3 4 0 2,-5 0-1 0,-1 3 0 0,-11-2 0-2,-8 2 0 2,-7-2 0 0,-5-1 1 0,-6 3-3-2,1-4 1 2,-3 4 0 1,3 0-2-2,-3 0 2-1,0 0-2 2,0-6-2 0,0-4-1 0,0-19-12-2,0-11 12 2,0-9 0 0,-3-25 5 0,-7-13-2-2,6-28 3 2,1-14 0 0,3-3 1 0,0 5-2-2,0 16 1 2,0 17 0 0,0 18-3 0,0 17 2-1,0 20-4 0,0 13 1 2,0 9 2-2,0 10 0-1,0-1-2 2,0-4-4 0,-6-2 3 0,-11-3 5-2,-5-4 1 2,-10 5 0 0,-4-1-2 0,-5 3 2-2,-5 0 0 2,-8 6 0 0,-2-4 2 0,-8 2-1-2,3-2 1 2,-6 0 2 0,2-4-4 0,1 1 2-1,-1 6-2 0,-7-1 0 2,-1 10 3-2,-9 0-1-1,2 0 1 2,-7 0-1 0,0 0 5 0,-6 0-1-1,-3 0 0 0,-4 0-4 1,-5 0 3 0,9 0-2-2,8 6 0 2,6 5 0 0,16 2 0 0,-4-1-3-2,2 0 1 2,0-7 0 0,-7 2-2 0,-7 1 0-2,-10 2 2 2,0 7 4 1,2 0 4-2,6 6-3-1,12-1 3 2,11 1-9 1,10-6 1-2,22-3-1-1,15-6-2 3,8-4 0-2,3-3-9 1,3-1-2-2,0 4-3 2,0 1-4 0,0 3-16 0,0 12-34-2,0 4-74 2,6 3-74 0,1-17-81 0,0 0-381-2</inkml:trace>
    </iact:actionData>
  </iact:action>
  <iact:action type="add" startTime="144652">
    <iact:property name="dataType"/>
    <iact:actionData xml:id="d120">
      <inkml:trace xmlns:inkml="http://www.w3.org/2003/InkML" xml:id="stk116" contextRef="#ctx0" brushRef="#br2">21330 14711 309 0,'0'10'213'8,"0"-10"-77"-1,0 4-5-1,0 5-17 3,0-1-44-1,12 3 13 0,11 2 7-2,5-4-10 2,5-3-6 0,15-6-17-2,13 0-23 2,24 0-1-1,20 0-10 2,15-15-11-1,7-17-1-3,7-8 3 3,-11-4-10 2,-1-7 9-3,-6-7-7-1,-5-11 3 3,-2-7-6-2,-9-6 2 1,-14-9-5-2,-10-8 3 2,-12-10-2 0,-4-6-1 0,-10 1 0-2,-12 5 0 2,-9-1-1 0,-9 9 0 0,-4 9 0-2,-1 13 2 2,5 17-2 0,0 14 0 0,17 10 1-2,6 1 1 2,11 3 0 0,12 4 0 0,11 3 0-2,7 5 0 2,6 0 1 0,-6-1-2 0,-11 3 0-2,-18-2-3 2,-22 8-17 0,-17 6-65-2,-16 8-94 2,-3 0-168 1</inkml:trace>
    </iact:actionData>
  </iact:action>
  <iact:action type="add" startTime="148086">
    <iact:property name="dataType"/>
    <iact:actionData xml:id="d121">
      <inkml:trace xmlns:inkml="http://www.w3.org/2003/InkML" xml:id="stk117" contextRef="#ctx0" brushRef="#br2">24676 12491 705 0,'10'-3'180'8,"-10"1"-114"0,0-4-33 0,0 2-14-2,-6 4-11 2,-16 0 6 1,-4 0 17-2,-3 7 26-1,2 30 11 2,-4 10 7 0,1 15-10 0,1 5-28-2,1 2 2 2,5-8-15 0,7-8-5 0,8-13-4-2,8-14-3 2,0-13-6 0,0-13 3 0,37 0 3-2,14-8-12 2,5-42 2 0,-5-19 0 0,1-18-1-2,-11-18 0 4,-3-9-1-2,-8 1 0 0,-1 7-2-2,-9 19 1 2,-4 19 2 0,-7 30-1-1,-6 21 1-1,-3 17-1 1,0 5 0 1,0 54 13 0,-15 33-11-2,-2 30 2 2,1 14 10 0,3 3 2 0,1-10-2-2,5-19-5 2,0-21-6 0,6-27-3 0,-2-25-3-2,3-20-19 2,0-17-32 0,0 0-57 0,3-47-64-2,5 7-16 2,1 3-176 0</inkml:trace>
    </iact:actionData>
  </iact:action>
  <iact:action type="add" startTime="148606">
    <iact:property name="dataType"/>
    <iact:actionData xml:id="d122">
      <inkml:trace xmlns:inkml="http://www.w3.org/2003/InkML" xml:id="stk118" contextRef="#ctx0" brushRef="#br2">25005 12818 789 0,'0'0'191'2,"0"0"-67"-2,0 0-58 0,0 0-16 1,0 0-29 6,0 0 1-3,274-118-14 1,-258 81-1 4,-12 3-5-2,-4 7 1 1,0 6-2-2,-22 5-1 2,-20 13 0 0,-4 3-3 1,2 8 2-3,1 37 1 2,8 6 8 0,6 4 8 0,9-1 13-1,7-3 4 0,6-4 0 3,7-1-7-3,0-11-12-1,0-4-7 2,13-7-5 0,24-7-2-1,8-10-1-1,7-7-7 2,1 0-12 0,-6-2-21 0,-6-23-40-2,-12-6-33 2,-29 14-61 0,0 4-155 0</inkml:trace>
    </iact:actionData>
  </iact:action>
  <iact:action type="add" startTime="148975">
    <iact:property name="dataType"/>
    <iact:actionData xml:id="d123">
      <inkml:trace xmlns:inkml="http://www.w3.org/2003/InkML" xml:id="stk119" contextRef="#ctx0" brushRef="#br2">25708 12606 192 0,'0'0'410'1,"0"0"-244"10,0 0-40-11,0 0-40 6,0 0-25 2,0 0 5 1,-102 18-12-3,55 9-3 1,5 8-6 2,8-1-7-2,14-2-6-1,13 0-6 2,7-2-13 0,0-6 2 0,0-9-1-2,30-2-2 2,11-13-6 1,-1 0-2-1,-1-10-4-2,-1-28-1 2,-9-8 0 0,-6-1-1 0,-8-3 1-2,-12 4 1 2,4 4-1 0,-7 13 1 0,0 19 0 0,0 7 0-1,0 3 2 0,0 0 5 1,0 33 23-2,0 27-7 2,-4 23-11 0,-5 22 4 1,0 14 1-4,-2 6 9 3,-1-1-7 0,-4-3-8 0,-7-20-5-2,-12-22-6 2,-4-26 0 0,-7-25-2 0,-8-25-12-2,-4-3-11 3,-9-31 2-2,8-31-19 1,5-16-32-1,15-3-81 0,39 47 15 2,0 4-268-2</inkml:trace>
    </iact:actionData>
  </iact:action>
  <iact:action type="add" startTime="150254">
    <iact:property name="dataType"/>
    <iact:actionData xml:id="d124">
      <inkml:trace xmlns:inkml="http://www.w3.org/2003/InkML" xml:id="stk120" contextRef="#ctx0" brushRef="#br2">26222 12675 117 0,'0'0'120'8,"0"0"-9"0,0 0 64-2,0 0 45 2,0 0-17 0,0 0-46 0,0 0-27-3,-1 13-11 4,1-13-15-1,0 2-28 0,0-2-15-2,4 4-27 2,20-2-11 0,0 2-15-1,5 1-5 0,2 1-3 1,-1-4-2 0,3 5-2 0,-9-7-18-2,-8 5-18 3,-5-3-29-2,-11 4-23 1,0 8-75-2,0-9-24 2,0 8-301 0</inkml:trace>
    </iact:actionData>
  </iact:action>
  <iact:action type="add" startTime="150594">
    <iact:property name="dataType"/>
    <iact:actionData xml:id="d125">
      <inkml:trace xmlns:inkml="http://www.w3.org/2003/InkML" xml:id="stk121" contextRef="#ctx0" brushRef="#br2">26246 12930 240 0,'0'0'598'2,"0"0"-428"-2,0 0-42 0,0 0-27 0,0 0-37 0,0 0-30 0,143 72-30 1,-112-65-4 8,-4-5-1-8,9-2-27 6,-2 0-36 1,8 0-45 0,-31-2-99-2,-1-10-451 2</inkml:trace>
    </iact:actionData>
  </iact:action>
  <iact:action type="add" startTime="150810">
    <iact:property name="dataType"/>
    <iact:actionData xml:id="d126">
      <inkml:trace xmlns:inkml="http://www.w3.org/2003/InkML" xml:id="stk122" contextRef="#ctx0" brushRef="#br2">27049 12609 646 0,'0'0'194'3,"0"0"-83"1,0 0-39 2,0 0-33 3,0 0-18-2,0 0-4-1,178-61 8 3,-122 29 15-2,-5-4 5 1,6 0 3-2,-1-9-16 2,-8-9-15 0,-3-5-13 0,-13 0-4-2,-6 7 1 3,-10 8 0-2,-6 19-2 1,-7 12 1-2,-2 7-3 3,-1 2 1-2,0 4 2 1,0 0 0-1,0 31 1 0,0 17 1 2,0 21-1-1,0 8 1-2,0 14 0 2,0 6 3 2,0-1 4-4,0-5 0 0,0-18 11 2,0-17-11 0,0-17-3 0,0-14-4-2,0-13-2 2,0-7 0 0,0 2-1 0,0-7 0-2,-7 7-1 2,-26-1 0 0,-11-6-1 1,-12 2-1-4,2-2-2 4,4 0-7-1,0 0-8-1,18 0 5-1,6 0 13 2,16 0 3 0,7 0 3 0,3 0 4-2,0 4 24 2,0 5 20 0,41 0 22 0,23 12-5-2,12-7 1 2,20-1-9 0,6-4 4 0,0-2-20-2,0-6-19 2,-25 6-7 1,-18-2-5-2,-20 3-6 0,-23-4-5 0,-4-1-2 2,-11 1-20-2,-1 9-41-1,0 6-53 2,-24 6-87 0,3-8-101 0,8-1-586-2</inkml:trace>
    </iact:actionData>
  </iact:action>
  <iact:action type="add" startTime="154866">
    <iact:property name="dataType"/>
    <iact:actionData xml:id="d127">
      <inkml:trace xmlns:inkml="http://www.w3.org/2003/InkML" xml:id="stk123" contextRef="#ctx0" brushRef="#br1">3134 2295 284 0,'0'0'625'8,"0"0"-519"0,0 0-82 0,0 0 7-2,0 0-10 1,0 0-11 2,0 0-1-1,-106 15-6-2,75 15 8 2,3 13 15 0,8 2-13 0,10 5 3-2,-1 4-2 2,9-15 9 0,2-8-8 0,0-14 5-2,0-12 4 1,0-5 1 1,7 0 0 1,26-5-15-3,6-35-7 2,2-10 3 0,-5-6-1-1,-11-6 0-1,-6 0 0 3,-15-2-4-1,-4 1-2 1,0 10 2-4,0 14-2 3,0 16 2 0,0 12 1 0,0 11-2-2,0 0 5 3,0 2 36-2,0 44 14 1,0 22-32-2,0 10-8 2,0 11 5 0,0 2-7 0,12-14 2-2,1-11-15 2,-2-21 0 0,-4-17-10 0,2-17-43-2,0-11-57 2,0-2-63 0,-7-24-125 0,3-2-312-2</inkml:trace>
    </iact:actionData>
  </iact:action>
  <iact:action type="add" startTime="155385">
    <iact:property name="dataType"/>
    <iact:actionData xml:id="d128">
      <inkml:trace xmlns:inkml="http://www.w3.org/2003/InkML" xml:id="stk124" contextRef="#ctx0" brushRef="#br1">3297 2506 525 0,'0'0'392'1,"0"0"-248"-1,0 0-47 0,0 0-36 1,0 0-31-1,0 0 1 0,171-179-4 0,-158 134-8 0,-10 5-11 0,-3 12-4 0,0 15-4 10,-9 3 0-7,-21 10-7 3,-4 0-8 2,11 43 9 0,3 18 6 0,15 13 7-2,5-2-1 2,0-7 3 1,0-12 5-1,0-8 0-1,0-11 1 0,15-12-6 1,7-4-6 0,1-13-3 1,4-5-22-5,7 0-35 4,-2-5-54 0,1-27-32-2,-22 14-87 2,-6 1-192 0</inkml:trace>
    </iact:actionData>
  </iact:action>
  <iact:action type="add" startTime="155696">
    <iact:property name="dataType"/>
    <iact:actionData xml:id="d129">
      <inkml:trace xmlns:inkml="http://www.w3.org/2003/InkML" xml:id="stk125" contextRef="#ctx0" brushRef="#br1">3862 2212 692 0,'0'0'159'3,"0"0"-84"-3,0 0 25 0,0 0-23 1,0 0-9 0,0 0-3 5,-144 30-2 1,127 10-16 0,4 5-10 1,10 5-3 0,3 1-13-2,0-3-7 2,0-7-12 0,23-7 1-2,15-11-2 3,5-14-1-1,-2-9 0 0,-2 0-1 0,-16-19 0-2,-2-25-1 2,-11-10 1 0,-10-3 0-2,0-5 0 2,0 8 2 0,0 9 2 2,0 19 0-6,0 18 2 4,0 8 3 0,0 0 21 0,-7 20 12-2,4 28-26 2,3 19-6 0,0 20-6 0,0 11 5-2,4 13 10 2,21 3 13 0,-9-1-4 0,-2-18-14-2,-14-16 0 2,0-23-12 0,0-22-1 0,-10-4-9-2,-26-6-17 2,-14-8-18 0,-5-4-5 0,-4-12-28-2,39 0-106 2,-1-26-236 0</inkml:trace>
    </iact:actionData>
  </iact:action>
  <iact:action type="add" startTime="156390">
    <iact:property name="dataType"/>
    <iact:actionData xml:id="d130">
      <inkml:trace xmlns:inkml="http://www.w3.org/2003/InkML" xml:id="stk126" contextRef="#ctx0" brushRef="#br1">4255 2184 687 0,'0'0'266'6,"0"0"-149"2,0 0 3 0,0 0 2 0,0 0-19-2,0 0-19 2,64-7-13 0,-31 4-33 0,13-4-27 0,8 0-5-2,-6 5-6 2,-9-1-3 0,-13 3-26-2,-12 0-61 2,-14 0-70 0,0 0-103 0,0 0-524-2</inkml:trace>
    </iact:actionData>
  </iact:action>
  <iact:action type="add" startTime="156683">
    <iact:property name="dataType"/>
    <iact:actionData xml:id="d131">
      <inkml:trace xmlns:inkml="http://www.w3.org/2003/InkML" xml:id="stk127" contextRef="#ctx0" brushRef="#br1">4311 2383 652 0,'0'0'259'1,"0"0"-156"-1,0 0-3 1,0 0-38-1,0 0-30 0,0 0 5 0,0 0-16 0,322-8-21 0,-280-3-3 1,-17-4-47-1,-25 6-127 7,0 4-445-4</inkml:trace>
    </iact:actionData>
  </iact:action>
  <iact:action type="add" startTime="156850">
    <iact:property name="dataType"/>
    <iact:actionData xml:id="d132">
      <inkml:trace xmlns:inkml="http://www.w3.org/2003/InkML" xml:id="stk128" contextRef="#ctx0" brushRef="#br1">4933 1873 394 0,'0'0'422'2,"0"0"-246"5,0 0-76-5,0 0-31 7,0 0-23-3,0 0-23 1,220 422-10 1,-235-346-4 0,-36-16-8-2,-9-26-1 3,-6-17-1-2,11-17-4 1,7 0-3-1,19-16-9 1,13-17 0 0,16 1 3 0,0 6 12-2,4 17 2 2,37 9 6 0,15 0 20 0,11 35-7-2,7 9 21 2,6-6-9 1,-12-4-19 0,-16-14-5-2,-13-10-7-1,-22-10-9 2,-17 0-73 0,0 0-86-3,0-7-265 4</inkml:trace>
    </iact:actionData>
  </iact:action>
  <iact:action type="add" startTime="157314">
    <iact:property name="dataType"/>
    <iact:actionData xml:id="d133">
      <inkml:trace xmlns:inkml="http://www.w3.org/2003/InkML" xml:id="stk129" contextRef="#ctx0" brushRef="#br1">5074 1481 431 0,'0'0'368'6,"0"0"-274"0,0 0-62 3,0 0 79-1,0 0-39-1,0 0-2-1,-486-67 3 2,306 67 2 0,-17 0-19 0,-7 18-19-2,-14 9-22 2,1 3-1 0,0 4 13 2,15 13-1-6,22 14-21 4,28 16-2 0,36 19-1 0,26 13-2-2,25 9 2 2,16 9-1 0,14-3-1 0,6-1 2-2,19-1-1 2,10-4-1 0,0-1 0 0,23-7 0-2,47-9-1 3,34-17 1-2,57-17 0 1,56-20 6-2,68-26-4 2,57-21 3 0,26-21-4 1,-6-57 17-4,-46-24 18 3,-74-17-16 0,-75-16-13 0,-80-14-7-2,-55-20-2 2,-32-12-24 0,-55-4-40 0,-53 8-30-2,24 133-102 2,0 21-175 0</inkml:trace>
    </iact:actionData>
  </iact:action>
  <iact:action type="add" startTime="164312">
    <iact:property name="dataType"/>
    <iact:actionData xml:id="d134">
      <inkml:trace xmlns:inkml="http://www.w3.org/2003/InkML" xml:id="stk130" contextRef="#ctx0" brushRef="#br4">17221 16838 703 0,'0'0'176'6,"0"0"-117"1,0 0-22 2,0 0-8-1,0 0 22-3,0 0 8 4,0 0-1-1,-186-19-7-1,138 19 25-1,-11 0-10 3,-8 17-23-1,1 8-6 0,-2 2-23-3,2 5-2 4,7 5-7-1,4-6-1 0,4 4-3-2,5 5 3 2,-2 2 1 0,3 9 5 1,1-6 0-3,2 5 6 2,3 1-2 0,3-4-9 0,1 0 2-1,5-2-2 1,-5 4-1-1,-3 7 0 1,5-2 1-1,-2 3-2 0,3-7 0 3,5 1 3-3,1-1-4-1,1-1 3 2,3-2-1-1,-1 0 0 1,3-4 6-1,2 1-1 1,8-7 3 0,-3 2-6 0,3-2 1-3,0 8 3 3,3 0 2 0,-6 6-7 0,2-4-1-2,1-8 0 2,3-9-4 0,4-11 0-1,-6 1 2-1,9-10-3 2,-1 10 3 0,-2-5 0 0,3 7-2-2,0-3 5 2,0-6 3 1,0 8 8-2,0 2 0-1,0-3-2 2,7 4 3 0,6 1-3 0,3-7 1-2,2 1-6 2,-4 1 4 0,2-3-5 0,3 3 2-2,-2-9-5 2,7 3 0 0,0-2 0 0,8-5-2-2,9-1 4 2,-1 0-5 0,4-6 1 0,-4 5 4-2,1-1 2 2,-6-2-2 0,2 0 7 0,-6 4-4-2,10 1 1 2,-1-7-5 0,1 5-2 1,1-1 5-4,-9-4-6 3,0 4 1 0,-1 2-2 0,0-6 3-2,-4 5-1 2,4 1 0 0,1 0 0 0,12-6-3-2,3 0 2 2,7 0 0 0,-6 0 1 0,-4 0-3-2,-9 0 6 2,-5 0-3 0,2 0 10 0,-10 0-3-2,9 0-1 3,0 0-2-2,6 8-6 1,1-8 0-2,9 5-2 2,1 2 0 0,5-2 1 0,-4 3 5-2,-2 4-4 2,7-2 5 0,2 0-5 0,8-10-2-2,5 5 0 2,4-5 0 0,-2 0 0 0,-4 0 0-2,-1 0 0 2,-8 0 0 0,2 0 0 0,-1 0 0-2,3 0 0 3,1 0 0-1,4 0 0 0,5 0 0-3,1 0 0 4,1 0 0-2,-3 0 0 1,-3 0 0-2,-4 0 0 2,-6 0 0 0,-4 0 0 0,6 0 0-2,-4 0 0 2,-2-5 0 0,1 5 0 0,-6 0 0-2,2 0 0 3,-4 0 0-1,1-10 0-1,6 5 0-1,2 5 0 3,2-5 0-2,-2 5 0 1,-4 0 0-2,2 0 0 2,5 0 0 0,1 0 0 0,4 0 0-2,-1 0 0 2,-4-6 0 0,4 0 0 0,0 1 0-2,0 2 0 3,8-2 0-2,1 5 0 3,-2-7 0-4,-2 7 0 3,-8-5 0-3,-4 0 0 2,-5 2 0-2,3 3 0 3,-10 0 0-2,7 0 0 2,0 0 0-4,8 0 0 3,1 0 0 0,8 0 0 0,7 0 0-2,-8 0 0 2,4 0 0 0,-7 0 0 0,-8 0 0-2,2 0 0 2,-5 0 0 0,4 0 0 1,-1 0 0-4,-1 0 0 3,1 0 0 0,-4 0 0 0,-2 0 0-2,-3 0 0 3,-5 0 0-1,-2 0 0 0,1 0 0-3,-4 0 0 3,2 0 0 0,-1 0 0 1,8 0 0-3,-7 0 0 2,-1 0 0 0,2 0 0 0,-3 0 0-2,-1 0 0 1,-5 0 0 2,5 0 0-2,0 0 0-1,7 0 0 2,4 0 0 1,-2 0 0-1,3 0 0-2,5 8 0 2,-3-3 0-1,5 2 0 2,4-2 0-4,5-5 0 3,7 0 0 0,-1 0 0 0,-1 0 0-2,1-5 0 2,-4-2 0 0,-5 7 0 1,-1-5 0-3,4 5 0 2,2 0 0 0,2 0 0 0,-2-5 0-3,2 2 0 4,0-3 0-1,-6 6 0 0,-3 0 0-2,-2 0 0 2,1 0 0 0,5 0 0 0,0 0 0-3,-3 0 0 3,4-6 0 0,-1 1 0 0,-1-1 0-1,11-2 0 0,3 3 0 2,6-2 0-1,1 1 0-2,-3-2 0 2,-6 3 0 0,-6-7 0-1,-9 5 0 0,-3-5 0 1,-3-2 0-1,-4 3 0 1,-3 5 0-1,6 6 0 1,1 0 0-1,-5 0 0 2,5 0 0-3,-9 0 0 2,-2 0 0 0,2 0 0 0,-4 0 0-3,-1 0 0 3,-2 6 0 0,-6-6 0 0,-2 5 0-1,5 1 0 0,-1 3 0 2,5-4 0-2,1 0 0-1,7-5 0 3,6 0 0-1,-5 0 0-1,1 0 0-1,-1-10 0 3,0-30 0-1,1-16 0 1,2-11 0-4,-3-15 0 4,-3 1-4-1,-4 4-8 0,-10 21 9-3,-6 19-2 4,-2 7 3-2,-2 4 1 2,-1-5-3-3,0-8 2 2,3-23-7-1,-2-7 2 1,2-13-3-3,-6 1 9 4,3-1-1-1,-8 9 2-1,-3 5 0 1,-9 11-1-1,0 7 1 1,0 5-2 0,-2 4 2-2,-28-4-2 2,-14 2 1-1,-12-2 2 2,-11 0-1-3,-7-5 0 2,-3 6 0 1,1 9 0 0,-8 6 0-3,-11 7 3 0,-5 9-3 2,-7 1 6 0,-2-2-6-3,-2 3 4 5,1-8 0-3,-1-2-1 0,3 2 0 0,5 2 5 1,-9 3-4 1,-14 8 1-2,-4 1 6-2,-8 5 5 4,-3 0-16-1,1 0 0-1,-4 0 0 0,-10 13 0 0,-1 7 0 1,-1 3 0 1,7-6 0-3,14-1 0 2,4 1 0 0,14-9 0 0,5-1 0-3,4-5 0 3,13-2 0 0,3 0 0 0,3 0 0-2,-5 0 0 3,-6 0 0-2,-13 3 0 2,1 14 0-4,-4-9 0 3,6 9 0 1,3-5 0-2,7 1 0 0,-5 4 0 0,-2 0 0 1,-6-7 0 0,0 2 0-1,4-9 0 0,5-3 0 2,7 0 0-2,1-3 0-1,8-19 0 2,5-3 0 1,9 16 0-2,2-8 0 1,8 9 0-1,3 3 0 1,2 5 0 0,-2-6 0-2,0 6 0 2,-9 0 0-1,1 0 0 2,-2 0 0-4,4 0 0 4,10-9 0-1,2-1 0 0,6-7 0-2,-5 8 0 1,-8-12 0 2,-3 16 0-2,-10 1 0 0,-10-5 0 0,1 9 0 1,0 0 0 0,3 0 0-2,12 0 0 3,6 0 0-1,11 0 0 0,0 0 0-3,4 0 0 5,-8-4 0-3,-14 4 0 1,-5 0 0-2,-2 0 0 2,-3 0 0-1,3 17 0 2,0-2 0-4,6 2 0 5,6 3 0-3,-3-10 0 0,1-1 0-1,1-3 0 2,-5-6 0 0,-9 0 0 1,-13 0 0-3,-4 0 0 2,6 0 0 0,-2 0 0 0,9-12 0-2,3 7 0 2,-6 2 0 0,1 3 0-1,11 0 0 0,2 0 0 1,20 0 0 0,12 0 0 0,18 0 0-1,11 0 0-1,12 0-134 1,0 0-70 1,12 0-124-2,21 0-698 2</inkml:trace>
    </iact:actionData>
  </iact:action>
  <iact:action type="add" startTime="168144">
    <iact:property name="dataType"/>
    <iact:actionData xml:id="d135">
      <inkml:trace xmlns:inkml="http://www.w3.org/2003/InkML" xml:id="stk131" contextRef="#ctx0" brushRef="#br4">8187 28 917 0,'0'0'216'8,"0"0"-120"0,-27 0 1-2,-34 17 0 2,-13 3-37 0,-16-1-17 0,-10 1-2-2,-6 3 7 1,5 3-13 2,1 12 1-1,0 9-5-2,0 13 4 2,-5 1-10 0,5 5-9 0,8-2-10-2,6 0-1 2,15 1-5 0,12-1-1 2,5 12 1-6,9 3 0 4,2-3 10 0,6 0-3 0,4-6 4-2,3 0-11 2,3 3 4 0,0 0-4 0,1 0 0-1,6 3-1 0,-7 0 2 2,4-6-2-2,0-1 2-1,1-8-1 2,-1-4 2 0,4-3-1 0,5 1-1-2,4-5 1 2,-3-5-1 0,7-5 2 0,4-7 0-2,2-8-1 2,0-1 1 0,0 3 3 0,21 2 6-2,19 6-2 2,11 12 6 0,8 2-6 0,2 4-4-1,3-5 1 1,-2-3 0 0,-7-11-1-1,6-8-1-1,-1-7 8 2,1-8-6 0,16-7 4 0,2-2-6-2,10 1 4 2,2-1 6 0,3 4-1 0,-2 0 6-2,5-1-9 2,-2-2 7 0,0 2-9-2,-1 0-3 2,3 7-5 0,-4 0 0 0,-6 2 0 0,-6 0 0-2,-6-2 0 2,3-7 0 0,-1-2 0-2,6-3 0 2,1 0 0 0,-3 0 0 0,3 0 0-2,3 0 0 2,3 5 0 1,10 4 0-2,4-1 0 1,7 3 0-2,3 3 0 2,4 0 0 0,-3 3 0 0,-6 0 0-2,-9-2 0 2,-4-4 0 0,-6-5 0 0,4-4 0-2,3-2 0 2,0 0 0 1,5 0 0-4,9 0 0 4,2 0 0-1,3 0 0-1,-3-6 0 1,-4-5 0-2,-6 0 0 2,-2-4 0 0,-1 5 0 1,-7-2 0-4,3 2 0 3,-11 2 0 0,-2-1 0 0,-5-1 0-2,-1 2 0 2,9 3 0 0,-5 0 0 0,9-2 0-2,4 2 0 2,-4-3 0 0,1 2 0 0,-7 0 0-2,2-2 0 2,-5-1 0 0,-1-2 0 0,4-3 0-1,0 0 0 0,0 1 0 2,1 3 0-2,-6-1 0-1,-3 3 0 2,6 3 0 0,0-2 0 0,-5 3 0-2,-3-2 0 2,-7 3 0 0,2 0 0 0,2 3 0-1,6 0 0 0,-3 0 0 2,-3 0 0-2,-1 6 0-1,-4 0 0 2,-6-5 0 0,-2-1 0 0,1 0 0-2,9 0 0 2,5 0 0 0,1 0 0 0,-3-5 0-1,-7-3 0 0,-4-6 0 1,0-9 0-2,-11-9 0 3,8-5 0-2,-7-10 0 1,-6-5 0 0,-4-5 0-2,-9-1 0 2,-8-9 0 0,-4-4 0 0,-10-8 0-2,-9-5 0 2,0-8 0 0,0-7 0 0,-12-8 0-2,-17 7 0 2,-1-3 0 0,-8 19 0 0,-6 7 0-2,-9 13 0 2,-10 5 0 0,-5 3 0-2,-8 1 0 2,-4-5 0 0,-4-5 0 0,-2-3 0 0,-2 2 0-2,-5 1 0 2,2 3 0 1,-2 9 0-2,-1 8 0-1,-1 8 0 2,3 6 0 0,0 6 0 0,3 0 0-2,4 0 0 2,-2 0 0 0,6-4 0 0,-1 4 0-2,-1-1 0 2,12 1 0 0,0 5 0-2,4 1 0 2,8 8 0 0,5-1 0 0,4 5 0 0,-1 3 0-2,-6 0 0 2,-5 4 0 0,-6 0 0 0,-12 0 0-2,-4 0 0 2,-10 0 0 0,4 10 0 1,0 1 0-4,2-2 0 3,4-1 0 0,-2 3 0-2,-1 1 0 2,2-4 0 0,-4-3 0 0,-2 2 0 0,7-6 0-2,-2 3 0 2,14-4 0 0,-4 2 0-2,0 4 0 2,2-1 0 0,3-2 0 0,-2 0 0 0,-4-3 0-2,2 0 0 2,-8 0 0 0,-2 0 0 0,4 0 0-2,-4 0 0 2,6 0 0 0,-2 0 0 0,-1 0 0-2,0 0 0 2,-8 0 0 0,-4 0 0 0,-8 0 0-3,-4-3 0 3,6-3 0 1,6 1 0-1,4 2 0-1,6 1 0 0,-3 2 0 1,0 0 0 0,-13 0 0-2,3 0 0 2,-1 0 0 0,-2 0 0 0,2 0 0-2,-2 0 0 2,-4 8 0 0,1 16 0 0,3-3 0-2,3 7 0 2,3-3 0 1,10-3 0-2,8-4 0 0,23-13 0 1,21-2 0 0,13-3 0-1,15 0 0-1,4 0 0 2,0 11 0 1,20 6-110-2,7-3-139-1,14 6-166 2</inkml:trace>
    </iact:actionData>
  </iact:action>
  <iact:action type="add" startTime="172405">
    <iact:property name="dataType"/>
    <iact:actionData xml:id="d136">
      <inkml:trace xmlns:inkml="http://www.w3.org/2003/InkML" xml:id="stk132" contextRef="#ctx0" brushRef="#br2">28711 18899 793 0,'0'0'184'16,"0"0"-51"-16,0 0-20 7,0 0-22-1,0 0-13 2,0 0-10-1,0 0 26 1,1005-85 13-2,-757 85-21 2,23 0-13 2,26 0-17-2,25 0-19-1,-6 14-5 0,-6 2-13 2,-10 14 4-2,-30-13-10-1,-12-7-8 2,-18-10-5 0,-27 0-3 0,-36-10 1-2,-45-16-5 2,-60 5-22 2,-44 17-48-3,-28 4-43-2,-39 0-139 2,-29 0-136 1</inkml:trace>
    </iact:actionData>
  </iact:action>
  <iact:action type="add" startTime="173154">
    <iact:property name="dataType"/>
    <iact:actionData xml:id="d137">
      <inkml:trace xmlns:inkml="http://www.w3.org/2003/InkML" xml:id="stk133" contextRef="#ctx0" brushRef="#br2">28856 19011 210 0,'0'0'588'8,"0"0"-422"0,0 0-13 0,0 0-49-2,0 0 10 1,0 0-19 3,700-95-5-4,-420 70 26 1,45-1-28 1,40 15-11 1,16-3-8-2,-21 14-32 0,-31 0-6 0,-57 0-14 1,-50 34-3 0,-45 8-14-2,-44-3-5 2,-25-11-26 0,-24-21-56 0,-19-7-65-1,-20 0-64 0,-45-7-77 1,-20 1-440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57:30.109"/>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act:action type="add" startTime="14862">
    <iact:property name="dataType"/>
    <iact:actionData xml:id="d0">
      <inkml:trace xmlns:inkml="http://www.w3.org/2003/InkML" xml:id="stk0" contextRef="#ctx0" brushRef="#br0">18373 4389 616 0,'7'0'274'16,"-7"0"-132"-15,0 26-36-1,0 36-44 7,0 22-14 2,0 21 3-3,0 11 20 2,-7 13-5 0,4 7-5-1,0 4-6-1,3 4-8 2,0-7-9 1,0-13-14-1,0-15-8 0,0-18-9-3,0-25-3 3,0-17-4 1,0-24 0-1,0-17-9-2,3-8-40 2,18-5-82-1,6-46-24-1,-14 12-132 2,2 3-537 1</inkml:trace>
    </iact:actionData>
  </iact:action>
  <iact:action type="add" startTime="15259">
    <iact:property name="dataType"/>
    <iact:actionData xml:id="d1">
      <inkml:trace xmlns:inkml="http://www.w3.org/2003/InkML" xml:id="stk1" contextRef="#ctx0" brushRef="#br0">19469 4437 584 0,'0'0'176'4,"0"0"-103"2,0 0 34 1,0 0-17 1,0 0-19 1,0 0-13-3,-309 106 2 2,232-35-15 0,6 13-1-3,6 12 6 4,17 14-9-2,12 8-8 1,16-3-10-1,17-3-2 1,3-7-4 0,12-10-4-1,48-9-4 1,27-15 6-1,18-16-6 1,19-31-6 0,16-24 4-2,-3 0 0 2,-3-65-3 0,-17-27-4 0,-30-26 0-2,-26-26 1 2,-34-16-1 0,-27-8 0 0,0-2 4 0,-31 19-2-2,-36 20-1 2,-4 30-1-1,1 32-3 1,8 30-3-1,10 24-49 2,10 15-98-2,36 4-59-1,2 27-214 2</inkml:trace>
    </iact:actionData>
  </iact:action>
  <iact:action type="add" startTime="15851">
    <iact:property name="dataType"/>
    <iact:actionData xml:id="d2">
      <inkml:trace xmlns:inkml="http://www.w3.org/2003/InkML" xml:id="stk2" contextRef="#ctx0" brushRef="#br0">21049 4931 797 0,'0'0'248'4,"0"0"-111"1,0 0-39 4,0 0-45-1,0 0 47 0,0 0-29-1,-281 9-14 0,190-1-13 1,9 4-20 0,10-4-15-2,15-1-5 2,12 0-3 0,9-4-1 0,17-1-3-1,12-2-16 0,3 0-59 1,4 0-40 0,0 0-58-2,0 0-19 2,14-5-242 1</inkml:trace>
    </iact:actionData>
  </iact:action>
  <iact:action type="add" startTime="16182">
    <iact:property name="dataType"/>
    <iact:actionData xml:id="d3">
      <inkml:trace xmlns:inkml="http://www.w3.org/2003/InkML" xml:id="stk3" contextRef="#ctx0" brushRef="#br0">20679 4687 552 0,'0'0'229'4,"0"0"-109"0,0 0-35 5,0 0-34-2,0 0-5 1,0 0 16-2,0 17 5 3,0 26-2-2,0 13-13 2,0 14-5-3,0 5-15 1,0 7-16 2,0-4-3-1,0-10-8 0,0-6-3-3,5-17-2 4,-5-8-2-1,3-19-9-3,0-6-39 3,7-12-49 1,-3 0-22-2,0-12-94 0,-1-13-243 0</inkml:trace>
    </iact:actionData>
  </iact:action>
  <iact:action type="add" startTime="16593">
    <iact:property name="dataType"/>
    <iact:actionData xml:id="d4">
      <inkml:trace xmlns:inkml="http://www.w3.org/2003/InkML" xml:id="stk4" contextRef="#ctx0" brushRef="#br0">22080 4324 469 0,'0'0'174'4,"0"0"-5"3,0 0-28-1,0 0-47 3,0 0-8-2,0 0-48 2,42 118-12-4,-38-22 22 3,6 16 1 0,3 15-2 1,3 0-13-3,-4-1-9 1,1-14-9 1,-7-11-7 1,1-13-6-3,-7-15-2 2,3-20-1 1,-3-14-1-1,0-17-17 0,0-19-69-1,0-3-37-1,0-8-58 2,0-20-71-2,3 0-395 2</inkml:trace>
    </iact:actionData>
  </iact:action>
  <iact:action type="add" startTime="16870">
    <iact:property name="dataType"/>
    <iact:actionData xml:id="d5">
      <inkml:trace xmlns:inkml="http://www.w3.org/2003/InkML" xml:id="stk5" contextRef="#ctx0" brushRef="#br0">22351 5039 418 0,'0'0'188'6,"0"0"-20"-2,0 0-48 4,0 0-63 1,0 0-23-2,0 0-2 1,-34-47 16-2,-29 47 26 3,-11 0-17-2,-10 0-17-1,-6 0-11 4,0 0 14-4,1 10-18 4,7 1 3-5,5-2-7 2,13-1-5 2,18-6-5-2,18-2-3 1,15 0-2-2,10 0 0 3,3 0 9-1,0-40 10-1,0-21 11-1,0-3-15 3,16 2-7-2,-3 0 1-1,-5 3-1 4,-1 6-12-3,-1 10 0 1,-3 13-2-2,-3 10-1 2,0 0-21 0,0-2-84 0,0-7-66-2,0 22-93 2</inkml:trace>
    </iact:actionData>
  </iact:action>
  <iact:action type="add" startTime="18241">
    <iact:property name="dataType"/>
    <iact:actionData xml:id="d6">
      <inkml:trace xmlns:inkml="http://www.w3.org/2003/InkML" xml:id="stk6" contextRef="#ctx0" brushRef="#br0">4579 7548 633 0,'0'0'207'8,"0"0"-96"0,0 0-43-3,0 0-29 3,0 0-12 1,0 0 21-2,6-104 7 1,-23 43-18-2,1-7-6 3,3-7 4-3,-2-2-6 2,10-1 7 0,-3-7-10 1,8 4-7-2,0 2-1-2,0 0-3 4,0 3-1 0,0 6-3-3,0 0 2 1,0 3 1 1,13-5-3 1,8 8-3-2,-4-1-3-1,6 7-3 2,-2 1 4 0,6 2-4-2,1 4 5 2,4 3-4 0,7 5 8 1,-5 2 0-4,6 1 2 3,3-1 0 0,8-3-2 0,2 7-2-2,1-4-2 2,6 5 0 0,-1 4-4 0,2 13 3 0,0 5-1-1,0 3 9 0,2 8 1 1,-3 3 4-2,-1 0-6 2,2 0 1 0,3 0-7 0,1 14 0-3,0 9 1 5,3 4-2-3,-1 8 1 1,3 2-3 1,-9 2 1-4,2-6 1 3,-3-2-2 0,-12-12 2-2,1-3-5 2,-13-8 3 0,-1-1-3 0,-6-1 1-2,-9 0-1 2,-5-6-1 0,-7 3 3 1,-5-3-3-2,-3 0 1-1,0 0-1 2,0 2 0 0,0 1 0-2,0 0-1 2,-23 6-4 0,-26-4 1 1,-15 3 4-4,-10-3-1 3,0 5-1 0,2-4 2 0,-5 5 1 0,16-6-1-2,2 4 0 2,6-4-4 0,19-2 4-2,9-1-6 3,15-2 3-2,7 0-3 1,3 0 2-2,0 0 4 3,10 0 1-2,34 0 3 0,19 0-1 0,14 0 1 1,7 0-2 0,3 10 4 0,0-3 4 2,-1 1 10-6,-5-3 6 4,-9-5 13 0,-14 0-6 1,-11 0-5-4,-15 0-7 3,-11 0-3 0,-10-27-3-2,-10-17-11 2,-1-18-2 1,0-20-2-2,-7-2-1 2,-28 5 1-3,-4 17 0 1,3 14-2 1,5 11-1-2,1 7-5 2,9 10-45 1,3 5-84-2,18 15-90 1,0 0-122-2</inkml:trace>
    </iact:actionData>
  </iact:action>
  <iact:action type="add" startTime="19579">
    <iact:property name="dataType"/>
    <iact:actionData xml:id="d7">
      <inkml:trace xmlns:inkml="http://www.w3.org/2003/InkML" xml:id="stk7" contextRef="#ctx0" brushRef="#br0">6858 5345 794 0,'0'0'172'5,"0"0"-78"2,0 0 1 1,0 0-30-2,0 0-19 3,0 0-4-3,0 0 18 3,128-748-13-2,-92 662 3 0,7 9-7 2,4 11 11-2,1 14-9-1,1 5-13 1,2 4-7 2,-5 2-4-1,8-4-6 0,-6-4-8-3,8 1-2 3,5 0-5 3,1 4 0-6,8-1 1 3,1 2-1-1,7-2 0 1,0 5 3-2,6-7 0 2,3 6 4 0,-5-2-2 0,3 4-2-2,-1 5 3 2,0 1-4 0,8 4 2 0,3 7 1-2,7 5-1 2,-2 14-1 0,-9 3 5 0,-2 0 1-2,-14 12 0 2,-6 23 2 0,-5 9-1 0,0 6 0-2,6 3-5 3,1 0 0-2,3 1-1 2,1-3 1-2,0-3-2-1,1-7 4 2,-7 4 0 0,-1 4-2-2,-10-2-2 2,2 9-1 0,-4 1 0 0,-2 4-2-2,-8 0 2 2,-8 0-1 1,-9-5-1-2,-4-4 1-1,-8 5-1 2,-1-9 0 0,-6-12 0 0,0-8-1-2,-7-13 1 2,0-6 0 0,1-9-2 2,2 0-2-6,-3 0-3 4,-3 0-11 0,0 0 3 0,0 0-6-2,-23-15 6 2,-9-7 4 0,-1-10 3 0,-8-7-4-2,-2-6-5 2,2-2 0 0,0-4 0 0,5 1 1-2,10 5 1 2,4 11 8 0,4 14 2 0,9 8 3-2,0 10 0 2,3 2 2 0,5 0 2 0,-8 0 0-2,9 0 2 2,0 27 0 0,0 18 8 0,0 11 2-2,16 10-4 2,15 1 1 0,2 0 13 0,5-5-3-2,-2-8 3 2,-3-12 1 0,-10-15-6 0,1-12-2-2,-7-15-2 2,6 0 1 0,5-3 0 0,8-42 3-1,3-20-9 1,-1-16-3-1,-2-11 3 1,0 0-1-2,-8 14-1 2,-1 17 0 0,-1 19-2 0,-2 16-6-1,0 6 0 0,5 13-1 1,2 7-22 0,8 0-68-1,6 5-103 0,-29 17-57 1,4 5-217 0</inkml:trace>
    </iact:actionData>
  </iact:action>
  <iact:action type="add" startTime="20654">
    <iact:property name="dataType"/>
    <iact:actionData xml:id="d8">
      <inkml:trace xmlns:inkml="http://www.w3.org/2003/InkML" xml:id="stk8" contextRef="#ctx0" brushRef="#br0">10801 3904 312 0,'0'0'496'5,"0"0"-305"-1,0 0-49 3,0 0-37 2,0 0-54-3,0 0-10 2,187-126-9-1,-125 96-7 1,6 8-2-1,9 8 12 0,4 5 8 2,8 6 1-2,2 3-10 0,3 0-5 0,2 0-3 2,-5 14-10-2,6 6 1 1,-8 2-5 0,6 4 1-1,0 2-4 1,-5 4 1-2,-3 1-2 2,-9 3-3 0,-9 7 0 0,-9 4-4-2,-7 11-1 2,-9 7 2 0,-1 9-1 0,-6 5-1-2,-3 5 0 2,-3 9 0 0,-4 1 0 0,-2-2 0-2,-10-1 1 2,-10 7-1 1,-5 4 0-2,0-1-1-1,0-8 2 3,0-14-1-2,0-17 0 1,-8-15 0-2,-4-15 0 2,2-12 0 0,7-6-1 0,0-11 1-2,3-3-1 3,0 0-1-2,-4 2 2 2,-2 3-2-4,-4 7 0 3,4-3 1 0,-1 0 1 0,2-5 0-2,3 0 0 2,-1-2-1 0,-3-2-1 0,-1 0 1-2,-6 0-3 3,-2 0 0-2,-8 0 1 1,0-23 1-2,2-8-3 2,3 1 0 0,-4-10 0 0,3-5-2-2,4-3 0 2,-5 1 2 1,7 7 4-2,-3 8-3-1,0 2 2 2,3 6 0 0,-3 4-1 0,3 3 2-2,3 7-2 2,4 5 2 0,6 5 0 0,0 0 1-2,0 0 0 3,0 0 2-2,0 12 1 1,0 25 0-2,3 11-3 2,12 5 1 0,1 0 1 0,4-2 1-2,-1-1 7 2,2-4-3 0,0-1 2 0,2-8 1-2,3-5 4 2,0-9 3 1,-3-12 5-1,5-5 7-3,2-6-2 3,9 0-7 0,5-23-1 1,1-16-9-4,4-6-6 4,-1-1 1-1,1 11-3 0,-5 5-1-3,-4 8 1 3,-6 14-2 0,-8 1-3 0,-2 7-18-2,-8-4-74 2,5 4-46 0,-14 0-46 0,9 0-134-2</inkml:trace>
    </iact:actionData>
  </iact:action>
  <iact:action type="add" startTime="21686">
    <iact:property name="dataType"/>
    <iact:actionData xml:id="d9">
      <inkml:trace xmlns:inkml="http://www.w3.org/2003/InkML" xml:id="stk9" contextRef="#ctx0" brushRef="#br0">13511 5384 579 0,'0'0'137'5,"0"0"-22"5,0 0 20-5,0 0-40 2,0 0-9 1,0 0-26-1,0 0 0 0,379-141-17 0,-298 134 0 2,7 0 0-2,1 4-12-1,7 3-7 2,-2 0 1 2,6 15-10-3,4 17-6-1,3 15 9 2,-7 3-1 1,-2 9-1-2,-14 0-5-1,-21 5-2 3,-9 2 5-2,-15-1-13 2,-11 1 0-4,-8 4-1 3,-3 4-1 0,-9 5 0 0,-8 2 2-2,0 15 0 2,0 10 0 0,-12 10 0 0,-11 4-1-1,-6-2 2 0,-6 5-1 1,5-4-1 0,-7-4 1-1,3-4 0 1,-3-17 0 0,1-8 0 1,0-21 1-2,8-16-2 1,-2-10 0 1,7-14 0 2,2-4 0-10,3-3 0 5,0-3-1 2,4 0 1 0,5-5 0-2,2-7 1 2,7 1-1 3,0-4 0-6,0 0-2 1,-5-15 1 2,-3-33 2 2,3-14-1-4,-8-2 0 0,0-11 0 2,-1 6 0-1,-2-4-2 2,0 5 1-3,1 10-2 3,2 10 1-2,6 14-1 2,1 11-1-4,-1 14 2 4,4 1 1-2,-1 8-1 2,-5 0 4-4,5 32-2 3,-2 28 0 0,6 26 0 0,0 8 1-2,0-8-1 2,0-7 3 0,3-17 0 0,16-25 3-2,-6-10 3 2,11-10 9 0,-3-8 16 0,9-1 7-2,8 0-7 3,5-6-4-2,7 6-6 2,-4-8-5-4,2 0-3 3,4-18-12 0,-3-26 0 0,1 0-4-2,0 0 0 2,-5 9-4 1,-1 10 3-2,-14 17-8 2,-4 1-18-1,-8 7-71-1,9 0-64 0,-17 5-120-2,11 20-382 3</inkml:trace>
    </iact:actionData>
  </iact:action>
  <iact:action type="add" startTime="23231">
    <iact:property name="dataType"/>
    <iact:actionData xml:id="d10">
      <inkml:trace xmlns:inkml="http://www.w3.org/2003/InkML" xml:id="stk10" contextRef="#ctx0" brushRef="#br0">22957 4681 627 0,'0'0'228'8,"0"0"-87"-3,0 0-10 5,0 0-26-4,0 0 15 3,40 0-25-3,-21 0-11 2,4-2-7 0,11-3-4 0,11-3 4-3,7 1-11 3,16 1-2 0,12 2-19 0,8-3-14 1,0 5-15-4,1-2-2 3,-9 4-9 0,-11 0 0 1,-15 0-5-3,-17 0-4 2,-16 0-20 0,-10 0-38 0,-11 0-51-2,0 0-60 2,0 4-83 0,-16 5-203 0</inkml:trace>
    </iact:actionData>
  </iact:action>
  <iact:action type="add" startTime="23613">
    <iact:property name="dataType"/>
    <iact:actionData xml:id="d11">
      <inkml:trace xmlns:inkml="http://www.w3.org/2003/InkML" xml:id="stk11" contextRef="#ctx0" brushRef="#br0">23070 4979 639 0,'0'0'335'7,"0"0"-163"1,0 0-13-2,0 0-31 2,0 0-13 1,0 0 2-2,320-28-21 0,-229 17-27 0,11 2-20 1,-9-1-11 0,-11 0-21 1,-21 9-8-3,-12 1-4 2,-18 0-5 0,-14 0-2-2,-7 0-31 2,-10 0-51 0,0 16-87 1,-3 13-48-3,-17-19-72 1,0 0-266 0</inkml:trace>
    </iact:actionData>
  </iact:action>
  <iact:action type="add" startTime="23952">
    <iact:property name="dataType"/>
    <iact:actionData xml:id="d12">
      <inkml:trace xmlns:inkml="http://www.w3.org/2003/InkML" xml:id="stk12" contextRef="#ctx0" brushRef="#br0">23097 5281 746 0,'0'0'264'7,"0"0"-99"0,0 0-20-1,0 0-27 2,0 0-2 2,0 0-9-5,225 0-14 3,-132 0-29 1,7 0-17-3,4 0-24 1,-7 0-14 1,-10 0-7 0,-7 0-2 2,-19 0-21-5,-8 0-54 3,-6-8-77-2,-47-1-58 2,0 2-141-1</inkml:trace>
    </iact:actionData>
  </iact:action>
  <iact:action type="add" startTime="24277">
    <iact:property name="dataType"/>
    <iact:actionData xml:id="d13">
      <inkml:trace xmlns:inkml="http://www.w3.org/2003/InkML" xml:id="stk13" contextRef="#ctx0" brushRef="#br0">24832 4291 506 0,'0'0'338'3,"0"0"-148"5,0 0-21-2,0 0-36 2,0 0-42 0,0 0-16 0,498 171-25-2,-445-81-15 3,-6 20-5-2,-18 13-7 2,-18 9-9-4,-11 7-7 4,-27-10-1-2,-53-20-4 1,-22-31-2 0,-21-31-2-2,-7-30 0 4,2-17-4 0,8-17-9-4,20-32-30 2,32-16 1 1,34 1 14-2,27 2 16 0,7 18 10 0,38 12 4 2,31 26 5-2,20 6 7-1,20 40 9 2,5 39 1 1,9 18 6-1,2 9 3-6,-5-1-13 6,-13-9-9 0,-20-20-9 0,-20-27 0-2,-19-13-1 2,-12-25-14 0,-16-11-73 0,-20 0-76-2,0-28-157 2</inkml:trace>
    </iact:actionData>
  </iact:action>
  <iact:action type="add" startTime="26269">
    <iact:property name="dataType"/>
    <iact:actionData xml:id="d14">
      <inkml:trace xmlns:inkml="http://www.w3.org/2003/InkML" xml:id="stk14" contextRef="#ctx0" brushRef="#br1">27555 5159 613 0,'0'0'186'8,"0"0"-76"-2,0 0-22 2,0 0-53 0,0 0-5-2,0 0 12 2,2 317 5 0,-7-285-10-1,0-10 4-1,5-10-5 3,-3-9-12-1,3-1-1 0,0-2-13-2,0 0-10 2,0-14 0 0,0-28 9 0,0-13 0-3,11-11-5 4,4-7-1-1,6-3 0 1,3 3-1-4,1 9 0 4,-5 10 0-2,4 16 0 1,-10 11 1-2,1 10-1 2,-1 12 2 0,-5 5 1 0,-1 0 7-2,3 32 17 2,-1 34-15 0,-6 11-12 0,3 0 1-2,-2-8 2 2,-4-13-3 1,2-14 0-2,0-15-2-1,1-12 2 2,-1-9-2 0,3-6 0 0,8 0-9-2,7-26 2 2,8-25 6 0,3-13 1 1,7-10 0-4,-2 2 0 3,3 6 1 1,-3 20-1-2,-11 17 0-1,-10 21 2 2,-6 8 0 0,-5 5 3 0,2 46-4-1,2 20 4 0,-2 10-4 2,-3 1 2-2,-1-8-1-1,6-8-2 2,-6-13 0 0,-2-14-1 0,7-11 1-2,-4-10-15 2,-3-15-31 2,7-3-45 0,5 0-24-8,-10 0-109 6,4-15-168 0</inkml:trace>
    </iact:actionData>
  </iact:action>
  <iact:action type="add" startTime="26909">
    <iact:property name="dataType"/>
    <iact:actionData xml:id="d15">
      <inkml:trace xmlns:inkml="http://www.w3.org/2003/InkML" xml:id="stk15" contextRef="#ctx0" brushRef="#br1">28740 5123 463 0,'0'0'114'4,"0"0"-32"3,0 0 56 2,0 0-20-3,0 0-35 3,0 0-3-3,0 0-7 3,-281 205-18-2,252-163-3-1,6-2-2 3,14-1-11-2,9 0-5 0,0-3-15 1,13-5-14-1,34-13-4 1,9-16-1-1,2-2 0 1,2-2-2-1,-8-33 0 2,-12-7 1-1,-12-3-1 2,-12 0-3-5,-12-3-11 2,-4 3-42 0,0 5-29 0,0-1-48 1,-3 33-60 0,-5 5-197-2</inkml:trace>
    </iact:actionData>
  </iact:action>
  <iact:action type="add" startTime="27286">
    <iact:property name="dataType"/>
    <iact:actionData xml:id="d16">
      <inkml:trace xmlns:inkml="http://www.w3.org/2003/InkML" xml:id="stk16" contextRef="#ctx0" brushRef="#br1">29387 5243 98 0,'0'0'431'3,"0"0"-241"2,0 0-19 3,0 0-56 0,0 0-16 0,0 0-32-2,-367 99-10 2,326-54-5 0,12 4-3 0,16-2-8-2,13-2-6 3,0-4-14-2,28-7-14 1,21-8-4-2,14-16-3 2,6-10-5 0,-4-8-5 0,-1-50 4-1,3-30 0 2,-8-27 2-1,-5-34 4-1,-9-20-1-1,-13-10 1 2,-12 12-1 0,-13 39 0 0,-7 44 1-2,0 44-2 2,0 35 2 0,0 5-3 0,0 64-11-2,-14 45 14 2,-4 37 8 0,7 17-1 0,9-1-4-1,-1-26-3 0,1-23 0 1,-4-28 0 0,3-27-7-1,3-15-35 0,0-21-55 2,0-17-53-2,0-5-91-1,11-10-623 2</inkml:trace>
    </iact:actionData>
  </iact:action>
  <iact:action type="add" startTime="27809">
    <iact:property name="dataType"/>
    <iact:actionData xml:id="d17">
      <inkml:trace xmlns:inkml="http://www.w3.org/2003/InkML" xml:id="stk17" contextRef="#ctx0" brushRef="#br1">30449 4731 590 0,'0'0'152'4,"0"0"-31"3,0 0-26 1,0 0-24-2,0 0 1 2,0 0 3 0,-69 681-25 0,56-593-18-1,5-21-5 0,4-16-25 2,1-18-2-2,3-16-4-1,0-17-28 2,0 0-82 0,0-7-97 0,3-25-351-2</inkml:trace>
    </iact:actionData>
  </iact:action>
  <iact:action type="add" startTime="28051">
    <iact:property name="dataType"/>
    <iact:actionData xml:id="d18">
      <inkml:trace xmlns:inkml="http://www.w3.org/2003/InkML" xml:id="stk18" contextRef="#ctx0" brushRef="#br1">30780 4617 352 0,'0'0'319'3,"0"0"-186"5,0 0-3-2,0 0-14 1,0 0-45 1,0 0 4-1,275-22-17 1,-218 69-13-2,-4 12 0 3,-2 20-20-2,-12 17-5 1,-14 20-12-1,-18 0-7 0,-7 0-1 1,-4-12 0 1,-44-28-3-3,-13-17 1 1,-9-31-4 3,1-28-13-4,-1 0-16 2,12-25-20-1,12-29 15 1,15-8 7 0,18-2 19-2,13 2 8 2,0 14 1 0,0 20 5 0,13 25 0-2,21 3 34 2,12 31-1 0,18 36-12 1,-3 27 8-4,8 12-4 3,-8 9-14 0,-10-9-6 1,-7-13-4-3,-8-19-1 2,-13-17-2 0,-3-21-18-1,-7-16-49-1,2-15-39 3,-15-5-32-2,0 0-271 1</inkml:trace>
    </iact:actionData>
  </iact:action>
  <iact:action type="add" startTime="28516">
    <iact:property name="dataType"/>
    <iact:actionData xml:id="d19">
      <inkml:trace xmlns:inkml="http://www.w3.org/2003/InkML" xml:id="stk19" contextRef="#ctx0" brushRef="#br1">31723 6061 317 0,'0'0'304'3,"0"0"-84"3,0 0-29 1,0 0-22 1,0 0-19 1,0 0-40-4,-2041-160-54 5,1586 130-21 0,23 7-35 1,69 20-2-10,74 3-7 6,59 0-61 1,53 26-68 0,177-13-147-1,0-9-462 0</inkml:trace>
    </iact:actionData>
  </iact:action>
  <iact:action type="add" startTime="39239">
    <iact:property name="dataType"/>
    <iact:actionData xml:id="d20">
      <inkml:trace xmlns:inkml="http://www.w3.org/2003/InkML" xml:id="stk20" contextRef="#ctx0" brushRef="#br2">16096 16029 2 0,'35'-10'441'8,"-8"-2"-335"0,7-2-22-1,2-9-2 0,7 3-33 1,2 1-14-2,5-1 8 2,5-3-10 0,4 4-3-1,8-3 1 0,7-3-4 1,16-4-5 0,14-2 0 0,13 0-4-2,7 1-6 2,0 10-1 5,-5 8-7-9,0 10 7 3,0 2 8-1,8 0-13 3,8 0 3-2,6 0 3 1,5 0-5-2,5-17-2 2,6 6-5 0,-1-6 0 0,1-3 0-2,-4 6 0 2,-5 1-1 0,-3 4-2-2,-4-2 3 2,-1 1 2 1,-5-9-2-2,-9-6 0-1,-10-12-9 2,-7-10 6 0,-2-7 1 0,-2-5-1-2,5-11-1 2,7-11 2 0,-10-10-5 1,6-10 0-4,-2-6 3 3,-10-5 1 0,-1 3 3 0,-7 7-9-2,-12 16 6 2,-6 15-1 0,-9 6 4 0,-7 3 0-2,-2 1-2 3,-12-4-3-1,-2-2-4 0,-2 2 3-2,-5 10 1 1,-6 3 5 1,2 8-3 1,-7 9 3-3,-5 8-1 1,-7 10 0 1,-3 5 1 1,-4 6 0-4,-2 4 0 3,-1 0 0 0,-3 2-3 0,0-3-3-2,0-1 1 2,0-2 1 0,0-1 3 0,0-8 1 0,0 3 0-2,0 5 0 3,0 7-3-1,-13 0-1-1,-20 2 4-1,-18 32 13 2,-5 3-9 1,-8-4-2-2,4-4-2-1,5-4 0 2,3-8 0 0,4 0 2 0,8 0-1-2,8-3-1 3,12-5 1-2,7-4-1 2,8-3 0-4,5-2 3 3,0 0-1 0,0 0-2-2,23 0 2 2,24-22 3 1,17-12-3-2,7-1 0-1,10-6-1 3,-2 3 2-2,1-5-2 1,-9 7 0 0,-11-1 0-2,-4 12-1 2,-5 4 3 1,-10 8 3-2,-10 8 11-1,-6 5-4 2,-5 0 3 0,-7 0 4-2,-10 30-6 2,-3 12-11 0,0 6-2 1,0 5 0-3,-20 3-1 1,-3 4 0 2,5-4 0-2,2-5 0-1,5-10 0 2,7-9-4 0,1-15-27 0,-2-12-3 0,5-5-25-2,0 0-103 2,0-5-237 0</inkml:trace>
    </iact:actionData>
  </iact:action>
  <iact:action type="add" startTime="42037">
    <iact:property name="dataType"/>
    <iact:actionData xml:id="d21">
      <inkml:trace xmlns:inkml="http://www.w3.org/2003/InkML" xml:id="stk21" contextRef="#ctx0" brushRef="#br1">22116 10549 520 0,'0'0'227'8,"0"0"-107"-3,0 0-28 4,0 0-26-2,0 0-18-1,0 0 4 2,0 0 2 0,-3-23-7 0,-13 18 5 0,-1 1-7-1,-7 0-4 1,4 0 0 0,-4 2-4-1,-4 2-5-1,-1 0-6 3,-1 0 1-1,1 0-6-2,-2 0-4 2,1 0 0 0,4 0-1 0,-8 0 4-2,2 0-5 2,-4 6 0-1,-3 0-6 2,-2 1 1 0,-6 3-3-2,2 1 1-1,3-1-1 2,-2 2 0 0,1 0-2-2,2-2-1 2,2 4 4 0,-2 1 1-2,5 0 2 2,0-2-3 0,4-2-2 0,0 2 2-2,5 2-5 3,-7 2 2-2,4-2-1 1,4-5 2 0,-2 5-3-2,8-5 2 2,-3 2-5 0,5 3 5-2,-1-8-5 2,3 5 2 0,-4 1 0 0,4-1 2-2,-1 1-3 3,-3 5 3-2,2-1-2 2,4 0 0-4,-5-3 2 3,3-1-4 0,-2 5 2 0,4-2 0-2,-2 1 0 2,0 3 0 1,2 0-2-2,1-3 3-1,-1 3-3 2,1 2 4 0,2 5-4 0,-5 5 3 0,3 2-2-2,-2-4 1 2,-1 1-1 0,3 0 0-1,0-4 0 1,3 3-1 0,0-3 0-1,0 4 2-1,1 7 2 2,-2-1-3 0,-2 10 2 0,2 0-2-1,-3 0 1 0,-1 2-2 2,7-5 3-2,-1-2-3-1,-1 1 1 3,6-2-1-2,-7 2 2 1,6-2-2-2,-3 6 1 2,3 8 0 0,0 1 0 1,1 6-1-4,-3-3 1 3,2-5-1 0,5-7 1 0,0-5-1-2,0-3 0 2,0-8 5 0,0 6 1 0,0 0-2-2,0 2 1 2,0 7-2 1,0-2 4-2,5 4-4-1,3-6-2 3,2-8 10-2,3-9-2 1,3-3 4-2,0-2-3 2,-3-3-2 0,3 0 0 0,0 6-1-1,0-6 0 0,5 3 1 1,-1-1-1 0,3 3-5-2,6 1 1 2,3-1 1 0,0-2-2 0,0 0 2-2,0-1-4 2,-3-4 3 1,0-5-3-2,8 2 4-1,1-7-4 2,1 7 2 1,10-4 1-2,-5 2-1-1,1 2-1 2,1 3 4 0,3-2 0 0,-4 2 1-2,2-1 0 2,-1-1-3 0,1-1 2 0,-4 2-1-2,-2 0 0 2,2-3-2 0,1 4-2 0,-4-1 0-1,-2-3 0 0,2-1 0 2,2-1 0-2,-2-2 0-1,5-2 0 2,4-2 0 1,2-3 0-2,5 0 0-1,-8 0 0 2,-2 0 0 0,6 0 0 0,-7 3 0-2,5 1 0 2,-4 0 0 0,-5 2 0 0,4-1 0-2,7-2 0 2,0-3 0 1,0 0 0-2,2 0 0-1,-1 0 0 2,4 0 0 1,-1 0 0-2,1 0 0-1,1 0 0 2,-1 0 0 0,-4 0 0 0,1 0 0-2,-3 0 0 2,2 0 0 0,7-5 0 0,-4-4 0-1,5 1 0 0,-10-1 0 1,5 3 0 0,-4 6 0-2,1-3 0 2,0 3 0 0,-1 0 0 0,2 0 0-2,0 0 0 2,2-2 0 0,1-1 0 0,-2 3 0-2,1-4 0 2,1 4 0 0,-1 0 0 0,2 0 0-2,2 0 0 2,1 0 0 1,-8 0 0-2,1 0 0-1,1 0 0 3,-10 0 0-2,7 0 0 1,-4 0 0-2,0 0 0 2,1 0 0 0,2 0 0 0,-2 0 0-2,8 0 0 2,-5-3 0 0,3-4 0 0,-6-3 0-2,3 3 0 3,2-1 0-2,-3-1 0 1,1-4 0-2,-1-2 0 2,-5-2 0 0,5-3 0 0,-5 1 0-2,2-7 0 3,-4 1 0-2,-4 1 0 1,-4-3 0-2,4 2 0 2,-3-2 0 0,-1-7 0 1,2-1 0-3,-5 3 0 2,1-8 0-1,-8-2 0 1,-1-1 0-2,1-4 0 2,-3-1 0 0,-3-3 0 0,-4-3 0-2,-1-1 0 2,1-2 0 0,-6 6 0 0,0 1 0-2,0-2 0 2,-4-2 0 0,2-3 0 0,1-5 0-2,3-2-2 2,-1-10 0 0,1-1 0 0,-3 0 1-2,1 4-2 2,-3 3 1 0,-1 12 2 0,-5 2-1-2,-1 9 2 2,0 6-2 0,0 1 1 0,0-5-1-2,0 0 1 2,-14-6-1 0,-9 5-1 0,2 0 1-2,-5 1 1 2,-1 2 0 0,-2 1-1 0,0-7 1-2,-3-2-1 2,-2 5 3 0,4-4-2 0,0 4 1-2,-4-3 0 2,1 6 0 0,2 7-1 0,2 6 0-2,2 6 1 4,-2 1-3-1,0-1 4-2,-3 3-3 1,2-4 2-1,-7 1-1 2,4 0 1 0,1 2-1-8,-1 2 0 7,-2 5 1 0,3 2 0 1,-1-1-1-4,-3-2 0 3,-1 3 2 0,0-1-2 0,-4-3 0-1,-1 5 0 0,-1 0 1 2,-1-2-1-2,2 3 0 0,-4 5 2 2,-7 0-4-3,0 1 4 2,-2 3-3-2,-2 0 1 2,5 0-2 0,-9 0 1 0,2 0 2-2,1 0-1 2,-9 0 1 0,3 0-2 0,-1 0 3-2,-3 3-2 2,-3 1 1 0,1-3 0 0,-1-1 4-2,2 0-5 2,5 0 0 1,3 0 0-2,0 0 0-1,2 0 0 2,2 0 0 0,5 0 0 0,4 0 0-1,-3 0 0 0,8 0 0 1,-3 0 0 0,2 0 0-2,3 0 0 3,1 0 0-2,-1 0 0 1,1 0 0-2,1 0 0 2,5 3 0 0,4 3 0 0,4-6 0-2,-2 3 0 3,2-3 0-2,-1 0 0 1,0 0 0-2,0 0 0 2,-2 0 0 1,1 0 0-2,-5 0 0-1,-2 2 0 2,2 4 0 0,1 1 0 0,-3-3 0-2,6-1 0 4,-1 3 0-3,-1-6 0 1,-8 0 0-2,3 0 0 2,-5 4 0-1,1-4 0 2,1 7 0-2,7-1 0 0,-4 0 0 1,12-1 0-1,4-2 0 1,7-3 0 0,12 0 0-2,-2 0 0 2,3 0 0-2,0 0 0 3,0 0 0-2,0 0 0 1,0 0 0-2,0 0-47 2,0 0-64 1,37 0-33-2,26 0-19-1,-30 0-132 2,5 0-211 0</inkml:trace>
    </iact:actionData>
  </iact:action>
  <iact:action type="add" startTime="45757">
    <iact:property name="dataType"/>
    <iact:actionData xml:id="d22">
      <inkml:trace xmlns:inkml="http://www.w3.org/2003/InkML" xml:id="stk22" contextRef="#ctx0" brushRef="#br1">22510 13480 32 0,'5'-7'70'6,"-5"-6"15"1,2 6-1 2,-2-1-16-1,2 4-6-2,-2 1 4 1,0 1-6 2,0 2 3-2,0 0 21 1,0 0 16-1,0 0 9 1,0 27-9 0,0 13-55-3,0 9-12 4,0 7-4-1,-9 6-2-1,-7 2-3-1,0 5-9 3,2 1-1-1,-1 8-2 0,1-6 1-2,2-2 2 2,-1-2-1 0,9-9-6-2,-5-6 0 2,9-2-1 0,0-6 1 0,0-6-5 0,0-5 1-2,20-12 2 2,14-6 4 1,14-7-4-3,8-9-1 1,4 0-1 2,3 0 2-1,4 0 0-1,3 0 0-1,-5 0 9 2,0 0 2 0,-1 0-10 0,-8 0 4-2,-11 0-6 2,-6 0 0 0,-14 0 1-2,-9 0 9 2,-12 0-4 1,-1 0-5-2,-3 0-4 1,0 0-2-2,0-12-5 2,-11-6 1 0,-34-13 4-2,-10-6 1 2,-6-2 0 1,1-1-1-2,7 1 0 1,9 9 1-2,12 10-1 2,12 8 0 0,13 7 0 0,2 5 0-2,5 0 2 2,0 0-1 0,0 0 1 0,0 0 5-2,12 2-4 2,17 26 3 0,6 6 19 8,-2 5 12-15,3 4-10 4,-5-2-2 3,-5-4 9 0,-3-3-10-2,-7 0-4 3,-1-6-4-2,-5 0 7 1,-10 4-3-2,0 4-3 2,0 6-11 0,-25-6-3-2,-11-2-3 2,-8-6 0 0,4-11-1 1,4-8-1-2,15-4-1-1,5-5-11 2,12 0-35 0,4 0-56 0,0-31-19-2,12 9-55 2,17 3-185 0</inkml:trace>
    </iact:actionData>
  </iact:action>
  <iact:action type="add" startTime="46687">
    <iact:property name="dataType"/>
    <iact:actionData xml:id="d23">
      <inkml:trace xmlns:inkml="http://www.w3.org/2003/InkML" xml:id="stk23" contextRef="#ctx0" brushRef="#br1">23763 14515 626 0,'0'0'250'8,"0"0"-119"-3,0 0-24 4,0 0-4-1,0 0 11-3,0 0-15 4,174-26-6-1,-86 26 1 0,12 0-8-3,6 0-14 4,-12 0-22-1,-1 0-24 1,-16 9-14-3,-21 2-5 0,-15-3-7 3,-21-1 0-1,-17-2-27-3,-3-3-70 3,-12 1-68 0,-33 5-32 1,-23 10 9-3,29-10-97 2,3 10-587 0</inkml:trace>
    </iact:actionData>
  </iact:action>
  <iact:action type="add" startTime="47031">
    <iact:property name="dataType"/>
    <iact:actionData xml:id="d24">
      <inkml:trace xmlns:inkml="http://www.w3.org/2003/InkML" xml:id="stk24" contextRef="#ctx0" brushRef="#br1">23563 14914 673 0,'0'0'277'8,"0"0"-98"-1,0 0-49-1,0 0-24 3,0 0-30 0,0 0-17-2,320 135 3-2,-233-113-11 3,7 1-12 0,-1-3-17 0,-5-3-7-1,-11-7-14 0,-13-2-1 2,-24-2-2-4,-18-6-18 4,-22 3-64-2,0-3-35 2,0 0-93-3,-26 0-87 2,-1 0-270 0</inkml:trace>
    </iact:actionData>
  </iact:action>
  <iact:action type="add" startTime="47381">
    <iact:property name="dataType"/>
    <iact:actionData xml:id="d25">
      <inkml:trace xmlns:inkml="http://www.w3.org/2003/InkML" xml:id="stk25" contextRef="#ctx0" brushRef="#br1">23542 15254 751 0,'0'0'211'4,"0"0"-52"1,0 0-41 4,0 0-26-2,0 0 4 0,0 0-28 1,308 40-12 0,-217-27-10 1,9 1-9-2,-4 0-20-2,-12-6-7 4,-12 5-7-1,-14-9-3-1,-17-4-11-1,-7 0-64 2,-9 0-42 1,-2 0-86-4,-23 0-38 5,0-12-372-4</inkml:trace>
    </iact:actionData>
  </iact:action>
  <iact:action type="add" startTime="47748">
    <iact:property name="dataType"/>
    <iact:actionData xml:id="d26">
      <inkml:trace xmlns:inkml="http://www.w3.org/2003/InkML" xml:id="stk26" contextRef="#ctx0" brushRef="#br1">25740 14331 270 0,'0'0'110'4,"0"0"-23"3,0 0 0 0,0 0-14-1,0 0-35 2,0 0 23 0,0 0-21-1,-241-172 7 0,164 172 4 2,-7 30 2-2,-6 24-6 2,0 15 1-4,-7 12-4 3,3 10-15 0,10 11-1 0,13 3 6 0,16 9 6 0,25-3 3-1,27-4 5 0,3-8 15 2,56-6-10-2,37-12-6 0,32-8-15 13,14-17 3-18,10-27-9-2,10-29 3 8,-2-7-17 0,-15-60-4-2,-26-22-8 3,-32-24 0-2,-43-25-1-1,-41-16-1 2,-5-7 1 0,-74 7-12 1,-30 19-64-2,44 105-87-1,1 12-109 2</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57:30.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7030A0"/>
    </inkml:brush>
  </inkml:definitions>
  <iact:action type="add" startTime="7505">
    <iact:property name="dataType"/>
    <iact:actionData xml:id="d0">
      <inkml:trace xmlns:inkml="http://www.w3.org/2003/InkML" xml:id="stk0" contextRef="#ctx0" brushRef="#br0">3601 3872 439 0,'0'0'117'16,"0"0"-52"-16,0 0 30 6,0 0-28 2,0 0-2 0,0 0 21 0,0 0-11-1,0 0-12 0,0 0 3 2,0 0-13-4,0 0-8 4,0 0-3-2,0 0-2 1,0 0 0 0,0 3-13-2,0 1-4 2,0 0-7 1,0 0-4-4,-6 1-2 4,-1 0-1-2,-6 2-6 1,3-2 9-2,-3 0 0 2,6-2 1 0,-2-1-1 0,2-2-7-2,-1 0-1 2,5 4-3 0,-4-4 5 1,4 0-4-1,-1 0 0-3,-5 0 8 3,6 1-5 0,-5-1 4 0,-1 4-7-2,-1-1 1 2,0 0 2 0,0 4 2 0,-4-3 1-1,1 2 3 0,2-3-2 1,4 3-3-2,1-6-4 2,3 2-1 0,0-2 2 0,-4 3-3-2,-3 5 2 2,2 0 0 1,-3-1 2-2,2 0-1-1,0-1-1 2,2 0-2 0,3-3 0 0,1-1-1-2,-6 1 2 2,5 4-2 0,-6 0 2 1,-3 7-1-2,-3 2 1 0,3 9 4 0,1-1-1 2,-1 2 0-4,3-2 1 3,-3-4-3 2,0 0 1-3,1-3-2 1,-1 3 3-2,-1 2 0 2,5 0 3-1,-3 3 1-1,4-1 0 3,-5-2-1-2,2 3-5 1,3 4 3 0,-1 7 0-2,-3 3 2 2,8 8-3 0,-3 2 2-1,1-2-2 1,0-3 3-1,-1 0 0 2,1-3 0-4,2 2 1 3,-1 2-4 0,3-3 4 0,-1 3-4 0,-2-1 4-2,1-3-2 2,3 0 3 0,1 0 1-2,-3-6-3 2,3 2 5 2,0-3-6-4,0-1 3 0,0-1-6 2,0-5 6 0,0 2-4 0,8-7 2-2,11-2 0 3,0-3 0-2,-2-4-2 3,10 1 3-5,0 7-2 2,1-5-6 1,3 4 7 0,-3-3-5 1,-2-4 7-4,-3 2-6 3,-2-5 5 0,2-4-2-2,4-2-4 2,2-2 2 0,2-2-2 0,6 0 2-2,0 0-3 3,3 0 4-2,4 0-4 1,5 0 5-2,-3 0-1 3,8 0-3-2,1 0 3 2,-1 0-4-4,-2 0 2 3,3-2-1 2,-3-5 1-4,5 3-3 0,-5-2 3 2,-3 3-2 0,5 0 1 0,2-1-2-2,-2-1 2 2,3 2 1 0,-10 1-2 1,6-4 1-4,-8 4-2 3,-3-7 3 0,-2 3-3 0,-2-5 0-2,-3 3-1 4,2-5 1-4,-6 6 0 2,2 1-1-1,-1-3-2 1,3-1 5-1,-2-2-5 1,3-5 3-2,5-3-1 3,-6-2-1-2,2 6 2 1,0-1 0-2,-3 3 1 2,-6 1-2 1,1 4 3-2,-4-6-4-1,2-2 2 2,2-6 0 0,-1-1-3 0,-1-11 2-2,2-4 0 3,-9 1 1-2,4-5-1 1,-4-2 1-2,-3 0 0 2,2-2 0 1,-7-4 0-2,4 1-1 0,-6-7 1 0,-3-2 0 1,0-3-3 0,-1 3 3-2,-3 3 0 2,-3 7 0 0,4 8 0 0,-4 0-1 1,0 11 0-3,0-1 1 1,0 1 0 2,0-1-1-4,0-2 0 4,-4 1 1-2,-13 2-2 2,-2 2 2-4,-4 2 0 3,-2 3-2 0,0 1 1 1,-7 3 0-4,4-2 0 3,-4 2 1 0,-8-1 0 1,4 3 0-4,-9 2 1 3,6-3-1 0,-1 1 0 0,-1 0-1-1,0 0 1 0,-2 0-1 1,-2 0 1 1,2 6 0-2,-2 0 0 0,1 5 2 0,1 1-2 1,2 2 0 1,-4 3 0-3,4-3 1 1,1 3-2 3,7-2 2-5,-1-2-3 2,1 4 0 1,1-2 2 0,-7-1 2-2,8 0-1 2,-2 3-1 1,0 0 0-2,-1 0 1-1,1 0 0 2,-5 0 1 0,-2 3 1 0,-4 14 2-2,2 0-1 3,2-4 1-1,-4 5 1 0,11-8 1-3,-5 2 0 3,6-4-4 0,0 1 2 0,3-4-4-2,6 2 3 2,-1-2-2 0,0 0 0 0,8 0-1 0,0 4 2-2,2-3-2 2,8 1 0 0,-1-3-2-2,4 5-4 2,3 5-19 1,0 3-56-2,17 5-80-1,8-19-106 3,3-3-114-2</inkml:trace>
    </iact:actionData>
  </iact:action>
  <iact:action type="add" startTime="9919">
    <iact:property name="dataType"/>
    <iact:actionData xml:id="d1">
      <inkml:trace xmlns:inkml="http://www.w3.org/2003/InkML" xml:id="stk1" contextRef="#ctx0" brushRef="#br0">5887 3870 124 0,'0'0'514'8,"0"0"-278"0,0 0-62 0,0 0-20-2,0 0-16 2,0 0-36 1,0 0-13-2,91 0-8 0,-47 0-18 0,5 0-16 1,8 0-17 0,1 0-7-2,8-7-13 2,-2-3-4 0,-2 4-3 0,-5 1-3-2,-15 1-1 3,-15 4-3-1,-8 0-14-1,-10 0-50-1,-9 0-41 3,0 4-45-2,-19 17-67 1,-4-5-85-2,-3-6-310 3</inkml:trace>
    </iact:actionData>
  </iact:action>
  <iact:action type="add" startTime="10285">
    <iact:property name="dataType"/>
    <iact:actionData xml:id="d2">
      <inkml:trace xmlns:inkml="http://www.w3.org/2003/InkML" xml:id="stk2" contextRef="#ctx0" brushRef="#br0">5781 4205 485 0,'0'0'397'4,"0"0"-193"2,0 0-43 2,0 0-19-2,0 0-62 2,0 0-6 0,284-5-11 0,-211-5-14-2,-8-2-17 3,-9 4-7-2,-16 6-6 1,-7-1-17-2,-10 3-2 2,-14 0-6 0,0 0-42 0,-9 0-60-2,0 0-48 2,0 0-108 1,-18 0-200-2</inkml:trace>
    </iact:actionData>
  </iact:action>
  <iact:action type="add" startTime="10587">
    <iact:property name="dataType"/>
    <iact:actionData xml:id="d3">
      <inkml:trace xmlns:inkml="http://www.w3.org/2003/InkML" xml:id="stk3" contextRef="#ctx0" brushRef="#br0">5838 4456 779 0,'0'0'234'8,"0"0"-83"0,0 0-32-2,0 0-16 2,0 0-29 0,0 0 2 0,220 38-16-2,-150-36-22 2,5-2-12 0,2 0-10 0,-5 0-13-2,-4 0-3 2,-8 0-1 0,-7 0-16 0,-11-9-53-2,-4-12-47 2,-10-11-42 0,-28 15-44 0,3 4-198-2</inkml:trace>
    </iact:actionData>
  </iact:action>
  <iact:action type="add" startTime="10874">
    <iact:property name="dataType"/>
    <iact:actionData xml:id="d4">
      <inkml:trace xmlns:inkml="http://www.w3.org/2003/InkML" xml:id="stk4" contextRef="#ctx0" brushRef="#br0">7547 3724 471 0,'0'0'264'7,"0"0"-153"-1,0 0-62 2,0 0-24 0,0 0 33-2,0 0-17 2,-170 10 15 1,89 34-14-2,-6 13 2-1,1 2-10 2,17 9 4 1,12 7 4-2,18 4-5-1,22 5 3 2,17-2-10 1,0-6 3-2,37-14-13-1,39-11-5 3,20-18-1-2,14-19-6 1,1-14 0-2,-5-2-6 2,-15-43-2 0,-14-17-1 0,-17-6 0-2,-23-4 1 2,-13-1 0 0,-24-7 0 0,0 1-2-2,-32 2 1 2,-31 9-1 0,-19 14 2 1,-4 13-6-4,-9 15-48 3,58 26-134 0,5 0-125 0</inkml:trace>
    </iact:actionData>
  </iact:action>
  <iact:action type="add" startTime="11864">
    <iact:property name="dataType"/>
    <iact:actionData xml:id="d5">
      <inkml:trace xmlns:inkml="http://www.w3.org/2003/InkML" xml:id="stk5" contextRef="#ctx0" brushRef="#br0">4184 7851 491 0,'0'0'254'5,"0"0"-62"3,0 0-52 0,0 0-23 0,0 0-25 0,0 0 1-2,0 0-26 2,66-36-14 0,-32-13 2-2,17-15 0 2,8-19-7 0,12-24-6 0,20-17 5-2,9-11-12 2,5 0 1 0,6 0-13 0,-5 9 1-1,-6 0-5 1,-3-2-7-1,-5 5-4 2,-8 12-6-4,-13 13-1 3,-10 20 0 0,-12 20 3 0,-17 13-4 0,-8 13 0-1,-12 17 0 0,-9 11 0 1,-3 1-2-1,0 3 0 0,0 0-3 1,0 0-8 1,-39 7 1-4,-19 20 11 3,-13 6 1 0,-2 4 1 0,2 3 1-1,7-1-1 0,15 0 0 1,6 1-1 0,15-13 1-2,8-7-2 2,14-13 1 0,6-7 0 0,0 0-6-2,0 0-6 2,45-13-12 0,10-19 9 0,15-15 6-1,11 0 1 0,6-1 1 1,-3 3 7 0,-15 12-1-2,-18 7 2 2,-15 8-1 0,-18 14 2 1,-11 1-2-4,-3 3 4 3,-4 0-2 2,0 14 4-3,0 31-1-2,0 9 0 3,0 3-2 0,0 0 7 0,-7 0-7-2,-2-6-1 2,-2-13-2 0,6-12 0 0,3-11-1 0,2-15-10-2,0 0-17 2,0 0-62 0,18-37-33-2,23-17-20 2,5-11-66 1,-24 39-77-2,-2-1-570-1</inkml:trace>
    </iact:actionData>
  </iact:action>
  <iact:action type="add" startTime="12619">
    <iact:property name="dataType"/>
    <iact:actionData xml:id="d6">
      <inkml:trace xmlns:inkml="http://www.w3.org/2003/InkML" xml:id="stk6" contextRef="#ctx0" brushRef="#br0">6391 5468 438 0,'0'0'148'8,"0"0"-7"0,0 0-45 0,0 0-17-2,0 0-6 2,0 0 5 0,0 0 0 0,-426 247-13-2,416-179-11 2,10-12 1 0,6-7-7 0,55-17-14-3,16-8-8 4,20-16-9 0,6-8-3-2,-2 0-3-1,-17-34-2 3,-14-17 2-2,-27-7-5 1,-27-13-5-2,-16-4-2 3,-6-7-7-2,-44 9-32 3,13 53-167-6,4 8-314 4</inkml:trace>
    </iact:actionData>
  </iact:action>
  <iact:action type="add" startTime="25829">
    <iact:property name="dataType"/>
    <iact:actionData xml:id="d7">
      <inkml:trace xmlns:inkml="http://www.w3.org/2003/InkML" xml:id="stk7" contextRef="#ctx0" brushRef="#br0">4324 10038 662 0,'0'10'275'8,"0"-6"-144"0,0-4-36-2,0 0-33 2,0 0-23 1,8 0 18-2,5 0 5-1,6-11-16 2,11-19 0 0,8-7 31 0,5-5 1-2,11-15-12 2,5-11-20 2,9-16-13-4,8-11-4 0,-2-10-12 2,5-10-4 2,-3-8 2-4,5-9-8 1,-4-4 1 0,-5 4-3 1,-8 12-1 0,-8 21 3-2,-2 15-4 2,-7 20 1 0,-10 13-2 0,-14 14-2-2,-7 17 1 3,-11 12 1-2,-5 8-1 1,0 0-2-2,0 0-1 2,-25 3-6 1,-20 28 8-2,-16 4 0 0,2 9 1 0,-2 0 1 1,1 5-2 0,13-4 0 0,6-10 0-2,9-8-2 2,12-11-1 0,13-11-1-2,7-5-2 2,0 0 1 0,0 0-1 0,23-33-1-2,26-17 0 3,2 1 1-2,5 4-4 1,1 9 9-2,-5 8 1 2,-3 4 0 1,-12 11-1-2,-10 6 1-1,-7 7 2 2,-4 0-1 0,-8 0 3 0,3 20-2-2,-2 18-4 3,-3 10 3-2,-6 5-1 2,3 1 1-4,-3-7 0 3,0-6-1 0,0-16-1 0,0-15 1-2,0 0-30 2,11-10-42 0,12 0-49 1,11-10-56-2,-14-12-49-1,-4-7-119 3</inkml:trace>
    </iact:actionData>
  </iact:action>
  <iact:action type="add" startTime="26490">
    <iact:property name="dataType"/>
    <iact:actionData xml:id="d8">
      <inkml:trace xmlns:inkml="http://www.w3.org/2003/InkML" xml:id="stk8" contextRef="#ctx0" brushRef="#br0">6068 8089 337 0,'0'0'225'8,"0"0"-56"-1,0 0-8-1,0 0-43 2,0 0-36 1,0 0 0-2,-211 189-2 0,174-132 0 0,17-3-14 4,10-7-18-5,10-7-12-1,0-10-7 3,24-13-6 0,32-11 0 1,12-6-14-2,4-3-6-1,-1-37-2 2,-13-7-1 3,-11-7 0-6,-11 4-1 3,-20 2 1-2,-12 8-8 2,-4 10-31-2,0 7-41 2,0 6-71 1,-7 17-95-2,-5 0-290-1</inkml:trace>
    </iact:actionData>
  </iact:action>
  <iact:action type="add" startTime="27015">
    <iact:property name="dataType"/>
    <iact:actionData xml:id="d9">
      <inkml:trace xmlns:inkml="http://www.w3.org/2003/InkML" xml:id="stk9" contextRef="#ctx0" brushRef="#br0">6941 9835 448 0,'0'0'233'11,"0"0"-86"-8,0 0-11 6,0 0-42-2,0 0-7-1,0 0-16 3,-47 49 2-2,47-49 6 1,0-15-16-2,21-23 2 2,18-22-11 0,6-19-10 0,19-16 2-2,8-17-7 2,9-13-8 0,6-4-2 1,-3 0-7 0,-10 4-4-4,-4 11-5 2,-17 18-3 2,-9 20-5-4,-11 19-1 4,-7 13-3-2,-13 17 1 1,-4 12-2-2,-9 9 0 2,0 6 0 0,0 0-1 0,0 0-3-2,-14 26-1 3,-27 23 5-1,-11 6 3-1,-6 9-2-1,-2-1-1 2,-1-8-3 1,14-6-1-2,-1-16-3-1,16-9 0 2,15-14 0 0,11-7-1 0,6-3-10-2,0 0-1 2,0-11-3 0,27-28 14 0,12-12 4-2,9-3-2 2,2 3 2 0,0 4 3 0,-6 13 0-2,-7 6 2 2,-5 14 0 0,-11 4-1 2,-8 10 1-1,-3 0 1-3,-6 0 3-1,2 0 6 5,1 10-7-3,0 20 0-2,-1 11-1 3,1 4 5 2,-4-1-4-6,-3-2 1 4,3-7-5 0,-3-13-3 0,2-9 0-2,6-6-16 2,4-7-46 2,17 0-58-4,7-20-90 1,-13-5-27 0,2-7-166 1</inkml:trace>
    </iact:actionData>
  </iact:action>
  <iact:action type="add" startTime="27646">
    <iact:property name="dataType"/>
    <iact:actionData xml:id="d10">
      <inkml:trace xmlns:inkml="http://www.w3.org/2003/InkML" xml:id="stk10" contextRef="#ctx0" brushRef="#br0">8306 8185 425 0,'0'0'150'6,"0"0"60"3,0 0-38-3,0 0-51 2,0 0-18-2,0 0-26 2,-226 155-4 0,209-101-11 0,14-9-16-2,3-6-3 2,3-11 1 0,40-8-14 0,17-13-12-2,8-7-12 2,6 0-6 1,-2-24 2-2,-8-18-2-1,-16-11-1 3,-9-13-5 0,-25-4-8-2,-14-5-22-1,0-4-25 2,-24 9-37-1,-8 50-87 3,4 13-177-6</inkml:trace>
    </iact:actionData>
  </iact:action>
  <iact:action type="add" startTime="28315">
    <iact:property name="dataType"/>
    <iact:actionData xml:id="d11">
      <inkml:trace xmlns:inkml="http://www.w3.org/2003/InkML" xml:id="stk11" contextRef="#ctx0" brushRef="#br0">9840 10310 390 0,'0'0'389'4,"0"0"-170"6,0 0-79-4,0 0-41 0,0 0-8 2,0 0-14 0,0 0 2 0,178-312-11-1,-108 189-13 0,7-22-9 1,14-18-2 1,12-10-13-3,-3 7-7 1,-3 16-8 1,-20 25-6 0,-21 35 0-2,-15 26-5 2,-18 27 1 1,-10 15-4-1,-10 13 0 0,-3 9-2-3,0 0-4 3,-19 0-3 0,-33 22-4-2,-13 22 10 2,-8 8 1 0,2 10 0 0,7 0 1-2,4-1 1 2,13-17-2 1,17-8 0-2,7-17 0-1,17-12-3 2,6-7 0 0,0 0-3 0,13-44-3-2,33-21 2 2,12-11 3 0,10-1-4 0,-2 6 5-1,-7 17 0 0,-7 16 3 2,-13 14 0-1,-13 14 1-3,-11 3 1 3,-6 7-2 0,-5 0 4 0,-4 7-1 0,0 27-3 0,0 7 0-1,0 7 0 0,3 7 6 0,1 2-4 1,2 0 2 0,1-13-3 1,2-13-1-4,2-14 1 3,5-13-2 0,12-4-23-1,11-11-66-1,2-43-22 2,-1-20-24 1,1-7-40-2,-6-6-36-1,-27 51-144 2</inkml:trace>
    </iact:actionData>
  </iact:action>
  <iact:action type="add" startTime="28881">
    <iact:property name="dataType"/>
    <iact:actionData xml:id="d12">
      <inkml:trace xmlns:inkml="http://www.w3.org/2003/InkML" xml:id="stk12" contextRef="#ctx0" brushRef="#br0">11240 8273 337 0,'0'0'210'4,"0"0"-10"0,0 0-62 4,0 0-48 0,0 0-19-2,0 0 41 2,-91-51-3 0,33 94-18 0,10 5-17-2,12 7-16 3,13 1-18-2,18-4-3 1,5-8-4-2,5-5-8 2,42-9-11 1,14-11-1-2,15-17-10 0,-4-2-3 2,-4-6-1 1,-11-35 0-3,-12-11-2-4,-18-5-13 5,-18 0-13 6,-9 3-26-12,0 6-32 5,-31 14-56 0,5 32-92 1,-3 2-215 1</inkml:trace>
    </iact:actionData>
  </iact:action>
  <iact:action type="add" startTime="39879">
    <iact:property name="dataType"/>
    <iact:actionData xml:id="d13">
      <inkml:trace xmlns:inkml="http://www.w3.org/2003/InkML" xml:id="stk13" contextRef="#ctx0" brushRef="#br0">3524 11266 405 0,'5'-9'128'9,"-3"4"-14"-3,-2-3 49 2,0 6-25-1,0-5-26 1,0 4-7-2,0 3-26 2,0-2-19 0,3 2-10 0,-3 0-11-2,0 0-14 2,0 0-2 0,0 0-2 0,0 0 6-2,0 0-7 3,0 0-12-2,0-5-1 1,-5-2 4-2,-13 1-2 3,-1 4-3-2,5 0 0 1,-1 2 4-2,-1 0 4 2,-4 0 0 0,1 0 6-2,5 0 0 2,-5 0-12 0,4 0 0 0,-5 4-4-2,0 11 0 2,0 2-3 1,-2-6 3-2,3 3-4-1,3-4 0 2,3 2 2 2,-3-1-2-4,4-2 0 1,4 3 0 0,-2-1 1 1,-3 3 1 0,5 5-1-2,-2 2 1 2,-1-1 0 0,-4 7-2 0,6-5 0-2,-2-3 0 4,4 4 0-4,1-6 2 2,1 5-2 0,1 1 0-2,1 4 0 2,-6 2 3 0,5-1-3 0,-3 3 3-1,1 0-1 1,0-3-1-1,-1 7 3-1,1-5 1 2,-1 4-3 0,5 1 2 0,0 3 1 0,-1 1 0-2,-2 3 1 3,1 2 2-2,3 3-1 1,-2 2 3-2,-5 0-2 2,7-4 1 0,-6-4-6-2,-1-1-1 2,7-1 0 0,1 1 5 0,0 4 0 0,0 5-3-2,0 3 8 3,0-1 0 7,0-3 1-15,0-6-3 4,9-7 2 2,-1-8-2 1,3-7 2-1,-1-1 2 0,0-1 2 1,10-3-5 0,0 9-9 0,9 1 1-1,-1 3-2 0,1-5 1 1,3-1-2 0,0-1 4-2,-5-6-1 2,1 0 3 2,1-1-5-4,-2-2 2 1,7-4-1 2,5-3-1-3,1 0 1 3,5 2-1-4,10-4 5 5,-1-1-6-4,7 0 3 0,-2 1-2 2,2 0 0 0,2 4-1 0,-5-2 3 0,1-3-2-2,5 1 0 2,-6-3 2 2,1 0-3-6,2 0 0 4,1 0 2 0,-4-5-3 1,2-10 4-4,-8 8-3 3,3-3 1 1,-10 7-1-2,-2-2 1 2,7-4 0-4,-10-1-2 3,4-5-1 0,-8-2 2-2,0-2-5 2,-5 6 4 0,-7-5 1 0,2 4 0-2,2 6 0 2,-8-4 1 0,6 2-1 0,-5 0 0 1,-1 0 1-2,6-2-1 1,-3-1 0-1,5-2-1 2,1-4 1-2,-2-3 0 2,1-8-2-3,-2-2 2 2,-3 0 0 1,-7-5-2-6,-1 1 1 5,-2 0 1-2,-6-3-1 2,3 2 0 1,-3-3 0-2,2 1 1-1,-6 0 0 3,4-6 0-2,-2 3-2 1,3-3 4-2,-5-1-3 3,-1 1 2-2,-2 1-1 1,0-5 1-2,0 2-1 2,0 0 0 1,0 2 0-2,0 1-2-1,0 12 2 2,0 3 0 0,0 8-2 1,0 1 1-4,0 6 1 3,0-4-3 0,-8-1 3 0,-12 2-3 1,0-3 2-1,-6 3 0-3,0-3 0 5,1 3 1-4,2 4 0 1,-6-1 0 1,-3-3 0 0,-4 4 1-1,-2-9-1-1,3 6 0 3,-3-1 1-2,4 3-1 2,2 4 0-4,3 3 0 3,0-1 1 0,1 3-2-2,-4-1 1 2,-7 0 0 0,7 3 1 0,-5-2-1-1,-3-2 0 1,4 2 0-1,-1-3-1 1,-5 3 3-1,8-1-4 0,-1-4 3 1,5 7-1 0,0-4 0-2,-2 4 2 2,-5-2 1 1,5 3-1-2,-7-3 2 2,2 3-1-4,3 2 3 5,-2-3-5-3,3 3 4-1,-1 0-2 1,-3 0 2 1,-4 0 1 0,-1 0-1-2,9 0-1 4,2 0 0-4,1 0-3 5,4 0 0-7,-2 0 4 3,5 0-4 1,0 0 3 0,8-3-3-2,-1 1 0 2,6 2-1 1,4 0 1-2,6 0-2-1,0 0 1 2,0 0 0 0,0 0-11 0,0 0-17-2,0 0-50 2,16 0-60 0,38 0-104 0,-21 0-74 0,8 0-331-1</inkml:trace>
    </iact:actionData>
  </iact:action>
  <iact:action type="add" startTime="41954">
    <iact:property name="dataType"/>
    <iact:actionData xml:id="d14">
      <inkml:trace xmlns:inkml="http://www.w3.org/2003/InkML" xml:id="stk14" contextRef="#ctx0" brushRef="#br0">5730 11480 508 0,'0'0'277'6,"0"0"-94"-3,0 0-6 5,0 0-24 2,0 0-22-6,0 0-22 4,0 0-15 1,8 0-10-2,31 0-24-1,27 0-35 2,13 0 13 0,11 0-6 2,10 0-12-5,0 0-1 2,-6 0-10 1,-22 0-5 0,-15 0-1-1,-30 0-3 0,-14 2 0 2,-13 2-28-2,0 1-59-1,0 1-55 2,-36 4-46 0,-12-1 5 0,17-4-82-2,3-2-351 2</inkml:trace>
    </iact:actionData>
  </iact:action>
  <iact:action type="add" startTime="42307">
    <iact:property name="dataType"/>
    <iact:actionData xml:id="d15">
      <inkml:trace xmlns:inkml="http://www.w3.org/2003/InkML" xml:id="stk15" contextRef="#ctx0" brushRef="#br0">5674 11800 529 0,'0'0'312'4,"0"0"-115"1,0 0-38 2,0 0-36 1,0 0-24 1,0 0-5-3,90-20-8 1,-40 11-21 1,7-1-4 0,2 2-6-2,2 1-23 3,-10 5-12-2,-2-2-14 1,-12 4-6-2,-10 0 0 2,-11 0-4 0,-9 0-44 0,-7 0-51-2,0 0-34 2,0 6-43 0,0 3-119 0,-10 3-304-2</inkml:trace>
    </iact:actionData>
  </iact:action>
  <iact:action type="add" startTime="42596">
    <iact:property name="dataType"/>
    <iact:actionData xml:id="d16">
      <inkml:trace xmlns:inkml="http://www.w3.org/2003/InkML" xml:id="stk16" contextRef="#ctx0" brushRef="#br0">5761 12025 372 0,'0'0'423'7,"0"0"-213"0,0 0-51-2,0 0-53 4,0 0-8-2,0 0-15 1,97 47-9-2,-38-43-17 2,8-4-21 0,7 0-21 0,0 0-9-2,-3 0-6 2,-1 0-1 1,-8-6-13-2,-6-15-58-1,-3-1-48 2,-1-8-57 0,-39 13-44 0,-2 2-206-2</inkml:trace>
    </iact:actionData>
  </iact:action>
  <iact:action type="add" startTime="42861">
    <iact:property name="dataType"/>
    <iact:actionData xml:id="d17">
      <inkml:trace xmlns:inkml="http://www.w3.org/2003/InkML" xml:id="stk17" contextRef="#ctx0" brushRef="#br0">7280 11373 396 0,'0'0'136'4,"0"0"73"2,0 0-82 2,0 0-31-2,0 0-10 2,0 0 3 0,-522 160-29 0,438-86 4 0,13-2-1-2,17 2-13 3,24-2-13-2,15-4-7-1,15-3-6 2,24-8-3 0,51-4 2 0,22-15-4-2,16-10-8 3,5-17-7-1,-10-11-1 0,-8 0-2-2,-20-49 0 2,-20-22-2-1,-27-13-1 1,-22-15-1-2,-11-3-9 2,0 14-4 0,-33 11-4 0,-18 21-13-1,-1 23-41 1,-9 21-73-1,34 12-107 1,6 12-678-2</inkml:trace>
    </iact:actionData>
  </iact:action>
  <iact:action type="add" startTime="43540">
    <iact:property name="dataType"/>
    <iact:actionData xml:id="d18">
      <inkml:trace xmlns:inkml="http://www.w3.org/2003/InkML" xml:id="stk18" contextRef="#ctx0" brushRef="#br0">4856 15343 438 0,'0'0'254'5,"0"0"-69"3,0 0-34 0,0 0-13 1,0 0-12-3,0 0-15 1,66-25-52 1,2-36-16 0,23-35 12-2,26-33-3 2,33-36-6 1,18-30-11-2,0-7-12-1,-14 9-10 2,-31 23 3 1,-30 35-9-1,-32 40 7-3,-18 27-6 3,-23 26-4 0,-15 16-4 1,-5 15-1-3,0 11-4 1,-31 0-10 1,-35 7 13 0,-19 32 2-2,-3 14-1 3,0 7 2-2,6-5-2 1,16-13 1-2,22-12-4 3,20-11-1-2,15-18 0 1,9-1 4-2,0 0 0 2,41-13-7 0,28-35 0 0,21-8 1-2,10 0-3 3,-6 11 4-2,-13 13 5 2,-21 17 1-4,-27 8 1 3,-10 7 1 0,-15 0-1 0,-1 0 1-2,-4 12-1 3,7 18-1-2,-7 4 6 2,1 6 5-4,5-1-2 3,-6-5-2 0,-2 2-6 0,12 1-2-1,8-6-3 0,5-1-22 1,14-15-64 1,12-15-67-4,6 0-32 6,-32-22-87-5,-5-6-249 2</inkml:trace>
    </iact:actionData>
  </iact:action>
  <iact:action type="add" startTime="44090">
    <iact:property name="dataType"/>
    <iact:actionData xml:id="d19">
      <inkml:trace xmlns:inkml="http://www.w3.org/2003/InkML" xml:id="stk19" contextRef="#ctx0" brushRef="#br0">6858 13351 398 0,'0'0'263'4,"0"0"-62"3,0 0-55 1,0 0-31-2,0 0-23 3,0 0-16-2,0 0 7 1,-309 233-20-2,309-199 3 2,5-9-9 0,44-10-20 0,21-7-23-2,5-8-10 2,8 0-1 2,-8-40-3-4,-16-12 0 0,-12-13-2 2,-12 1 2 0,-19 1-13 1,-14 13-38-3,-2 11-68 1,0 39-119 1,-2 0-226 0</inkml:trace>
    </iact:actionData>
  </iact:action>
  <iact:action type="add" startTime="44555">
    <iact:property name="dataType"/>
    <iact:actionData xml:id="d20">
      <inkml:trace xmlns:inkml="http://www.w3.org/2003/InkML" xml:id="stk20" contextRef="#ctx0" brushRef="#br0">8067 15363 371 0,'0'0'267'5,"0"0"-71"0,0 0-67 4,0 0-22-2,0 0-16 1,0 0-4-2,9 10-14 2,24-79 16 1,9-20-19-2,10-15-13-1,5-15-16 2,4-4-7 0,10-6-2 0,1-1-10-2,5 4-5 2,-6 8-4 0,-4 8-12 1,-17 18 2-1,-9 18-2-1,-12 20 0 1,-16 23-2 1,-6 15-2-1,-7 13-2-1,0 3-6-3,-34 0-7 6,-33 12 11-6,-19 26 4 4,-2 13-1 0,-5 0 4 0,19-11 0-2,16-7-2 2,19-14 2 0,19-9 3 0,17-7-1-2,3-3-2 2,0 0 3 0,30-20-2 0,30-14 1-2,14-4-2 2,5 16 0 0,-2 14 0 0,-1 8 4-2,-17 0-4 3,-10 0 2-2,-11 8-1 2,-12 5-1-4,-10 6 0 3,-12 11-1 0,1 15-1 1,-5 11 1-4,0 0-3 3,0-18 4 0,0-18-6 2,0-20-30-6,0-18-54 4,16-58-30 0,14-33-2 0,-12 44-80-2,6 7-208 2</inkml:trace>
    </iact:actionData>
  </iact:action>
  <iact:action type="add" startTime="45095">
    <iact:property name="dataType"/>
    <iact:actionData xml:id="d21">
      <inkml:trace xmlns:inkml="http://www.w3.org/2003/InkML" xml:id="stk21" contextRef="#ctx0" brushRef="#br0">9395 13275 33 0,'0'0'680'7,"0"0"-581"-4,0 0-49 5,0 0 43 0,0 0-11 0,0 0 5-2,-123-76-15 2,59 122 2 0,6 10 24 0,7 6-41-2,18 0-20 2,17-7-7 0,16 4-3 0,0-6 0-2,58-7-2 2,22-9-14 0,12-27-4 0,4-10 1-1,-3-15-2 3,-14-51-6-2,-22-12-3 0,-32-10 0 1,-25 9-21-4,0 15-21 4,-41 22-29-1,5 42-99-6,0 0-137 6</inkml:trace>
    </iact:actionData>
  </iact:action>
  <iact:action type="add" startTime="45603">
    <iact:property name="dataType"/>
    <iact:actionData xml:id="d22">
      <inkml:trace xmlns:inkml="http://www.w3.org/2003/InkML" xml:id="stk22" contextRef="#ctx0" brushRef="#br0">10834 15279 280 0,'0'0'210'6,"0"0"-5"0,0 0-56 3,0 0-8-2,0 0-17 2,0 0-26-4,-43 96-12 3,70-96 0 1,12-10-42 1,14-39-26-7,3-30-7 5,5-17 3 0,3-28 9 0,1-16 2-2,2-16-9 2,10-11 1 2,-4 1-8-3,3 6-5 0,-12 25-2 1,-17 34-2-2,-13 39 0 2,-18 34 2-1,-9 23-2 2,-7 5 0-1,0 0-1-1,0 0-9-2,-39 37-1 3,-25 12 10 1,-7 3 1-2,-12 0 0-1,2-12-3 2,10-6 3 0,19-12-1 1,16-10 0-2,18-4 1 0,15-8 0 0,3 0 2 1,0 0-2-2,48-22 4 2,18-17-4 0,18-13 1 0,8-6-1-2,8-4 1 3,-2 2 0-2,-12 13-1 2,-6 22 0-3,-19 20 0 5,-13 5 2-5,-15 13 1 0,-17 35-3 1,-11 5 0 0,-5-2 0 1,0-4-2 0,0-12 0-2,0-16-2 2,-8-8-7 1,8-7-27-2,0-4 0-1,0 0-1 2,13-34-51 1,21-30-61-2,-17 29-56-1,2-5-123 3</inkml:trace>
    </iact:actionData>
  </iact:action>
  <iact:action type="add" startTime="46176">
    <iact:property name="dataType"/>
    <iact:actionData xml:id="d23">
      <inkml:trace xmlns:inkml="http://www.w3.org/2003/InkML" xml:id="stk23" contextRef="#ctx0" brushRef="#br0">12195 13144 400 0,'0'0'152'3,"0"0"-23"-3,0 0 31 6,0 0-32 2,0 0-48 0,0 0-9 0,-414 101-2-2,404-31-15 3,10 4 0-2,27-8-8 1,43-14-4-2,24-22-2 2,7-28-7 0,-2-2-16 0,-8-42-6-2,-28-30-8 2,-34-13-3 1,-29-5-3-2,-2 0-2 1,-62 8-24 1,-15 13-45-3,-8 20-87 2,46 49-69-1,8 0-615 1</inkml:trace>
    </iact:actionData>
  </iact:action>
  <iact:action type="add" startTime="55787">
    <iact:property name="dataType"/>
    <iact:actionData xml:id="d24">
      <inkml:trace xmlns:inkml="http://www.w3.org/2003/InkML" xml:id="stk24" contextRef="#ctx0" brushRef="#br0">6906 18277 387 0,'-15'20'136'8,"5"-14"-26"0,7 0 20 0,-1-6-32-2,4 0 20 2,0 0 0 0,0 0 5 2,0 0-20-6,0 0-13 4,25-17-36 1,11-23-2-3,7-10-15 1,14-23-3 2,14-15 2-2,22-19-10 2,11-24-1-4,6-12 2 4,2-22-9-1,-3-5 1-2,-2 1-4 2,-6 6-2-1,-8 21-4 1,-13 24 1 1,-12 28-5-4,-11 21 1 4,-14 13-6-2,-15 20 3 1,-12 17-3-1,-9 4 1 0,-7 11-1 2,0 4-1-3,0 0 0 1,-15 19-2 1,-38 16 3 0,-14 16 1 0,-7-8-1-2,2-1 1 2,5-5 0 1,10-7 0-2,14-7-1 0,14-10 1 0,13-4 0 1,9-6-2 0,7-3 0-2,0 0 0 2,0 0-3 1,0 0-3-2,7 0 1-1,20 0 2 3,11-7 3-2,6-15-1 2,8-3 1-4,4-6 1 3,11-2-1 1,-2-9 2-4,-4 8-2 5,-9 4-1-3,-18 13 2 1,-20 7 3-2,-5 10-2 6,-9 0 1-7,0 0-1 1,3 7 5 1,-2 20-6 1,2 15 0-1,-3-5-1 1,0 8 1-2,0-3 0 2,0 2 0 1,-4-9-1-1,-9-5-1 0,7-7-9-3,2-2-28 3,4-11-12 0,0-3-6 0,0-7-13 0,34 0-30-2,13-4-26 2,12-33-26-1,-36 16-58 1,-2-5-179-1</inkml:trace>
    </iact:actionData>
  </iact:action>
  <iact:action type="add" startTime="56536">
    <iact:property name="dataType"/>
    <iact:actionData xml:id="d25">
      <inkml:trace xmlns:inkml="http://www.w3.org/2003/InkML" xml:id="stk25" contextRef="#ctx0" brushRef="#br0">9103 16074 342 0,'0'0'282'5,"0"0"-114"-1,0 0-80 4,0 0 9 1,0 0-16-4,0 0-8 3,-189 56-8 1,134-4-10-3,8 1-8 1,17 5 14 2,14 4-1-2,16-6-5-1,0 1-6 2,16-7-13 0,36-16-10 0,16-12-10-2,9-13-6 2,4-9-5 1,-14 0-3-1,-6-31-1-1,-18-20 1-1,-14-13-4 2,-22-1-1 0,-7 3-2 1,0 15-8-4,-23 11-29 3,-26 13-24 0,-6 19-44-1,26 4-73 0,1 0-197 2</inkml:trace>
    </iact:actionData>
  </iact:action>
  <iact:action type="add" startTime="88843">
    <iact:property name="dataType"/>
    <iact:actionData xml:id="d26">
      <inkml:trace xmlns:inkml="http://www.w3.org/2003/InkML" xml:id="stk26" contextRef="#ctx0" brushRef="#br0">22957 2917 512 0,'8'-3'178'9,"-8"3"-115"-2,0 0-18 1,0 0 0-2,0 0-26 2,0 0-9 0,0 0 20 0,0 0 15-2,0 0 7 2,0 0-2 1,0 0-1-2,0 0-11-1,0 0-13 2,0 0-13 2,0 0-2-4,0 0-8 1,0 0 6 0,0 0-1 2,0 0 2-2,0 0 5-1,0 0 4 2,0 0 8 0,0 0-2-2,0 0-4 2,0 0-4 2,0 0-2-4,0 0-6 2,0 0-3-1,0 0-1 0,-10-4 4 1,-17-1 8-2,-2 2-12 3,1 1 0-2,-1 2-1 1,3 0 0-2,1 0-1 2,2 0 0 1,0 0 6-2,-3 0 1-1,3 0 1 2,-2 9-3 1,0 4-2-2,2-1-1 2,2-2 0-4,3 0-3 4,-2 0 2-2,2-1-1-1,0 2 1 2,-3 0 0 0,4 2 1 0,-6 2 3 0,2 2 2-1,5-2 2 0,-7-2-7 2,6 2 1-4,4-5-5 3,-3 2 4 0,6 0 2 0,-3 7 7 0,5 6-3-2,-2 6 3 2,0 12 2 1,6 4-4-2,-8 4-3-1,8 7 0 3,-6 1-3-2,4 3-3-1,-1 4 1 2,2 6-2 0,-5 2 0 0,0 1-1-2,-3-2 1 2,1-2-1 11,4-4 1-17,-4 0 0 3,8-3-1-1,-4-1 0 4,3-1 0 0,2-4 0-1,3 3 3 2,-5-1 0-1,5 2 2-2,0 0-3 2,0-6 0-2,0-7-2 3,-2-8 1-2,0-5-1 2,2-7 0-4,0-6 1 5,0 3-1-4,0-2 1 2,0 12 0-2,0 1-1 2,0 5 1 1,4-3-1-1,9-10 3-3,5-9 4 5,-4-9 9-4,7-5-3 8,8-1 1-12,7-3-6 4,-1 4-1 3,10 2-2-2,-2 1 5 0,2-1 1 1,-1 1 0 0,2-1 1-3,0-1-2 4,6-5 0-2,14-1-1 2,-3-1-3-4,14 0 0 3,0 0 1 0,1 0-1 1,-1 0 1-2,0 0-4-1,-10 0 3 2,-2 0 7 0,-10 0-1 0,2 0-1-2,-4 0 0 3,-2 0 0-2,3 0-3 0,1 0 0 4,-3 0-1-4,4 0 3 0,4 0-3-1,5 7 2 1,5 3-1 1,-4-3-3 0,4 1-3-2,1 1 2 1,6-3 1 1,-5-4-2 0,1 1 1 1,-1-1 1-4,5 1-1 5,-10 4 0-3,-2-5 0-1,-1 1 2 2,-5-1-5 0,-2-2 3-1,-1 0-3 1,4 0 2-2,0 0-3 3,4 0 3-2,6 10 0-1,1-3-3 2,6-1 4 0,4 3-1 0,3-7 2 0,1 4-3-2,0 1 3 2,-6-3-2 0,-2 2 1-2,4 5-2 3,2 0 2-2,-2 1-2 1,3-4 0-2,0-3-1 2,0-1 0 0,8-4 1 0,-8 0-2 0,1 0 1-2,-5 0-1 3,-6 0 2-2,1 0-2-1,1 0 1 2,0-12 0 0,4 1-1 0,1-2 0 0,-5-2 0-2,2-2 0 2,-11 0-3 1,2 1-1-4,-2 2 4 3,-2-1-2 0,0 2 0 1,3-2 1-2,5-6 1-1,-5 3-2 2,5-5 2 0,-7 4-1-2,-5-2 0 2,0 3 1 1,-9-2 0-2,-1-3-2 1,3-3-1-2,-8-1-1 2,5-6-1 0,-8-4 0-2,1-7 2 3,-4-13 2-2,4-17-5 1,-8-7 0-2,0-1-1 3,-7 13-2-2,-6 15 0 1,-4 14 6-1,-1 6 3 0,-5 3-3 1,-3-2 0 1,0-6 1-3,-3-4-2 2,-4-9 0 0,3-8-1-1,-6-8 2 0,0-1 0 0,0 1 2 1,0 6-1 1,-13 14-1-4,-10 7 0 3,-8-3 1 0,-8 3-2 0,-4-5 2-2,-10-6-1 2,1-7 3 0,-9-6 0 1,2-3-1-4,-2 4 1 3,-6 7 0 0,6 10 0 0,-5 7 2-2,-1 6-2 2,3 7 2 1,-5 4-2-1,2-2 1-1,-1 5-1-1,-6-2 2 2,-10-7-1 1,-9 5 0-3,-2-4 1 1,-7-1-1 1,2 7 0 0,6 0-1-1,-3 5 0 0,0 2-1 1,-3 7 1 1,-5-1 0-3,-4 6 5 1,-2-2-5 1,1 2 4 0,-2 3 2-1,2 0 0 0,3 0-4 2,-2 0 2-2,0 0-1-1,2 0-1 2,7 0 0 0,10 0-1 0,3-2 4-1,7-1-4 0,9-3 4 1,5 3-3 0,6 0 1-2,2 1-2 3,-1-4 0-2,-5 3-1 1,-4 3 1 2,-6 0 1-4,-6 0-1 1,3 0 1 0,-2 3-2 0,11 8-2 0,-1 1 1 2,6-5 0-2,2-1 1-1,-7-1-3 2,-9-1 3 0,0-2 0 0,-7 1-2-2,0-3 1 2,-9 0 1 1,6 0 0-2,0 0 0-1,0 0 0 2,3 0 0 0,0 0 0 0,-4 0 0 0,-4 0 0-1,11 0 1 1,4 0-1-1,14 0 0 0,13 0 0 1,15 0-3 0,17 0-7-1,7 0-27 0,11 0-52 0,21 0-65 1,12 0-70 0,24 0-250 0</inkml:trace>
    </iact:actionData>
  </iact:action>
  <iact:action type="add" startTime="91594">
    <iact:property name="dataType"/>
    <iact:actionData xml:id="d27">
      <inkml:trace xmlns:inkml="http://www.w3.org/2003/InkML" xml:id="stk27" contextRef="#ctx0" brushRef="#br0">29078 3147 326 0,'0'0'232'6,"0"0"-58"-3,0 0-33 7,0 0-13-4,0 0-12 0,0 0-1 2,0 0 26 0,83 0-14 0,-54 0-15-2,13 0-20 4,13 0-20-4,10 0-17 2,12 0-15-2,10 0-18 2,6 0-16 1,-5 0-2-2,-5 0-4 0,-18 0-4 4,-17 0-21-3,-21 0-50-1,-14 0-38-4,-13 0-34 5,0 2-49 0,0-2-85 1,-20 4-249-3</inkml:trace>
    </iact:actionData>
  </iact:action>
  <iact:action type="add" startTime="91938">
    <iact:property name="dataType"/>
    <iact:actionData xml:id="d28">
      <inkml:trace xmlns:inkml="http://www.w3.org/2003/InkML" xml:id="stk28" contextRef="#ctx0" brushRef="#br0">29050 3426 676 0,'0'0'277'4,"0"0"-93"3,0 0-23-1,0 0-34 2,0 0-22 0,0 0-34 0,0 0-32-2,341 47-17 2,-277-43-19 0,-8-2-3 0,-12-2-3-1,-14 3-26 0,-15-1-51 2,-12 4-37-1,-3 3-60-3,0-7-76 3,-10 9-390 0</inkml:trace>
    </iact:actionData>
  </iact:action>
  <iact:action type="add" startTime="92168">
    <iact:property name="dataType"/>
    <iact:actionData xml:id="d29">
      <inkml:trace xmlns:inkml="http://www.w3.org/2003/InkML" xml:id="stk29" contextRef="#ctx0" brushRef="#br0">29190 3778 701 0,'0'0'286'6,"0"0"-122"3,0 0-50-3,0 0-35 0,0 0-28 2,0 0-15 0,226 75-27 1,-142-75-9-4,11 0 0 3,3 0-23 0,-10 0-60 1,-2 0-36-4,-69 0-69 3,0-6-179 0</inkml:trace>
    </iact:actionData>
  </iact:action>
  <iact:action type="add" startTime="92401">
    <iact:property name="dataType"/>
    <iact:actionData xml:id="d30">
      <inkml:trace xmlns:inkml="http://www.w3.org/2003/InkML" xml:id="stk30" contextRef="#ctx0" brushRef="#br0">30986 3149 26 0,'0'0'501'6,"0"0"-403"0,0 0-22 2,0 0-2 0,0 0 9-2,0 0 19 2,-229-60-21 1,115 81 27-2,0 18-22-1,4 13-13 2,21 10-11 1,17 13-23-2,21 9-7-1,22 11-7 2,22 3-6 0,7-4 3 0,12-4-4 0,56-14-11-1,33-17 2 0,19-22-8 2,8-27-1-3,1-10-1 1,-13-16 0 1,-26-38 0 1,-21-10-2-3,-31-5-4 1,-35-9-4 1,-3-7-7 2,-39-3-11-5,-38 0-41 3,-22 10-67 0,46 61-52-1,1 9-258-1</inkml:trace>
    </iact:actionData>
  </iact:action>
  <iact:action type="add" startTime="93556">
    <iact:property name="dataType"/>
    <iact:actionData xml:id="d31">
      <inkml:trace xmlns:inkml="http://www.w3.org/2003/InkML" xml:id="stk31" contextRef="#ctx0" brushRef="#br0">17427 6694 316 0,'0'0'178'8,"0"0"-28"-3,0 0-3 3,0 0-62 0,0 0-21 0,0 0-19-2,-31 53 9 4,18-24 0-4,-6 1 2 3,5 1-19-3,-6 7-9 1,4-3 0 1,1 4 5 0,2 7-9-2,0-1 0 2,6 0-4 0,-3-6-2 0,4-4-1-2,1-6-6 2,3-4 6 0,2-3 3 0,0-4-3-2,0-4 8 3,0 0-2-2,13 0 1 1,14 0-8-2,7-1 3 2,9 4-4 0,8 3 8 0,2 4 4-1,7-4-1 0,-2 1-2 3,10-6-3-3,0 2-1-2,9-1-7 3,3-3 2 0,4 6-1 0,-3-9 2-2,-1-2-2 3,9 1 1-2,-5-1-4 1,5-1 2-2,4 0 3 2,4-1-2 0,3 0 3 0,0-1-7-2,4 1 3 2,1-4-7 1,2-2-1-1,2 7-1-2,-5-5 1 1,3 4-1 1,6-1 5 0,-4-1-2-2,-9-4-4 2,-3 0 4 0,-13 0-7 0,2 0 8-2,-5 0-7 3,-1 0 0-2,7 0 2 2,-3 0-2-3,6 0 3 1,-4 0-2 1,-1 0 3 0,9 11-3-2,-1 3 2 3,1-4-4-2,6 2 4 1,-6-7-4-2,3 5 1 2,-10-3 2 0,-6 6-2 0,-4-3 1-2,-7-2-1 2,-8 1-1 0,-3-9 2 0,1 0-2-2,-4 0 0 3,1 0 1-1,-1 0-1 0,1 0 0-3,4 0 0 3,0 0 2 0,-2-9-2 0,-8-9 0-2,-2-6-1 2,-5-9-2 1,-4-7 2-2,-6-5-5-1,-4 0 4 2,0-5 0 0,-3 3 0 0,0-4 1-2,-1-1-2 2,0-5 2 0,-1-4-2 0,-5-6 2-2,1 0-2 3,-8-2-1 1,-8 0 0-1,-5 2 2-7,0-1-2 6,0 6 1 0,-3-2 1 0,-20-1 1-1,0 3 0 0,0 4 0 1,-3 3-1 1,-2 11 4-4,-1 7-4 3,0 4 2 1,-10 4 0-1,-4-1-1-2,-7-1 5 4,-5 0-5-2,-6-5 1 0,-4 1-2-1,0-1 1 2,-2 2 0-1,2 6 1-5,-3 5-2 4,0 1 2 0,-5 5 1 1,-4 1-1 1,1 2 0-2,-3 5 0 1,-6 1 0 0,1-1 2-1,-5 5 0 1,-2 4 0-2,-3 0-2 2,0 0 4-1,4 0-1 0,3 0-2 1,6 0 6 0,1 0-7 0,3 4 3-1,-3 5 2 0,6 2-2 0,3 0 0 2,2 1-1-2,1 1 1-1,-5-1-1 3,5-3 0-2,-4-8-2 1,1-1 0-1,-2 0 1 0,2 0-2 2,7 0 1-4,6 0-1 4,6 0 0-2,9-5-1 1,-2 3 1-1,-3-1 0 1,-1 0 0-1,-7-1 2 1,9 4-2-2,-14 0 0 3,1 0 1-2,-5 0 0 2,0 0 0-4,-2 4 0 4,3-1 2-2,1-3-5 1,-7 0 6-2,6 0-3 2,-1 0 0 0,0 0 0 0,11 5 0-2,3 7 1 2,5-9-1 0,3 2 1 0,2-5-2-2,0 0 1 2,1 0-1 0,-5 0 2 0,4 0-1-2,-12 0 0 3,-5 0 0-2,-6 5 2 1,-1 9-2-2,1 3 3 2,6 0-3 0,4 3 1 0,8 0 0-2,2 2-1 2,8 1 0 0,4-1 1 1,3-2-1-3,3-3 1 1,2 2-1 1,-5 9 1 0,1 4-1-2,1 5 1 2,-5 7-1 0,7-2 0 0,2 3 0-2,2 4 1 3,4-2-1-2,-6 4 0 2,7-4-1-4,-1 1 1 3,1-4-1 0,3-2 0 1,2 2 0-3,7-9 0 2,4-6-2-1,0-8-2 1,0-2-12-2,12-11-3 2,21 1-8 0,8-4-6 0,1 0 7-2,-9 2-18 2,2-3-41 0,-5 0-36 0,6-2-38-2,-25-2-87 3,2 0-253-2</inkml:trace>
    </iact:actionData>
  </iact:action>
  <iact:action type="add" startTime="95484">
    <iact:property name="dataType"/>
    <iact:actionData xml:id="d32">
      <inkml:trace xmlns:inkml="http://www.w3.org/2003/InkML" xml:id="stk32" contextRef="#ctx0" brushRef="#br0">17931 7485 425 0,'0'0'244'5,"0"0"-71"4,0 0-28-2,0 0-18 1,0 0-15-2,0 0 21 4,0 0-16-4,178-159-20 2,-134 128-27-2,4-7-14 3,11-19-16-2,21-17-6 1,18-10 1-2,26-6-1 3,19 0 1-2,15 6-2 2,9 11 0-4,4 1-7 3,-3 7-1 0,-7 2-9 0,-15 4-1-2,-11 3-6 3,-19 3-3 0,-14 8-4-1,-2-6-1-2,-3 6 1 0,1 1 0 3,1-8-2-2,-8 5 0 0,0-7 0 0,-9 0 0 1,-10 4 0 0,-7 5 0 1,-8 9 0-2,-9 8 0 1,0 8 0-1,-14 6 0 1,-3 6 0 0,-5-4 0-2,-9 7 0 2,-1-7 0-3,0-2 0 4,-4 6 0-2,-1 0 0 2,-9 3 0-4,-2 5 0 3,0 0-4 0,0 0-3 0,0 0-6-2,-6-6-9 2,-37-4 5 0,-21 2 13 0,-7 0 3 0,-3 3 0-1,-3 5-2 1,6 0-1-1,9 0-1 0,11 0-2 0,10 10 7 1,12 11-4 0,19-8 4-2,3-4 2 4,7 3 0-4,0-5 1 3,0 5-2-4,35 6 2 3,21 1-3 0,17-6-2 1,11-9 2-4,9-4-2 4,1 0 2-2,-7-9 0 1,-12-8 1-2,-13 4 0 2,-11 3 1 0,-15 5-1 0,-8 5 2-2,-12 0-2 2,-9 0 1 0,-4 0-2 1,-3 0 0-3,0 11-1 2,0 17-6-1,-3 12 5 2,-21-1-2-4,-3 0-11 3,-2 1-18 0,9-15-23-2,3-9-21 3,10-4-15-1,7-12-8-1,0 0-11 1,13 0-13-1,34-33-55 0,23-13-40 1,-40 21-124 0,4 0-198 0</inkml:trace>
    </iact:actionData>
  </iact:action>
  <iact:action type="add" startTime="96283">
    <iact:property name="dataType"/>
    <iact:actionData xml:id="d33">
      <inkml:trace xmlns:inkml="http://www.w3.org/2003/InkML" xml:id="stk33" contextRef="#ctx0" brushRef="#br0">21998 5443 339 0,'0'0'173'4,"0"0"-40"-4,0 0 3 12,0 0-60-11,0 0-23 6,0 0-12 1,0 0 8 0,38-126 19 0,-119 154-10-2,-2 6 1 2,12 6 5 1,13 4-5-4,19 6-1 4,22 6-6-2,17 9-9-1,3 2 0 2,65-6-21 1,26-17-13-2,19-22-3 3,5-22-2-2,-8 0-1-2,-20-47-3 1,-22-24-1 0,-25-8-1 1,-30 0 1 0,-13 7-8 1,-14 11-15 13,-46 9-48-21,-16 13-72-1,32 39-87 5,11 0-329 3</inkml:trace>
    </iact:actionData>
  </iact:action>
  <iact:action type="add" startTime="129577">
    <iact:property name="dataType"/>
    <iact:actionData xml:id="d34">
      <inkml:trace xmlns:inkml="http://www.w3.org/2003/InkML" xml:id="stk34" contextRef="#ctx0" brushRef="#br1">28471 10389 283 0,'0'0'300'8,"0"0"-85"0,0 0-68-2,0 4-48 3,0-4-32-2,0 0-17-1,0 0-10 3,0 0-4-2,0 0-4 1,0 1-2 0,0-1 14-1,0 4-2 0,1-4-7 1,14 0-3 1,2 0 0-3,6 0-4 1,2 0-4 1,-5 0-9 0,3 0-3-2,-5 0-3 3,1 0-2-2,-2 0-3 1,-1 0 2-2,-9 0 2 3,5 0 1-2,-8 0 12 1,3 3-1-2,6 14-1 3,3 13-2-2,-1 13-3 1,-1 5 1-2,2 11-4 4,0 2-1-3,-1-1-3-2,5 2-2 4,0-10 0-2,5-3 3 1,0-11-5 0,-2-10-3-2,1-8 2 3,5-8-2-2,2-4-3 0,5-5 2 0,-3-1-9 2,2-2-13-2,-3 0-38 2,-4 0-41-4,-2-27-31 4,-6-10-60-2,-16 17-48 1,-4 1-262-2</inkml:trace>
    </iact:actionData>
  </iact:action>
  <iact:action type="add" startTime="130127">
    <iact:property name="dataType"/>
    <iact:actionData xml:id="d35">
      <inkml:trace xmlns:inkml="http://www.w3.org/2003/InkML" xml:id="stk35" contextRef="#ctx0" brushRef="#br1">29142 10389 682 0,'0'0'187'6,"0"0"-33"1,0 0-40 0,0 0-35 1,0 0-17 0,0 0-11-2,-406 357-13 2,346-302-23 0,13-11-8 0,16-16-3-2,8-11-4 3,16-8 0-2,7-9-12 2,0 0-61-4,11-17-104 3,10-3-33 0,11-9-377-2</inkml:trace>
    </iact:actionData>
  </iact:action>
  <iact:action type="add" startTime="130654">
    <iact:property name="dataType"/>
    <iact:actionData xml:id="d36">
      <inkml:trace xmlns:inkml="http://www.w3.org/2003/InkML" xml:id="stk36" contextRef="#ctx0" brushRef="#br1">29656 9723 402 0,'0'0'215'5,"0"0"-41"1,0 0-46 0,0 0-18 2,0 0-1 0,0 0-18 0,0 0-12-2,80-37-8 2,-63 37-25 0,4 0-4 0,1 0-9 0,-1 9-5-2,-2 8-10 2,-3 3-2 0,-7-2-5 0,-9 5-5-2,0 0-4 2,0 3-2 0,-7 0-1-1,-24 1-1 0,-2-5-1 2,-5-5 2-2,2-6 0 1,13-2-3-2,10-3 4 2,2-4-1 0,10 1-1 0,1 2 1-2,0-5-2 2,0 4 3 0,12 1-3 0,17 3 2-2,2 6 1 3,3 6 0-1,-8 0 1-1,-9 2-1 0,-1 3 3 0,-11-1-2 1,-3 4-1-2,-2-6 0 2,0 3-1 2,0-5 0-4,-14-3-2 1,-8-3 1 0,-2-4 1 2,-3 2 1-2,10-5-7 1,-3-7-43-2,8 0-26 4,4 0-75-1,8 0-77-6,0 0-249 5</inkml:trace>
    </iact:actionData>
  </iact:action>
  <iact:action type="add" startTime="131288">
    <iact:property name="dataType"/>
    <iact:actionData xml:id="d37">
      <inkml:trace xmlns:inkml="http://www.w3.org/2003/InkML" xml:id="stk37" contextRef="#ctx0" brushRef="#br1">29897 10672 635 0,'0'0'235'7,"0"0"-102"-1,0 0-34 4,0 0-14-4,0 0 15 2,0 0 12-2,7 0-13 3,14 0-23-2,12 0-12 1,3 0-5-2,12 0-17 3,1-2-6-2,2-1-9 1,-2 1-7 0,-8 2-9-1,-6 0-5 1,-6 0-6 0,-9 0 0-2,3 0-14 1,-3 0-63 2,4 0-51-2,0 0-47-1,-19 0-73 2,-1 0-247 0</inkml:trace>
    </iact:actionData>
  </iact:action>
  <iact:action type="add" startTime="131652">
    <iact:property name="dataType"/>
    <iact:actionData xml:id="d38">
      <inkml:trace xmlns:inkml="http://www.w3.org/2003/InkML" xml:id="stk38" contextRef="#ctx0" brushRef="#br1">30793 10350 372 0,'0'0'225'6,"0"0"-109"3,0 0-13-7,0 0-5 6,0 0 7 0,0 0 19-1,14-9-15 0,-4 9-7 2,-2 3-35-1,8 16-20-3,4 7 4 4,0 8-4-2,9 8-16 1,-1 2-1 0,5 4-1-2,0 3-3 2,1 0-5 0,2 0-6-2,-4-7-8 2,1-4-3 0,-2-12-2 1,-5-3-2-2,-3-8 0-1,5-2-4 2,8-2-21 1,0-6-47-4,2-7-39 3,4 0-32 1,-5 0-63-2,-29-17-69-1,3-1-494 3</inkml:trace>
    </iact:actionData>
  </iact:action>
  <iact:action type="add" startTime="131995">
    <iact:property name="dataType"/>
    <iact:actionData xml:id="d39">
      <inkml:trace xmlns:inkml="http://www.w3.org/2003/InkML" xml:id="stk39" contextRef="#ctx0" brushRef="#br1">31457 10479 323 0,'0'0'365'4,"0"0"-193"4,0 0-27 0,0 0-58-2,0 0-14 2,0 0-23 1,0 0-26-2,-555 250-14-1,507-219-8 3,16-8-2-2,11-5-2 2,8-8-34-4,13-4-81 3,0-6-142 0,0 0-543 0</inkml:trace>
    </iact:actionData>
  </iact:action>
  <iact:action type="add" startTime="132449">
    <iact:property name="dataType"/>
    <iact:actionData xml:id="d40">
      <inkml:trace xmlns:inkml="http://www.w3.org/2003/InkML" xml:id="stk40" contextRef="#ctx0" brushRef="#br1">32063 10418 568 0,'0'0'254'8,"0"0"-65"0,0 0-39 1,0 0-55-4,0 0 9 3,0 0-25 0,87-4-35-2,-38 4 14 2,-1 0-30 0,5 0 0 0,1 0-11-2,0 0-6 2,-8 0-9 0,-4 0-1 1,-13 0-1-3,-10 0-7 1,-6 4-41 1,-13 9-59 0,0 4-56-2,0-10-91 3,0 0-205-1</inkml:trace>
    </iact:actionData>
  </iact:action>
  <iact:action type="add" startTime="132761">
    <iact:property name="dataType"/>
    <iact:actionData xml:id="d41">
      <inkml:trace xmlns:inkml="http://www.w3.org/2003/InkML" xml:id="stk41" contextRef="#ctx0" brushRef="#br1">31922 10684 411 0,'0'0'353'5,"0"0"-176"4,0 0-31-5,0 0-37 4,0 0-14 0,0 0 9 2,116 11-35-6,-58-4 5 6,1-5-33-3,-1 0-23-1,0-2-5 1,-3 0-11 1,-10 0-2 0,-8 0-1-2,-14 0-14 2,-10 4-31 2,-9-2-46-4,-4 2-57 0,0-4-68 2,0 3-252 0</inkml:trace>
    </iact:actionData>
  </iact:action>
  <iact:action type="add" startTime="133087">
    <iact:property name="dataType"/>
    <iact:actionData xml:id="d42">
      <inkml:trace xmlns:inkml="http://www.w3.org/2003/InkML" xml:id="stk42" contextRef="#ctx0" brushRef="#br1">31977 10909 581 0,'0'0'242'8,"0"0"-76"-2,0 0-39 2,0 0-31 1,0 0-18-2,0 0-15-1,142 52-16 2,-82-45-21 0,3-5-22 0,3-2-4-2,-4 0 0 3,-1 0-22-2,0-2-52 1,-5-12-53-2,-47 6-60 2,1 1-221 0</inkml:trace>
    </iact:actionData>
  </iact:action>
  <iact:action type="add" startTime="133392">
    <iact:property name="dataType"/>
    <iact:actionData xml:id="d43">
      <inkml:trace xmlns:inkml="http://www.w3.org/2003/InkML" xml:id="stk43" contextRef="#ctx0" brushRef="#br1">33327 10243 303 0,'0'0'145'4,"0"0"-106"1,0 0 45 3,0 0 3 1,0 0 23-2,0 0-30-1,-214-45 36 3,143 87-50-2,2 11-18 1,1 11-10-2,8 14-3 3,17 8 0-2,10 7 5 2,22 5-4-2,11 1-7-1,0-10 11 2,35-8-8 0,25-13 9-1,19-14-5 0,11-24-8 2,12-24-3-1,-2-6-18-2,-9-23-5 1,-8-35-2 1,-27-19-1 1,-23-12-1-4,-25-12 1 4,-8-3-6-2,-10 8 0 2,-47 12-13-3,-17 22-69 1,-16 18-65 1,45 44-87 0,6 0-637-2</inkml:trace>
    </iact:actionData>
  </iact:action>
  <iact:action type="add" startTime="135896">
    <iact:property name="dataType"/>
    <iact:actionData xml:id="d44">
      <inkml:trace xmlns:inkml="http://www.w3.org/2003/InkML" xml:id="stk44" contextRef="#ctx0" brushRef="#br1">29897 12096 424 0,'0'0'229'8,"0"0"-74"-1,0 0-41 1,0 0-29-2,0 0-3 2,0 0 12 1,0 0-19-2,-4 8-3-1,4-8-13 2,0 0-20 0,0 0-6 1,0 0-6-4,14 0-8 3,4 0-11 1,6-8 2-2,1-5 0-1,-2 6-4 3,2-5-2-2,1 4 0 3,-3 1-2-5,-3 2 1 2,1 3-1 2,-11 2 2-2,1 0 2 0,-2 0 3 0,0 10 15 2,2 25-8-2,2 9-3-1,3 7-5 4,-4-1 2-4,4 1 4 2,4 4 5-2,0 1 0 2,6 2-7 0,3 4-7 0,-1-6-3 0,2-5-2 0,-3-13 1-2,-3-9-1 5,2-14-1-4,5-10-11 1,2-5-28-2,6 0-40 0,-8-42-42 1,-10-9-48 0,-21 23-67 1,0 3-162 2</inkml:trace>
    </iact:actionData>
  </iact:action>
  <iact:action type="add" startTime="136391">
    <iact:property name="dataType"/>
    <iact:actionData xml:id="d45">
      <inkml:trace xmlns:inkml="http://www.w3.org/2003/InkML" xml:id="stk45" contextRef="#ctx0" brushRef="#br1">30577 12089 559 0,'0'0'225'8,"0"0"-107"-2,0 0-26 2,0 0-26 0,0 0 12 1,0 0-13-3,-360 293-9 1,294-226-7 1,5-6-4 0,13-13-17-2,13-14-19 2,13-11-9 0,14-14 0 1,8-9-7-4,0 0-61 3,1-3-81 1,18-16-38-2,6-11-221-1</inkml:trace>
    </iact:actionData>
  </iact:action>
  <iact:action type="add" startTime="136839">
    <iact:property name="dataType"/>
    <iact:actionData xml:id="d46">
      <inkml:trace xmlns:inkml="http://www.w3.org/2003/InkML" xml:id="stk46" contextRef="#ctx0" brushRef="#br1">31070 11542 496 0,'0'0'226'5,"0"0"-43"0,0 0-62 2,0 0-49 0,0 0-11 3,0 0-21-4,52 9-2 0,-39 1-1 2,7 4-1 0,-5-1 1 0,-2 2-14-2,-7 2-1 3,-4 0-11-2,-2 2-7 2,0 1-4-4,-5 3-1 3,-30-6-1 1,-1-2-3-2,-9-6 1 0,10-3-5 0,6-2-2 1,14-4-11 1,10 0 12-2,5 0 8-1,0 0 1 2,0 0 1 1,0 5-1-4,2 10 1 3,20 3 0 0,1 13 0 0,-1 1 1-2,-2-2 0 3,-4-2 1-2,-3-7 0 4,-5-5 0-4,-5-4-1 1,-3-2 10-4,0 4 4 4,0 1-14-2,-24 0-1 2,-9 0-1 0,-6-3 0 0,1-4-3 1,11-8-21-4,2 0-62 4,21 0-63-2,4 0-189-1</inkml:trace>
    </iact:actionData>
  </iact:action>
  <iact:action type="add" startTime="137554">
    <iact:property name="dataType"/>
    <iact:actionData xml:id="d47">
      <inkml:trace xmlns:inkml="http://www.w3.org/2003/InkML" xml:id="stk47" contextRef="#ctx0" brushRef="#br1">31751 12236 263 0,'0'0'372'8,"0"0"-156"-3,0 0-43 3,0 0-38 0,0 0-23 0,0 0-8 0,78-9-38-1,-29 9 0 0,8 0-17 1,7 0-13 0,-8 0-20-2,-5 0-15 2,-7 0-1 0,-8 0-6 0,-16 0-68-1,-3 0-49 0,-14 0-63 2,-3 0-98-4,0 0-494 3</inkml:trace>
    </iact:actionData>
  </iact:action>
  <iact:action type="add" startTime="137863">
    <iact:property name="dataType"/>
    <iact:actionData xml:id="d48">
      <inkml:trace xmlns:inkml="http://www.w3.org/2003/InkML" xml:id="stk48" contextRef="#ctx0" brushRef="#br1">31639 12456 635 0,'0'0'286'7,"0"0"-105"-1,0 0-56 1,0 0-16 1,0 0-12 0,0 0-28-1,196 4-9 2,-142-4-14-2,-1 0-16 0,-9 0-21-1,-4 3-4 4,-11-3-5-3,-8 0-10 0,-1 0-63-1,-13 0-44 3,-4 0-67-1,-3 0-64 0,0 0-391-2</inkml:trace>
    </iact:actionData>
  </iact:action>
  <iact:action type="add" startTime="138116">
    <iact:property name="dataType"/>
    <iact:actionData xml:id="d49">
      <inkml:trace xmlns:inkml="http://www.w3.org/2003/InkML" xml:id="stk49" contextRef="#ctx0" brushRef="#br1">31809 12621 600 0,'0'0'303'8,"0"0"-110"-1,0 0-52 1,0 0-25-2,0 0-36 4,0 0-12-4,100 50-21 2,-51-46-21-2,11-2-18 2,1-2-8 0,10 0-1 0,2 0-21-1,-9 0-68 0,3-2-78 1,-54-7-61 0,-4-1-550-2</inkml:trace>
    </iact:actionData>
  </iact:action>
  <iact:action type="add" startTime="138522">
    <iact:property name="dataType"/>
    <iact:actionData xml:id="d50">
      <inkml:trace xmlns:inkml="http://www.w3.org/2003/InkML" xml:id="stk50" contextRef="#ctx0" brushRef="#br1">32673 12195 49 0,'0'0'521'7,"0"0"-335"-1,0 0-38 2,0 0-45 0,0 0-16 0,0 0-5-2,19-5-22 2,-3 17-10 0,5 10 8-2,0 13 1 2,6 12-17 0,-6 17-15 0,3 10 1-2,-1 2-11 2,-2-7-13 0,-5-9 2 0,4-15-5-2,-3-14-1 3,9-9 0-2,5-8-11 1,11-8-26 0,7-6-38-2,3 0-54 3,2-11-36-2,-40-12-94 1,-1-5-583-2</inkml:trace>
    </iact:actionData>
  </iact:action>
  <iact:action type="add" startTime="138824">
    <iact:property name="dataType"/>
    <iact:actionData xml:id="d51">
      <inkml:trace xmlns:inkml="http://www.w3.org/2003/InkML" xml:id="stk51" contextRef="#ctx0" brushRef="#br1">33131 12244 519 0,'0'0'223'5,"0"0"-70"1,0 0-73 2,0 0-60 0,0 0-10-2,0 0-10 2,-580 472 0 0,537-421-43 0,43-49-130-2,0-2-248 2</inkml:trace>
    </iact:actionData>
  </iact:action>
  <iact:action type="add" startTime="141904">
    <iact:property name="dataType"/>
    <iact:actionData xml:id="d52">
      <inkml:trace xmlns:inkml="http://www.w3.org/2003/InkML" xml:id="stk52" contextRef="#ctx0" brushRef="#br0">21252 12883 478 0,'0'0'224'7,"0"0"-88"-1,0 0-29 2,0 0-25 0,0 0 3 0,0 0-6-2,0 0 5 2,81-52 1 0,-47 27-15 1,-3 1-12-4,4 0-9 3,-4 1-5 0,5-1-15 0,-1-8-6-2,7-1-3 2,1-9-1 0,8-4 0 0,5-2-1-2,1-2 2 2,2-3 0 1,-6-1 0-2,-1-2-3 0,6 3-2 1,-2-3-1-1,-5-1-4 2,6 2 1-4,-10 1-5 4,1 3 1-2,-4 0-2 2,-4 4 2-4,1-4-3 3,-1 0-2 0,4-2 1 0,1-3-2-2,3-6 0 2,2 0 0 0,1 0 0 0,-4 6 0-1,-2 3-1 0,-3 5 3 1,-2 3-3 0,-2 1 0-2,2-1 0 2,0-1 0 0,0 1 2 0,1 3-2-2,1 3 1 3,-7 7-1-1,-4 8 1 0,-10 11-1-3,-5 4 0 3,-5 3 1 0,-2 3-1 0,-6 0 1-2,-2-3-2 2,2 1 2 0,4-1-1 0,-1 0 0-2,1 5-1 2,-2-3 1 0,-5 4 1 0,0 0-1-2,0 0-1 2,0 0 0 0,-28 0 2 0,-21 14-1-2,-15 8 0 3,6 4 1-2,-4-3 0 2,1-2-1-4,5-1 0 3,11 1 0 0,5-8 0 0,17-1-1-2,10-7 1 2,6-2-3 1,7-3 0-2,0 0 1 0,0 0-4 0,32-11 0 1,13-21 4 0,3 0-1-2,15-5 3 3,0 3 0-2,-1 5 0 1,-10 8 0-1,-8 6 1 2,-11 9 0-3,-17 4 0 3,-6 2 2-4,-1 0-1 4,-5 0 0-2,1 23-1 1,-3 10 1-2,-2 9-2 3,0 5 3-2,0 1-3 1,0-8 0-1,0-13-1 0,0-4-2 1,0-8-2 0,0-1-39-2,0-6-44 2,21-8-27 0,8 0-64 1,-18 0-47-3,1-8-142 1</inkml:trace>
    </iact:actionData>
  </iact:action>
  <iact:action type="add" startTime="142938">
    <iact:property name="dataType"/>
    <iact:actionData xml:id="d53">
      <inkml:trace xmlns:inkml="http://www.w3.org/2003/InkML" xml:id="stk53" contextRef="#ctx0" brushRef="#br0">23455 10398 551 0,'0'0'231'7,"0"0"-87"1,0 0-35 0,0 0-21-2,0 0-10 2,0 0-1 0,0 0-3 0,32-17-29-1,-7 3-6 0,1 1-5 1,7-9-8 1,-2-3-8-4,6 1-11 3,0 3-3 0,-1 6 2 1,-9 3 2-4,-8 8 3 3,-4 4 6 0,1 0 6 0,-6 4-5-2,3 36-8 2,-2 13-7 0,-2 13 0 0,1 2-1-2,3 0-2 2,0-12 2 1,3-17-2-2,12-5 1-1,-1-11 0 3,7-6-2-1,3-10 1 0,3-7-1-3,3 0-2 5,-5 0-5 24,-2-22-12-32,-6-17-23-2,-5-6-28 0,-10-6-39 1,-11-2-37 6,-4 2-33 0,0 35-126 0</inkml:trace>
    </iact:actionData>
  </iact:action>
  <iact:action type="add" startTime="143387">
    <iact:property name="dataType"/>
    <iact:actionData xml:id="d54">
      <inkml:trace xmlns:inkml="http://www.w3.org/2003/InkML" xml:id="stk54" contextRef="#ctx0" brushRef="#br0">24245 10048 403 0,'0'0'252'6,"0"0"-81"-3,0 0-51 4,0 0-23 1,0 0-17-2,0 0-16 2,-372 333-17 0,285-240-18 0,10-3-13-2,13-12-15 2,11-14-1 0,16-10 0 1,13-14-21-4,12-12-60 3,12-28-108 0,0 0-390 0</inkml:trace>
    </iact:actionData>
  </iact:action>
  <iact:action type="add" startTime="147377">
    <iact:property name="dataType"/>
    <iact:actionData xml:id="d55">
      <inkml:trace xmlns:inkml="http://www.w3.org/2003/InkML" xml:id="stk55" contextRef="#ctx0" brushRef="#br0">23326 16883 438 0,'0'9'353'8,"0"-9"-206"0,0 0-71-2,8 0-27 2,5 0 10 1,7-9 10-2,7-10 2-1,10-7-2 3,-1-1-1-2,9-4-5 3,4-7-14-6,5 3 1 6,4-16-8-2,1 1-11-2,5-4-4 0,-5 0 0 3,-2-1-9-1,-1-5-4-1,1 2-3 1,11-13 0-1,3 4 3 0,2-3-3 6,-2 4-1-11,-5 8 4 7,-2 2-1-1,-7 5-3 0,-1 2-4-1,-1-1-1 0,-1-2-4 0,2-5 5 1,-1 1-6-1,3 0 4-1,0-4-1 2,3 11-2 0,-1-3 0-2,-1 7 2 2,2 1 0 1,6-4 0 0,4-5 1-2,6-4-2-1,-1-5 0 2,7-2-1-1,1-15-1 1,6-5 1 0,-6-4 0 0,-3 4-1 3,-8 10 1-9,-10 19 1 7,-19 13-1-2,-11 14 3 1,-10 10 0-3,-15 10 1 3,-4 3-4 0,-4 2 2 0,0-1-3-2,0 4 2 2,0 0-1 0,-25 0 5 0,-21 16-4-1,-21 6 0 0,-4 1-2 2,-8-3 0-2,2-3-2-1,-3-4 2 2,9 2 0 0,13-2 0 0,6-2-1-2,24 1-4 3,11-7 5-2,8-2-4 2,9-3 2-4,0 0 1 3,0 0-4 0,0 0-5 0,34 0-8-2,15 0 9 2,6 0 5 0,1-14 2 0,-3 1 1-1,-8 3 1 0,-2 3 0 1,1-2 0 0,-4-3 1-2,-4 1-1 3,1-2-1-2,-10 3 1 1,-4 8 2-2,-7-1-2 3,-8 3 2-2,-8 0 2 2,0 8 5-4,0 35-4 3,0 15-4 1,0 13-1-2,-13-2 0-1,-5-1 0 2,7-14 0 0,2-3-2 0,-1-23-2 0,7-6-16-2,3-7-37 2,0-7-38 0,0-6-35-2,0-2-27 2,29 0-24 0,-12 0-125 0,1 0-370 0</inkml:trace>
    </iact:actionData>
  </iact:action>
  <iact:action type="add" startTime="148455">
    <iact:property name="dataType"/>
    <iact:actionData xml:id="d56">
      <inkml:trace xmlns:inkml="http://www.w3.org/2003/InkML" xml:id="stk56" contextRef="#ctx0" brushRef="#br0">26420 14290 212 0,'0'0'290'4,"0"0"-80"2,0 0-58 2,0 0-33-2,0 0-36 2,0 0-8 0,0 0-14 1,34-30-14-4,-15 20-9 3,-4 3-10 0,1-3 7 0,-3 7-11-1,-3 3 4 0,-1 0-5 1,-1 0-6 1,7 0-3-4,-4 6 1 4,2 25 8-2,-1 11-5 2,1 10-9-3,3-5-4 1,-3-2 1 2,-3-6-1-2,8-2 1 0,-7-8-4 1,8-5-1 1,10-7 0-2,1 0-1-2,11-3 0 4,0-5-4-2,4-5-2 1,-5-4-15-2,4 0-16 2,-1-4-19 0,-5-39-61 0,-8-7-26 0,-30 21-43-2,0 1-117 3</inkml:trace>
    </iact:actionData>
  </iact:action>
  <iact:action type="add" startTime="148866">
    <iact:property name="dataType"/>
    <iact:actionData xml:id="d57">
      <inkml:trace xmlns:inkml="http://www.w3.org/2003/InkML" xml:id="stk57" contextRef="#ctx0" brushRef="#br0">27094 14023 584 0,'0'0'169'6,"0"0"-78"-1,0 0-8 5,0 0-23-4,0 0-11 0,0 0-12 2,-567 599-21 1,480-500-10-2,9-10-6-1,15-27-30 3,55-57-93-2,8-5-237 2</inkml:trace>
    </iact:actionData>
  </iact:action>
  <iact:action type="add" startTime="152689">
    <iact:property name="dataType"/>
    <iact:actionData xml:id="d58">
      <inkml:trace xmlns:inkml="http://www.w3.org/2003/InkML" xml:id="stk58" contextRef="#ctx0" brushRef="#br0">26514 18482 501 0,'-44'20'198'7,"-40"-8"-76"1,-32 2-29-1,-32-9-11 2,-7-5-42-4,-1 0-14 3,12 0-4 0,17-11-17 0,19-9-5-2,24-5-1 2,25 8-6 1,24 4-57-2,35 13-76-1,0 0-163 2</inkml:trace>
    </iact:actionData>
  </iact:action>
  <iact:action type="add" startTime="152988">
    <iact:property name="dataType"/>
    <iact:actionData xml:id="d59">
      <inkml:trace xmlns:inkml="http://www.w3.org/2003/InkML" xml:id="stk59" contextRef="#ctx0" brushRef="#br0">26547 18595 717 0,'0'0'195'3,"0"0"-110"3,0 0-1 1,0 0-30 0,0 0-22 2,0 0-8-3,-917 45-12 1,770-45-8 1,25 0-4 0,22 0-3-2,18 0-36 2,80 0-147 0,2 0-355 0</inkml:trace>
    </iact:actionData>
  </iact:action>
  <iact:action type="add" startTime="166154">
    <iact:property name="dataType"/>
    <iact:actionData xml:id="d60">
      <inkml:trace xmlns:inkml="http://www.w3.org/2003/InkML" xml:id="stk60" contextRef="#ctx0" brushRef="#br2">5014 3361 469 0,'0'0'462'5,"0"0"-314"5,0 0-51-4,0 0-15 3,0 0-40-2,0 0 2-1,105 0 22 2,-71-8-7 0,4-4-2-2,9 0-2 2,6 7-8 1,-1-3-3-2,5-1-19-1,-1 4-2 2,4-4 1 0,-1 3-5 0,-5 4-5-2,-6-3-6 2,-8-2 0 3,-11 2-1-5,-3 0 0 0,-11-2-3 1,-8 4 1 1,-1 3 2 1,-6 0-4-4,0 0 1 3,0 0-4 0,0 0 1 0,0 0-1-2,0-5-4 2,-3-3-3 0,-33-14 4 0,-15-6 3-1,-13-4 4 0,-5-2-3 1,-2 0-1 0,4 1 0-2,6-1 2 2,5 2-4 0,12 5 3 0,5 2-2-1,11 6 0 1,11 1 0-1,5 10 1 2,8 6 0-4,1-1 0 3,3 3 0 0,0 0 0 0,0 0 1-2,0 25 2 2,0 25-2 0,0 21 3 0,0 8-4-1,0 5 1 1,0 5 1-1,6 2-2 2,0-4 0-3,-2-8 0 1,-1-21 0 2,-3-15 2-2,0-21-2-1,0-14 1 4,0-8 1-4,16 0-2 4,9-8-1-6,11-48-2 4,4-34-2 0,4-28 4 0,1-20-2 0,3-8 1 0,-13 9 0 2,-2 10 1-2,-13 31 1-5,-7 29 0 4,-3 33 1 2,-7 22 0-1,-3 12-1-2,0 0 0 1,0 0 0 1,-19 44 3 0,-28 20-3-2,-6 18 2 3,-7 12 5-1,4 5-1 0,0-1 0-3,-1-10-2 3,11-16-3 0,5-10-1 1,5-8-3-3,3-5 2 2,5-2-15 0,11-5-39-1,-2-9-61 0,19-29-75 0,0-2-149 1</inkml:trace>
    </iact:actionData>
  </iact:action>
  <iact:action type="add" startTime="167534">
    <iact:property name="dataType"/>
    <iact:actionData xml:id="d61">
      <inkml:trace xmlns:inkml="http://www.w3.org/2003/InkML" xml:id="stk61" contextRef="#ctx0" brushRef="#br2">4906 11164 585 0,'0'0'373'5,"0"0"-182"3,0 0-51 0,0 0-27 0,0 0-48-2,0 0 0 2,0 0 2 0,121-95-8 1,-86 64-7-2,1-6-4-1,17-1-5 2,3-8-16 0,12 2-9-2,12-7-9 2,4 3 1 0,6 6-6 0,-10 5 1-2,-17 9-4 5,-10 9 2-5,-19 8 4 2,-16 5-3-3,-5 3 6 3,-9 3-4 0,-4 0-4 1,0 0-2-4,0 0-1 3,-20 9-5 0,-21 16 5 0,-15-3 0-1,-8-2 1 0,-13-5 0 2,0-5 0-2,-4-7 0 0,10 1-4 0,2-4 4 2,12 0-10-2,6 0-5-1,15 0-6 2,11-17 1 1,9 14 0-1,5-3 6-3,9 2 3 3,2 4 1 0,0 0 6 0,0 0 4-2,0 0 1 2,0 0 0 0,0 30 0 0,11 17-1-1,12 15 0 0,1 10 0 2,5 11 0-2,-1-2 0-1,-1 1 2 2,2-13-2 0,-2-7 2 0,-6-13-1-2,-5-22-1 3,-8-14 4-2,-3-13 1 2,3 0-5-4,3-13-1 3,4-40-2 0,2-26 1 1,-4-20 1-3,0-19 0 1,-6-11 0 1,-4-9 1 1,-3 4-1-2,0 5 1 0,0 16 0 0,0 28-1 1,0 30 1-2,0 21 0 2,0 23 1 0,0 11 0 1,0 0-2-4,-3 17 0 4,-33 39 1-2,-2 25 1 2,2 27 2-4,-1 11 3 3,-1 13-1 1,4-5 2-2,0-12-5-1,-1-16 0 2,6-22-2 0,9-21 0 1,2-26-2-2,15-10-8-1,3-15-33 3,0-5-72-2,0 0-26-1,8 0-102 2,10 0-328 0</inkml:trace>
    </iact:actionData>
  </iact:action>
  <iact:action type="add" startTime="169002">
    <iact:property name="dataType"/>
    <iact:actionData xml:id="d62">
      <inkml:trace xmlns:inkml="http://www.w3.org/2003/InkML" xml:id="stk62" contextRef="#ctx0" brushRef="#br2">28846 5247 892 0,'0'0'255'3,"0"0"-118"1,0 0-19 4,0 0-48 2,0 0-21-3,0 0 14-2,0 0-5 3,123-82-5 0,-55 28-1 0,15 0-4-1,8 4-10 0,5 5-2 1,5 11-8 0,-11 7-8-1,-13 10-5 0,-16 9-1 1,-20 1-5 0,-14 7 1-2,-8-2-7 2,-16 2-3 0,0 0-1 0,-3 0 1-2,0 0 0 2,0-3-9 0,0-14-1 1,-47-8-5-4,-24-20 15 4,-17-8-2-2,-6-5 1 3,7 1-2-6,7 11 2 5,16 9-3-1,12 10-2 0,13 14-10-1,13 4-2 0,11 9 9 2,10 0 6-3,2 0 3 0,-2 0 2 2,2 19 2 1,3 28 0-1,0 22 0-2,0 12-1 2,3 11-2 1,22 9 1-1,-2 9 0-1,-3-3 2 2,1-11-3-1,-5-18-1 0,0-17 1-5,-9-20 0 4,2-16 0 3,-5-15-2-4,0-10-1 1,-1 0 1 1,7 0 0-1,11-44-8 3,8-35 8-6,8-33-4 5,7-28 4-2,2-15 0 1,-5-3 0-2,-8 15 1 3,-7 33 1-2,-14 32-1 2,-3 36-2-4,-7 25-1 3,-2 17 3 0,0 0-3 2,0 0-2-6,-43 32 1 4,-24 34 4 0,-7 24 3 0,-5 17 0 0,2 10-1-2,0-1-2 3,9-10 2-2,7-13-3-1,6-21 2 2,14-15-2 0,12-13-1 0,13-11 0-2,9-8-15 2,7-8-40 0,0-3-25 1,0-6-55-4,9-8-50 3,5 0-110 1</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57:30.109"/>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
    <inkml:brush xml:id="br5">
      <inkml:brushProperty name="width" value="0.05292" units="cm"/>
      <inkml:brushProperty name="height" value="0.05292" units="cm"/>
      <inkml:brushProperty name="color" value="#00B050"/>
    </inkml:brush>
  </inkml:definitions>
  <iact:action type="add" startTime="33153">
    <iact:property name="dataType"/>
    <iact:actionData xml:id="d0">
      <inkml:trace xmlns:inkml="http://www.w3.org/2003/InkML" xml:id="stk0" contextRef="#ctx0" brushRef="#br0">2079 17732 532 0,'0'0'275'6,"0"0"-141"2,0 0-39 1,0 0-11-2,0 0-30-1,0 0 13 2,0 0 8 0,190-143-7 1,-155 131-13-4,-5 4-4 3,6 3-4 0,-2 5-8 0,-1 0 0-2,-2 0 0 2,-2 0-16 0,1 8 2 0,0 20-5-2,-6 2-1 2,-1 10-1 0,-3 2-7 0,0 4-3-2,-4 4 0 2,-8 0-7 1,-8 1 5 0,0 6-5-4,0-3 0 4,-24 1-1-1,-12-1 1 1,-9 0-1-4,-7-22 0 4,1-6 0-2,-10-9-3 1,5-17 1-3,4 0-6 3,1 0-3 1,9-17-12-1,10-3 8-2,7 1-1 2,7 7 7-2,7 5-3 2,4 0 2-2,4 2 4 3,3 0-2-2,0-8 2 2,13 6 0-3,31-5 4 2,9 4 3-1,11-4-3 2,3 12 4-4,0 0 1 3,-9 0 3 0,-2 0 5 0,-5 5 4-2,-6 16-5 2,-5-2-2 0,-8 5-8 0,4-5 3-1,-8-6-2 0,-6 5-1 1,1-10-4 0,-11-2-14-2,3-1-21 2,1-5-49 0,5 0-18 0,3 0-76-2,-16 0-47 3,-3-15-324-2</inkml:trace>
    </iact:actionData>
  </iact:action>
  <iact:action type="add" startTime="33917">
    <iact:property name="dataType"/>
    <iact:actionData xml:id="d1">
      <inkml:trace xmlns:inkml="http://www.w3.org/2003/InkML" xml:id="stk1" contextRef="#ctx0" brushRef="#br0">3782 17784 227 0,'0'0'548'8,"0"0"-357"-2,0 0-81 2,0 0-27 0,0 0-33 0,0 0 3 1,0 0 31-4,-107 0-15 3,37 9-25 0,-6 6-10 0,-3-3-9-2,10-4-16 2,8 4-5 0,7-7-4 0,14 0 4-2,11-5-4 2,11 3-3 0,8-3-6 0,7 0-30-2,3 0-34 2,0 4-42 0,0 4-12 0,0-3-78-2,16 0-234 2</inkml:trace>
    </iact:actionData>
  </iact:action>
  <iact:action type="add" startTime="34219">
    <iact:property name="dataType"/>
    <iact:actionData xml:id="d2">
      <inkml:trace xmlns:inkml="http://www.w3.org/2003/InkML" xml:id="stk2" contextRef="#ctx0" brushRef="#br0">3656 18084 710 0,'0'0'219'6,"0"0"-98"0,0 0-41 2,0 0-28 0,0 0-6 0,0 0 44 0,-184 35-26-2,107-28-33 2,13-2-16 0,8-2-13-2,11 3-1 2,15-6-1 0,12 0-12 0,9 0-91 0,9 0-88-2,0 0-257 2</inkml:trace>
    </iact:actionData>
  </iact:action>
  <iact:action type="add" startTime="34651">
    <iact:property name="dataType"/>
    <iact:actionData xml:id="d3">
      <inkml:trace xmlns:inkml="http://www.w3.org/2003/InkML" xml:id="stk3" contextRef="#ctx0" brushRef="#br0">4321 17763 73 0,'0'0'247'8,"0"0"-221"0,0 0-26 0,0 0-162 0</inkml:trace>
    </iact:actionData>
  </iact:action>
  <iact:action type="add" startTime="35107">
    <iact:property name="dataType"/>
    <iact:actionData xml:id="d4">
      <inkml:trace xmlns:inkml="http://www.w3.org/2003/InkML" xml:id="stk4" contextRef="#ctx0" brushRef="#br0">4321 17763 362 0</inkml:trace>
    </iact:actionData>
  </iact:action>
  <iact:action type="add" startTime="35126">
    <iact:property name="dataType"/>
    <iact:actionData xml:id="d5">
      <inkml:trace xmlns:inkml="http://www.w3.org/2003/InkML" xml:id="stk5" contextRef="#ctx0" brushRef="#br0">4321 17763 362 0,'11'-149'238'3,"-11"149"-81"-3,0 0-48 1,0 0-52 1,0 0 3 6,0 0 11-1,13 125 1 1,-10-71-13 1,-1 6 6-4,-2 13-11 3,2-3-7 0,-2 6-1-1,0-2-16 0,0-18-13 2,0-6-5-2,0-18-6-1,0-13 2 3,0-8-4-2,0-6 5 1,0-5-1 1,0 0-7-3,0-5-1 1,7-32-9 1,-1-29 9 0,0-16 0-2,-2-9 2 3,-1 0-2-1,3-3 0 0,-2 17 0-3,-1 13 1 3,-3 22-1 1,0 23 0-2,0 6-1-1,0 9 2 2,0 4 0 0,0 0 1-2,0 11 1 3,0 29 4-1,0 19 3-1,0 5 9 2,4 6 6-3,5 8 1 2,-6-7-8-1,1-3-6 1,1-12-6-2,-5-11 3 2,3-13-8 0,-3-13-1 1,2-14 0-4,1-5-3 3,-3 0-16 0,0 0-27 0,0 0-5-2,0 0-5 2,0 0-37 0,0 0-50 0,0 0-41-1,0 0-284 0</inkml:trace>
    </iact:actionData>
  </iact:action>
  <iact:action type="add" startTime="35809">
    <iact:property name="dataType"/>
    <iact:actionData xml:id="d6">
      <inkml:trace xmlns:inkml="http://www.w3.org/2003/InkML" xml:id="stk6" contextRef="#ctx0" brushRef="#br0">5014 17932 164 0,'0'0'285'6,"0"0"-89"2,0 0-44-2,0 0-29 2,0 0-41 2,0 0-24-4,16-6-29 0,-16 6-11 2,0 0 0 0,0 0 3-2,0 0-3 2,0 0 15 0,-13 0 3 0,3 8-2-2,0 5 2 2,7-4 7 0,-4-5-13 0,7 2-12-2,0-6-3 2,0 0-6 0,0 0 0 0,0 0-5-2,0 0-3 2,14 0 1 0,2-10-1 0,-3-7-1-2,-3 4-1 2,-8 8 0 0,-2-4-2 0,0 9 3 0,0 0-5-2,0 0 3 2,0 0-3 0,0 0 0 0,-2 0 5-2,-11 9 7 2,0 9 1 0,9 6 4-2,1-4 5 2,3-9-11 0,0-2 0 0,0-4-2-2,0-5-4 3,0 0-1-2,19 0-4 1,-5 0 4 0,1 0 1-2,-8 0 0 2,-2-17-4 0,-5 3 1 0,0-3-3-2,0 8 6 2,0-4-1 0,0 7 0 0,0 0 0-2,0 6-3 2,-9 0 1 0,4 0 3-2,-6 0 8 2,7 6 3 0,1 9 6 0,3-11-5-2,0-4-2 3,0 0-5-2,0 0-3 1,0 0-2-2,0 0-11 2,5 0 8 0,8 0-7 0,-8 0-12-2,-5 0-28 2,4-4-66 0,-4-4-83 0,0 7-309 1</inkml:trace>
    </iact:actionData>
  </iact:action>
  <iact:action type="add" startTime="36919">
    <iact:property name="dataType"/>
    <iact:actionData xml:id="d7">
      <inkml:trace xmlns:inkml="http://www.w3.org/2003/InkML" xml:id="stk7" contextRef="#ctx0" brushRef="#br0">5641 17604 633 0,'0'0'217'6,"0"0"-62"0,0 0-44 2,0 0-33 0,0 0-6 0,0 0-15-2,0 0-4 2,200-4-7 0,-163 38-11 0,-2 14-3-2,-7 9 1 2,-4 7-13 0,-11 11-1 0,-10 7-12-2,-3-1-5 2,0 4-1 0,-36-15-1 0,-15-2 0-1,-10-13 1 2,-2-21-3-1,-3-17-2-1,8-17 1 0,5 0-23 0,12-17-4 2,12-27 7-2,15-1 10 0,14 2 7 1,0 10 3 1,0 11 2-3,20 9 2 0,15 13 8 2,17 0-2 0,9 0 3 0,11 23 0-2,4 3 1 3,-1 7-4-1,-5 1 0 1,-12 6-1-4,-8-10-5 3,-6 1-1 0,-8-10-2 0,-8-8-8-2,-5-2-33 2,-9-11-52 0,-5 0-90-2,-9 0-138 0</inkml:trace>
    </iact:actionData>
  </iact:action>
  <iact:action type="add" startTime="38431">
    <iact:property name="dataType"/>
    <iact:actionData xml:id="d8">
      <inkml:trace xmlns:inkml="http://www.w3.org/2003/InkML" xml:id="stk8" contextRef="#ctx0" brushRef="#br0">2001 17533 303 0,'0'0'158'8,"0"0"-7"0,0 0-4 0,0 0-24-2,0 0-23 2,0 0-18 0,0 0-4 0,507-45-14 0,-394 45-5-2,26 0-6 2,19 0 4 0,24 0-20-2,18 24 4 3,7 3-8-2,4-2-11 1,0 0 9 1,-10-6-3-3,-10 3-2 3,-12-1-12-2,-20-2 6 0,-21 1-12 1,-25-3 3 0,-29-9-6 0,-27 4-4-1,-21-7 2 0,-16 2 5 1,-16-5-4-1,-4 1-4 0,0 16-4-1,-27 6-5 2,-56 10 1 1,-46 0 8-4,-43-8-1 4,-40-10 1-2,-39-17 0 2,-24 0-3-4,1 0-1 3,10-13 4 0,34 9-7 0,33 4-5-2,39 0-10 2,27 4 9 0,27 9-1 0,20 0-1-2,20-7-2 2,18 5-1 0,19-11 7 0,14 0-7-2,13 0 8 2,0 0 3 0,34 2 2 0,41 3-1-2,47 7 1 3,46-7 4-2,48 5 1 2,39-5 0-4,26-5 4 3,3 0 19 1,-7 0 0-1,-14-15 7-3,-31-2-7 4,-19 4-1-2,-22 13-8 2,-30 0-5-4,-15 0-1 3,-22 12 3 1,-27 10 8-2,-29 1-11 0,-29-12 4 1,-22 3-5 0,-17 5 1 0,0 19-8-2,-45 6 0 2,-60 13-1-1,-46-16 0 2,-54-15 1-3,-56-18 0 1,-30-8 6 2,-26 0-6-2,2-13-2-1,21-19 0 3,33 12 1-2,36 1 1 2,34 8-1-4,34-1-2 4,34 4-16-2,32 8 0 2,34-7-5-4,24 7 2 3,26-5 0 0,7 5 13 0,20-12-3-2,76 12 2 4,62 0 10-4,66 0 1 3,81 12-1-4,40 14 0 3,29-15 4 0,-21-11 3 0,-39 0 4-2,-49 0 0 2,-52 0-11 0,-41 15 12 0,-40 2 5-1,-37-4-1 0,-45 2-6 1,-21-5 8 0,-24 2-6-1,-5 13-12 1,-74 20 0 0,-50 3-2 0,-57-4 2-2,-67-12 0 2,-59-19 0 0,-42-13 5 0,-32 0-5-2,12-13-3 2,30-19 2 0,39-4 2 0,46 11-1-2,37 5 1 2,31 0 3 0,27 10-4 0,27-10-2-2,26 8-5 1,25-7-8 1,19 7-3 1,11-2 6-3,13 3 3 2,14-2-3 0,9 1 2 0,5 7 1-2,10 5 4 2,0-7 5 0,6 1-11 0,62-1-2-3,55-8 8 3,45-2 0 0,40-8-5 0,9 1 7-2,-26-8-6 2,-44 2 9 0,-40-2 0 1,-45 8-2-3,-24-2 2 2,-23 9-1-1,-15 2-1 2,-41 1-10-4,-59-3 9 3,-35-1 3 0,-23-8 3 0,-1 5-2-2,8-1 0 3,21 9 1-1,32-1-2 0,32 9 0-2,35-2-1 1,31 2 1 2,13 5 0-2,90 0 16-1,52 0-9 2,63 0-2 0,50 0 0 0,32 25 7-2,6 7 10 2,-22 4 7 0,-54 2 4 0,-66-7-5-2,-67-8 1 2,-50-9-16 0,-33-8-8 0,-14-6-5-2,-13 0-10 3,-78-11-12-2,-70-40 11 2,-56-5 11-4,-47-6 0 3,-15 12-1 0,23 5 2 0,30 9 0-2,33 4-1 2,52 7-6 0,41 7 5 0,42 11-4-2,53-5 1 2,10-3-2 0,97-7 1 0,64 9 4-2,66 7-1 2,58 6 1 0,45 11 1 0,13 29 2-2,-20 10 13 3,-43 4 11-2,-49 5-6 1,-54-5-5-2,-45-5-5 2,-40-12 5 0,-33-4-5 0,-23-10-5-1,-15-9-4 0,-22-7 0 1,2-7-1 0,-6 0-6-2,0 0 1 2,-10 0-13 0,-41 0 13 0,-10 0 3-1,2 0 1 0,10 0-1 1,25-7 1 0,16 7-8-2,8 0 9 3,36 0 0-2,60 0 4 3,49 0-4-5,27 0-2 2,12 0 1 1,2 0 2 0,-12 0-1-2,-38 0 2 2,-40 0-2 0,-54 0 5 0,-26 7-5-2,-16 6-1 2,-54 23-8 0,-55 4-6 0,-52 7 10-2,-24-10 5 2,-18-15 0 0,-2-5 2 0,27-5-2-2,38-7 1 3,53 4 3-2,40-3-4 2,37-6 1-4,13 0 2 3,91 0 18 0,57 0 11 0,59-6-32-2,19-8-1 2,-3-3-1 0,-27 3 2 0,-56 3 0-2,-56 11 3 2,-53 0-2 0,-34 0-2 0,-39 5-7-2,-73 32-19 2,-58 3 22 0,-31-4 4 0,-11-10 1-2,5-7 4 3,29-2-3-2,31-9 1 2,53 4-2-4,49-12 2 4,45 0-2-2,29 0 1 2,83 0-1-4,44 0-2 3,28 0-3 0,-7-12 1 0,-33 4-6-2,-34-4 9 2,-45 7-2 0,-30-5 1 0,-24 10-21-2,-11 0-14 2,0 0-35 0,-23 0-21 0,-22 0-11-2,6 10-81 2,9-5-130 0</inkml:trace>
    </iact:actionData>
  </iact:action>
  <iact:action type="add" startTime="84736">
    <iact:property name="dataType"/>
    <iact:actionData xml:id="d9">
      <inkml:trace xmlns:inkml="http://www.w3.org/2003/InkML" xml:id="stk9" contextRef="#ctx0" brushRef="#br0">15003 7935 573 0,'0'0'228'7,"0"0"-76"-1,0 0-32 2,0 0-31 0,0 0-27 0,0 0-4 0,0 0 10-2,168 0-13 2,-121 0-10 0,11 11-3 0,7 4 6-2,3-3-13 2,6-3-7 0,-3-5-14 0,-2-4-3-2,-2 0-1 2,-7 0-6 0,-13 0 0 0,-9-3-3-1,-6-10-1 0,-15 1 1 1,-9 0-1-2,-5 5 0 2,-3-6-2 0,0-5 0 0,0-8 1 0,-18-1 1-1,-15-5-3 0,-5 2 3 1,-5 2-1 0,-2 2-1-2,4 6 2 2,1 6-3 0,2 3 2-2,9 2-1 2,9 1-1 0,4 2 0 0,7 4 3 0,6-1-5-2,3 3 4 2,0 0 1 0,0-2 0 0,0 2 2-2,0 0 1 2,20 0-3 0,19 0 2 0,3 21 3-1,2 13-4 0,2 3 7 2,-1 5-1-4,-6 0 4 3,-1 3 0 0,-2-2-3 0,-12-1-1 0,-4-2 1-2,-11-4 0 2,-5-6 1 0,-4-4-4-2,0 0-2 2,0-1 0 0,-33 2-3 1,1 2 2-4,-3-4-1 3,2-3-1 0,5-5 0 0,5-6 0-2,2 0-1 3,6 2-6-2,0-3-10 2,-1-2-59-2,2 1-33-1,-2 4-74 2,8-8-102 0,0-1-679-2</inkml:trace>
    </iact:actionData>
  </iact:action>
  <iact:action type="add" startTime="85996">
    <iact:property name="dataType"/>
    <iact:actionData xml:id="d10">
      <inkml:trace xmlns:inkml="http://www.w3.org/2003/InkML" xml:id="stk10" contextRef="#ctx0" brushRef="#br0">12184 9633 400 0,'0'0'328'8,"0"0"-165"-3,0 0-57 3,0 0-26 0,0 0-12 0,0 0-4-2,0 0-14 2,62 11-3 0,-33-11 8 0,9 0-19 0,8 0-8-2,8 0 6 2,-2 0-3 0,-3 0-3-2,2-4-2 2,-10-5-1 0,-2 2-7 0,-3 2-7-2,-11 0 0 3,-5 2-2-2,-9 3 2 2,-6-3-7-4,-1 3-2 3,-4 0-1 0,0 0-1 0,0 0 0-2,0-9-2 2,0-4-2 4,-14-11 3-8,-20-3 0 2,7-6 1 2,-4 1-1 0,4 3-1 0,5 5-8-2,2 7 6 2,7 8-1 0,5 4 1 0,3 5 4-2,2 0 1 2,1 0-1 0,2 0 0 1,0 0 2-4,0 0-2 3,0 0 6 0,0 3-4 0,0 22-2-2,10 2 0 3,8 7 5-2,-2-4 0 1,-2 5 4-2,2 2-3 2,-4-6-1 0,2 3 0 0,-4 0 1-2,-7-4 3 2,-3 4-2 0,0-3-1 0,0 1-3-2,0-7-2 3,-11 0 0-2,-5-9-2 2,3-1-1-4,-3-7-3 3,10-3-20 0,0-5-32 0,5 0-51-2,1 0-85 2,0 0-166 0</inkml:trace>
    </iact:actionData>
  </iact:action>
  <iact:action type="add" startTime="123069">
    <iact:property name="dataType"/>
    <iact:actionData xml:id="d11">
      <inkml:trace xmlns:inkml="http://www.w3.org/2003/InkML" xml:id="stk11" contextRef="#ctx0" brushRef="#br0">14019 17614 51 0,'4'0'247'10,"1"0"-113"-6,-5 0-36 4,0 0-17 0,0 0-24 0,2 0 1-1,1 0 10 0,-3 0 7 2,3 0-4-2,-3 0-12-1,0 0-5 2,0 0 2 0,0 0 1 0,0 0-6-2,0 0-5 2,0 0 1 0,0 0-1 0,0 0-11-2,0 0-10 2,0 0-1 0,0 0-3 1,0 0-1-4,0 0-5 3,0 7 1 0,-29 2-2 0,-14 12 5-1,-15-10-5 0,-18 9 10 3,-12 0 8-4,1-3-4 2,0 3 1-2,4-7-4 2,12-2-3 0,2 1-11-1,11 1-2 1,7-8-6 0,8 5-2 0,9-5 1-2,5 1-2 1,12-6 0 2,7 0-1-2,2 0 1-1,8 0-5 2,0 0-9 0,0 0-33 1,0 0-23-4,0 0-30 3,8 0-33 1,5 6-134-2,-6-1-525 0</inkml:trace>
    </iact:actionData>
  </iact:action>
  <iact:action type="add" startTime="123781">
    <iact:property name="dataType"/>
    <iact:actionData xml:id="d12">
      <inkml:trace xmlns:inkml="http://www.w3.org/2003/InkML" xml:id="stk12" contextRef="#ctx0" brushRef="#br0">13951 17926 621 0,'0'0'265'9,"0"0"-144"-2,0 0-30-1,0 0 11 2,0 0-18 0,0 0-19 0,-253 82-6-2,184-70-22 2,2-5-13 0,2 4-9 0,10-8-8-1,7 0-5 0,10 1-2 2,7-4 0-2,7 0-2-1,10 0-38 2,11 0-114 0,3 0-87 0,0 0-479-2</inkml:trace>
    </iact:actionData>
  </iact:action>
  <iact:action type="add" startTime="124652">
    <iact:property name="dataType"/>
    <iact:actionData xml:id="d13">
      <inkml:trace xmlns:inkml="http://www.w3.org/2003/InkML" xml:id="stk13" contextRef="#ctx0" brushRef="#br0">14578 18595 507 0,'0'0'250'7,"0"0"-94"-1,0 0-61 2,0 0-24 0,0 0-14 0,0 0-9-1,3 0 8 0,-26-32-4 1,3-9 0 0,-9-16-16 0,6-4-5-2,2-4-1 2,1-10-10 0,7-1-1-2,3-3-10 3,1-3-3-2,9-6 2 2,0 7 0-1,0 7-6-3,0 5-1 3,16 14 1 0,10 9 0 0,7 1-2-2,12 9 0 2,3 2-1 0,-3 17-23 0,7 12-49-2,-40 5-98 2,-3 0-71 0</inkml:trace>
    </iact:actionData>
  </iact:action>
  <iact:action type="add" startTime="125117">
    <iact:property name="dataType"/>
    <iact:actionData xml:id="d14">
      <inkml:trace xmlns:inkml="http://www.w3.org/2003/InkML" xml:id="stk14" contextRef="#ctx0" brushRef="#br0">14923 17988 352 0,'0'0'367'6,"0"0"-144"2,0 0-95 0,0 0-44 0,0 0-12-2,0 0 10 2,82 126 7 0,-55-81-16-2,5 9-22 2,4 5 1 0,-1 3-12 0,1-5-15 0,2-18-16-2,-3-9-8 2,-3-13-1 1,4-9-6-2,1-8-36-1,-5 0-55 2,-4-20-48 0,-25-5-91-2,-3 6-206 2</inkml:trace>
    </iact:actionData>
  </iact:action>
  <iact:action type="add" startTime="125433">
    <iact:property name="dataType"/>
    <iact:actionData xml:id="d15">
      <inkml:trace xmlns:inkml="http://www.w3.org/2003/InkML" xml:id="stk15" contextRef="#ctx0" brushRef="#br0">15413 18089 453 0,'0'0'299'6,"0"0"-120"1,0 0-72 0,0 0-24 1,0 0-33 0,0 0-4 0,-252 259 4 0,211-207-17-2,10-17-12 2,10-5-10 0,1-13-9-2,13-14-2 2,-2-3-38 0,9 0-61 0,0 0-102-2,0-8-286 2</inkml:trace>
    </iact:actionData>
  </iact:action>
  <iact:action type="add" startTime="125875">
    <iact:property name="dataType"/>
    <iact:actionData xml:id="d16">
      <inkml:trace xmlns:inkml="http://www.w3.org/2003/InkML" xml:id="stk16" contextRef="#ctx0" brushRef="#br0">15737 18190 345 0,'0'0'324'6,"0"0"-120"2,0 0-81 1,0 0-21-4,0 0-10 3,0 0-5 0,26-6-5 0,-12 6-11-2,4-1-13 3,10 1 1-2,7 0 0 2,10-7-8-4,0 2-3 3,10 0-26 1,-7-2-1-2,3-1-12-1,-8 8-1 2,-8-5-4 0,-6 5-2 0,-10 0-2-2,-7 0-3 2,-7 0-22 0,-5 0-63 0,3 0-51-2,-3 0-36 2,0 0-80 0,0 0-346 0</inkml:trace>
    </iact:actionData>
  </iact:action>
  <iact:action type="add" startTime="126289">
    <iact:property name="dataType"/>
    <iact:actionData xml:id="d17">
      <inkml:trace xmlns:inkml="http://www.w3.org/2003/InkML" xml:id="stk17" contextRef="#ctx0" brushRef="#br0">16015 17932 81 0,'0'0'556'7,"0"0"-348"-1,0 0-84 1,0 0-45 1,0 0-29-2,0 0 1 2,0 126 2 0,0-70 0 1,0 1-8-4,0-7-14 3,0-13-11 0,0-6-9 1,0-11-3-4,0-10-6 3,0-7-2 0,0-3-13 0,0 0-55-2,0 0-31 2,3-3-28 1,-3-7-122-4,0 4-328 3</inkml:trace>
    </iact:actionData>
  </iact:action>
  <iact:action type="remove" startTime="128418">
    <iact:property name="style" value="instant"/>
    <iact:actionData xml:id="d18" ref="#d16"/>
  </iact:action>
  <iact:action type="add" startTime="128446">
    <iact:property name="dataType" value="strokeEraser"/>
    <iact:actionData xml:id="d19">
      <inkml:trace xmlns:inkml="http://www.w3.org/2003/InkML" xml:id="stk18" contextRef="#ctx0" brushRef="#br1">22595 22496 828 0,'0'0'199'53,"0"0"-108"-53,0 0-50 0,0 0-34 0,0 0-7 0,0 0-6 0,0 0-38 1,0 0-72 4,0 6-312 3</inkml:trace>
    </iact:actionData>
  </iact:action>
  <iact:action type="remove" startTime="128986">
    <iact:property name="style" value="instant"/>
    <iact:actionData xml:id="d20" ref="#d17"/>
  </iact:action>
  <iact:action type="add" startTime="128936">
    <iact:property name="dataType" value="strokeEraser"/>
    <iact:actionData xml:id="d21">
      <inkml:trace xmlns:inkml="http://www.w3.org/2003/InkML" xml:id="stk19" contextRef="#ctx0" brushRef="#br1">22920 22597 397 0,'0'0'379'8,"0"0"-204"0,0 0-119-2,0 0-35 2,0 0-21 0,0 0-5 0,-33 25-61 31,20-13-94-38,5-12-139-1</inkml:trace>
    </iact:actionData>
  </iact:action>
  <iact:action type="add" startTime="129945">
    <iact:property name="dataType"/>
    <iact:actionData xml:id="d22">
      <inkml:trace xmlns:inkml="http://www.w3.org/2003/InkML" xml:id="stk20" contextRef="#ctx0" brushRef="#br0">15722 18221 206 0,'0'0'415'8,"0"0"-174"1,0 0-92-2,0 0-33-1,0 0-24 2,0 0-16 0,0-14 6 0,4 14-23-2,14-5-13 2,5 5-1 0,13-6-9 1,8-2 1-4,8 3-8 3,4-2-2 0,4-3-13 0,-1 3-9-2,-5 1-4 2,-9 4-1 0,-13 2-1 1,-12 0-7-3,-8 0-33 1,-12 0-69 2,0 0-27-2,0 0-100-1,0 0-347 2</inkml:trace>
    </iact:actionData>
  </iact:action>
  <iact:action type="add" startTime="130383">
    <iact:property name="dataType"/>
    <iact:actionData xml:id="d23">
      <inkml:trace xmlns:inkml="http://www.w3.org/2003/InkML" xml:id="stk21" contextRef="#ctx0" brushRef="#br0">16670 17902 399 0,'0'0'271'6,"0"0"-95"1,0 0-81 0,0 0-39 1,0 0-25 0,0 0 29-2,4 54-22 2,-24-16 14 0,0 1-10 0,4 3 3-2,0 2-3 2,12 3 2 0,1-6-8 0,3-1-1-2,0-10-6 2,0 2-18 0,23-12-11 0,6-3-6-2,3-12-20 2,4-5-37 0,-4 0-76 0,-25 0-45-1,0-5-218 0</inkml:trace>
    </iact:actionData>
  </iact:action>
  <iact:action type="add" startTime="130690">
    <iact:property name="dataType"/>
    <iact:actionData xml:id="d24">
      <inkml:trace xmlns:inkml="http://www.w3.org/2003/InkML" xml:id="stk22" contextRef="#ctx0" brushRef="#br0">16767 17634 391 0,'0'0'297'6,"0"0"-69"1,0 0-114 2,0 0-32-2,0 0-34-1,0 0-35 2,0-30-13 0,0 30-6 0,0 0-74-2,0 0-191 2,0 0-522 0</inkml:trace>
    </iact:actionData>
  </iact:action>
  <iact:action type="add" startTime="131484">
    <iact:property name="dataType"/>
    <iact:actionData xml:id="d25">
      <inkml:trace xmlns:inkml="http://www.w3.org/2003/InkML" xml:id="stk23" contextRef="#ctx0" brushRef="#br0">17060 18615 150 0,'0'0'251'7,"0"0"-63"1,0 0-47-2,0 0-49 2,0 0-26 0,0 0-10 0,0 0 5-2,112-20 4 2,-85-12-2 0,6-15-12 0,1-12-6-2,-1-7-6 2,-8-16-5 0,-8-6-1 0,-8-7-12-2,-9-11-10 2,0-5-7 3,-44 5-4-5,-12 10 0 0,-8 15 0 1,6 14-3 1,3 15-43 0,10 16-76-2,33 36-76 2,11 0-364 0</inkml:trace>
    </iact:actionData>
  </iact:action>
  <iact:action type="add" startTime="132023">
    <iact:property name="dataType"/>
    <iact:actionData xml:id="d26">
      <inkml:trace xmlns:inkml="http://www.w3.org/2003/InkML" xml:id="stk24" contextRef="#ctx0" brushRef="#br0">17772 18814 544 0,'0'0'205'8,"0"0"-109"0,0 0-57-2,0 0-9 2,0 0 37 1,0 0-9-2,-21-159-2-1,8 88-13 2,9-4-8 0,4-7-4 0,0-11 4-2,0-4-11 2,0 6-8 0,0-7-12 0,0 6-2-2,12 14-1 2,5 20-1 0,8 13-1 0,-1 14-9-1,7 14-28 0,1 9-45 2,-21 8-59-2,2 0-204-1</inkml:trace>
    </iact:actionData>
  </iact:action>
  <iact:action type="add" startTime="132535">
    <iact:property name="dataType"/>
    <iact:actionData xml:id="d27">
      <inkml:trace xmlns:inkml="http://www.w3.org/2003/InkML" xml:id="stk25" contextRef="#ctx0" brushRef="#br0">18183 18095 335 0,'0'0'275'6,"0"0"-71"3,0 0-68-4,0 0-52 3,0 0-13 0,0 0 1 0,74 76-15-2,-58-32 6 2,7 8-13 0,-5 0-8 0,2-6-3-2,0-3-14 2,-1-4-14 0,2-14-8 0,-6-9-2-2,0-7-2 2,2-9-19 1,4 0-49-2,-3 0-60 0,-3-25-50 0,-15 0-119 2,0 8-290-2</inkml:trace>
    </iact:actionData>
  </iact:action>
  <iact:action type="add" startTime="132813">
    <iact:property name="dataType"/>
    <iact:actionData xml:id="d28">
      <inkml:trace xmlns:inkml="http://www.w3.org/2003/InkML" xml:id="stk26" contextRef="#ctx0" brushRef="#br0">18495 18109 417 0,'0'0'256'7,"0"0"-125"1,0 0-56-3,0 0 21 3,0 0-12 0,0 0-18-2,-174 168-26 2,133-111-19 0,2-13-13 0,15-1-2-2,3-17-6 2,8-8-3 0,10-11-15 0,3-7-48-2,0 0-56 2,0 0-128 0</inkml:trace>
    </iact:actionData>
  </iact:action>
  <iact:action type="add" startTime="133151">
    <iact:property name="dataType"/>
    <iact:actionData xml:id="d29">
      <inkml:trace xmlns:inkml="http://www.w3.org/2003/InkML" xml:id="stk27" contextRef="#ctx0" brushRef="#br0">18902 18289 391 0,'0'0'284'4,"0"0"-83"4,0 0-42 0,0 0-38 0,0 0-15-2,0 0-22 2,145-22-17 0,-116 22-31 0,7 0-3-2,-1 0-13 2,6-3-14 0,5-3 3-2,-2 0-8 2,-4 1 1 0,-9-1-2 1,-15 2-2-2,-6 4-17-1,-10 0-47 2,0-2-103 0,0 0-85 0,-13 2-237-2</inkml:trace>
    </iact:actionData>
  </iact:action>
  <iact:action type="add" startTime="133443">
    <iact:property name="dataType"/>
    <iact:actionData xml:id="d30">
      <inkml:trace xmlns:inkml="http://www.w3.org/2003/InkML" xml:id="stk28" contextRef="#ctx0" brushRef="#br0">19104 18075 527 0,'0'0'217'8,"0"0"-70"-3,0 0-62 2,0 0-26 1,0 0-28 0,0 0-10-2,0 340-10 2,0-325-3 0,0-5-8 0,0-10-12-2,10 0-53 2,-7 0-169 0,4 0-289 0</inkml:trace>
    </iact:actionData>
  </iact:action>
  <iact:action type="add" startTime="133751">
    <iact:property name="dataType"/>
    <iact:actionData xml:id="d31">
      <inkml:trace xmlns:inkml="http://www.w3.org/2003/InkML" xml:id="stk29" contextRef="#ctx0" brushRef="#br0">19559 18095 285 0,'0'0'146'6,"0"0"-17"0,0 0-22 2,0 0-7 0,0 0 9-2,0 0-32 2,107 34 8 0,-107-17-22 0,0 3-26-2,0 10-19 2,0 2 6 0,0-2-5-2,-10 4-3 3,3 0 8-2,1-7 2 2,6 3 2-2,0-13-10-1,0-2-8 2,3 2-1 0,26-9-7 0,-2 4-2-2,14-12-17 2,-5 0-22 0,5-20-35-2,-5-21-23 2,-32 9-102 0,-1 7-313 0</inkml:trace>
    </iact:actionData>
  </iact:action>
  <iact:action type="add" startTime="134058">
    <iact:property name="dataType"/>
    <iact:actionData xml:id="d32">
      <inkml:trace xmlns:inkml="http://www.w3.org/2003/InkML" xml:id="stk30" contextRef="#ctx0" brushRef="#br0">19836 17727 643 0,'0'0'138'7,"0"0"-93"1,0 0-43-3,0 0-2 2,0 0-3 1,0 0-3 0,-9-25-58 0,9 32-104-2</inkml:trace>
    </iact:actionData>
  </iact:action>
  <iact:action type="add" startTime="134403">
    <iact:property name="dataType"/>
    <iact:actionData xml:id="d33">
      <inkml:trace xmlns:inkml="http://www.w3.org/2003/InkML" xml:id="stk31" contextRef="#ctx0" brushRef="#br0">20172 18628 535 0,'0'0'223'6,"0"0"-60"0,0 0-59 2,0 0-43 0,0 0-25 0,0 0 2-2,183-282-2 2,-164 169-9 0,-12-6 6-2,-7 8-14 2,0 3-13 0,-39 14-4 0,-13 12-2 0,-12 14-1-2,-4 12-35 2,37 56-86 0,4 0-165-1</inkml:trace>
    </iact:actionData>
  </iact:action>
  <iact:action type="add" startTime="137985">
    <iact:property name="dataType"/>
    <iact:actionData xml:id="d34">
      <inkml:trace xmlns:inkml="http://www.w3.org/2003/InkML" xml:id="stk32" contextRef="#ctx0" brushRef="#br2">22016 14852 67 0,'0'0'593'10,"0"0"-414"-4,0 0-62 0,0 0-11 2,0 0-3 0,0 0 3 0,0 0 2-2,146-90-27 2,-82 77-13 0,23 0 10 0,23-2-17-2,18 0-10 2,9 0-5 0,4 1-14 0,-5 9-1-2,-18-3 4 2,-20 5-15 1,-21 3-2-1,-25 0-4-2,-24 0-2 1,-17 0 0 2,-11 0-6-2,0 0 0-1,0 0-4 2,-31 3 1 0,-36 20-1 1,-35-1-3-4,-31-6 1 3,-23-7 0 1,-2-9-1-2,4 0 0 0,23 0-1 0,20 0-4 2,22 0-4-2,28 0-1 0,27 6 7 1,18-6 2-1,16 0 2 2,0 0-2-4,46 2-1 4,40 5 1 0,41 0-2-1,25 3 4-3,22-3 0 3,3 5 4 0,-12-1 4 0,-21 3 8-2,-28-9-4 1,-31 3 1 2,-29-1 3-2,-32-2-6 0,-19 0 0 0,-5-2-9 2,-12 4-1-1,-61-7-5-2,-38 0 4 1,-30 0 2 3,-20-27-1-3,-2 0 0-1,7 2 0 1,16 7 0 2,24 14 0-1,23 4-4-2,38 0-2 2,23 0 1 0,25 0 5-1,7 0-3 0,49 7 0 1,45 10-5 0,44 3 6 0,26 2 1-2,16-5 0 1,-11-2 2 1,-19-8 0 0,-36-7 2-2,-41 0 1 2,-33 0-2 0,-24 0 1 0,-16 3-3-1,-12 9 0 0,-60 3-5 2,-40 5 5-2,-33 4-1-1,-18-4 2 2,2-7-1 0,7 4 1 0,21 3 0-2,31-1 1 3,28 1-1-2,29-5 0 1,31-10 0-2,14-2-1 2,22-3-2 0,56 0-1 0,36 0-2-2,33-8 5 2,20-9-2 0,-9-1 2 0,-27 4 0-1,-41 6 1 0,-43 3 0 2,-27 5 1-2,-20 0-2-1,-12 0 0 2,-60 16-2 0,-35 15 0 0,-24-6 1-2,-9-8 1 2,0-12 0 0,19-5 1 1,21 0-1-4,32 0 2 3,28 0-2 0,27 0-1 0,13-13 0-1,29-18 1 0,47-6-1 2,40 2 0-2,29 5 1-1,11 13 0 2,-11 15 2 1,-25 2-2-2,-44 0 2-1,-39 0 0 2,-23 0 1 0,-14 0-3 0,-24 6 0-2,-47 17-5 2,-29 5 3 0,-20-1 2 0,3-15-2-1,6-4 2 0,22 4 0 1,20-7 1 0,29 4 0-2,21-4-1 2,19-5 1 0,0 0 0 0,43 0-1-2,46 0-2 2,36 0 2 1,27 13 0-2,9 4 1-1,-8-5 0 2,-32 0-1 0,-50-6 1 0,-38-2 1-2,-27 6-2 2,-6 3-1 0,-44-5-2 0,-43 10-5-2,-40-16 8 2,-14-2-1 0,-10 0 0 0,15 0 2-2,19-16-1 3,30 4 2-2,30-5-1 2,28 9-2-3,25-3 1 1,4-7-2 2,46-7-2-2,38 3-1-1,16 12 2 2,-7 3 0 0,-22 7-12 0,-24 0-18-2,-33 0-29 2,-14 12-67 0,0 5-70 0,0-9-67-2,-12-1-243 2</inkml:trace>
    </iact:actionData>
  </iact:action>
  <iact:action type="add" startTime="140793">
    <iact:property name="dataType"/>
    <iact:actionData xml:id="d35">
      <inkml:trace xmlns:inkml="http://www.w3.org/2003/InkML" xml:id="stk33" contextRef="#ctx0" brushRef="#br2">17028 18482 126 0,'0'0'298'8,"0"0"-80"1,0 0-86-4,0 0-23 3,0 0-29 0,0 0 10-2,0 0-8 2,-41-5 1 0,-11 5 4 0,-9 20-28 0,-14 5-14-2,-6-2-12 2,0-1-13 0,1 1-15 0,6-15-3-2,12-3-1 2,10-5-1 0,12 0 0 0,17 0-22-2,10 0-55 3,13-5-55-2,0-3-40 2,0 2-146-4</inkml:trace>
    </iact:actionData>
  </iact:action>
  <iact:action type="add" startTime="141147">
    <iact:property name="dataType"/>
    <iact:actionData xml:id="d36">
      <inkml:trace xmlns:inkml="http://www.w3.org/2003/InkML" xml:id="stk34" contextRef="#ctx0" brushRef="#br2">17199 18573 676 0,'0'0'230'6,"0"0"-136"2,0 0-8 0,0 0 3-1,0 0-30 0,0 0-16 1,-509 72-16-2,432-62-17 2,17-6-10 0,16-4 0 0,8 0-36 0,17 0-81-2,19 0-149 2,0-14-608 0</inkml:trace>
    </iact:actionData>
  </iact:action>
  <iact:action type="add" startTime="142024">
    <iact:property name="dataType"/>
    <iact:actionData xml:id="d37">
      <inkml:trace xmlns:inkml="http://www.w3.org/2003/InkML" xml:id="stk35" contextRef="#ctx0" brushRef="#br2">20292 18709 720 0,'0'0'225'7,"0"0"-99"1,0 0 6-2,0 0-56 2,0 0-29 0,0 0-9-2,-392 19-13 2,303-19-16 0,1 0-2 0,14 0-7 0,7-7 3-2,21-5-3 2,12 7-4 0,11 5-14 0,10-2-27-2,9 2-34 2,4 0-42 0,0 0-65 1,0 0-389-4</inkml:trace>
    </iact:actionData>
  </iact:action>
  <iact:action type="add" startTime="142339">
    <iact:property name="dataType"/>
    <iact:actionData xml:id="d38">
      <inkml:trace xmlns:inkml="http://www.w3.org/2003/InkML" xml:id="stk36" contextRef="#ctx0" brushRef="#br2">20121 18814 544 0,'0'0'376'13,"0"0"-229"-12,0 0-70 7,0 0 2 0,0 0-23-2,0 0-5 2,-371 34-26 0,283-34-16 0,4 0-5-2,14 0-4 2,14 0-22 0,12-4-111 0,44 4-106-2,0-4-666 2</inkml:trace>
    </iact:actionData>
  </iact:action>
  <iact:action type="add" startTime="143583">
    <iact:property name="dataType"/>
    <iact:actionData xml:id="d39">
      <inkml:trace xmlns:inkml="http://www.w3.org/2003/InkML" xml:id="stk37" contextRef="#ctx0" brushRef="#br2">21546 18140 507 0,'0'0'266'8,"0"0"-173"-2,0 0-8 2,0 0-28 0,0 0 6 0,0 0 9 0,61-38 1-2,-51 37-1 2,0 1-9 0,-4-4-15 0,1 4-7-2,-7 0-2 2,0 0-9 0,0 12 3 0,0 19-18-2,0 5-11 2,-20-1 0 0,-2 1 0-2,1 6 2 3,2-2-1-2,0 1 4 3,7-11 5-2,-1 2-3-2,9-7 2 2,4-10-1 0,0-5-4-2,0-7-6 0,29 4-2 3,16-7-4-2,6 0-2-1,1 0-14 3,-4-7-28-2,-8-21-29 2,-6-2-81-4,-34 7-111 3,0 10-722 0</inkml:trace>
    </iact:actionData>
  </iact:action>
  <iact:action type="add" startTime="143946">
    <iact:property name="dataType"/>
    <iact:actionData xml:id="d40">
      <inkml:trace xmlns:inkml="http://www.w3.org/2003/InkML" xml:id="stk38" contextRef="#ctx0" brushRef="#br2">21848 17848 633 0,'0'0'173'5,"0"0"-36"2,0 0-55 0,0 0-19 1,0 0-13 0,0 0-28-2,4-104-13 2,-1 99-9 0,0 5-63 0,4 0-185-2</inkml:trace>
    </iact:actionData>
  </iact:action>
  <iact:action type="add" startTime="144393">
    <iact:property name="dataType"/>
    <iact:actionData xml:id="d41">
      <inkml:trace xmlns:inkml="http://www.w3.org/2003/InkML" xml:id="stk39" contextRef="#ctx0" brushRef="#br2">22551 17951 589 0,'0'0'202'8,"0"0"-93"-2,0 0-45 2,0 0-29 0,0 0 16 0,0 0 4-2,-57 43-12 2,17-24-16 0,1 6-5 0,-6 2-3-2,11 3 1 3,1 1 10-2,4 2-4 1,9 4 0-2,8-5 6 2,8-2-3 0,4 1-3 0,0 2 13-2,8 4 1 2,26-1 2 0,12-1-7 0,5-5 1-2,2-5-23 3,-5-8-6-1,-3-5-6-1,-10-10-1-1,-6-2-3 2,-4 0-4 0,-7 0-19 1,-4-19-48-2,-10-13-39 0,-4 14-81 0,0 3-123 2</inkml:trace>
    </iact:actionData>
  </iact:action>
  <iact:action type="add" startTime="144797">
    <iact:property name="dataType"/>
    <iact:actionData xml:id="d42">
      <inkml:trace xmlns:inkml="http://www.w3.org/2003/InkML" xml:id="stk40" contextRef="#ctx0" brushRef="#br2">22716 18166 863 0,'0'0'152'8,"0"0"-48"0,0 0-33 0,0 0-2-2,0 0 14 2,0 0-15 0,-258 0-26 0,215 0-21-2,6 0-15 2,17 0-3 0,5 0-2 0,8 0-1-2,4 0-15 2,3 0-121 0,0 0-82 0,0 0-285 0</inkml:trace>
    </iact:actionData>
  </iact:action>
  <iact:action type="add" startTime="145377">
    <iact:property name="dataType"/>
    <iact:actionData xml:id="d43">
      <inkml:trace xmlns:inkml="http://www.w3.org/2003/InkML" xml:id="stk41" contextRef="#ctx0" brushRef="#br2">24167 17670 325 0,'0'0'157'6,"0"0"3"3,0 0-39-4,0 0-5 3,0 0-22 0,0 0-9 0,-90-81-10-2,22 69-20 2,-20 11-9 0,-14 1-2 0,-5 0-7-2,-6 38 4 2,4 13-4 0,9 23-9 0,12 7-10-2,12 6-5 2,15 2 4 0,16 4-2 1,18-6 9-1,20-5 7 0,7-11-1-1,23 0 10 2,48-14-4-4,30-12-13 4,25-19 0-2,22-21-15 1,6-5-4-2,-13-11-3 2,-31-14-2 0,-33 5 0 0,-41 3-3 0,-28 9-35-2,-8-4-116 3,-1 4-93-2,-27 3-204-2</inkml:trace>
    </iact:actionData>
  </iact:action>
  <iact:action type="add" startTime="146232">
    <iact:property name="dataType"/>
    <iact:actionData xml:id="d44">
      <inkml:trace xmlns:inkml="http://www.w3.org/2003/InkML" xml:id="stk42" contextRef="#ctx0" brushRef="#br2">23502 17621 365 0,'0'0'94'5,"0"0"8"3,0 0-48 0,0 0 33 0,0 0 43-2,0 0 6 3,3 0-31-2,-3 0-21 2,0 24 8-3,0 33-44 1,-24 25-11 1,-10 19-6 0,-7 10-15-2,-4 7-9 2,10-11-7 0,2-9 0 1,10-17-7-2,4-16-30 0,9-16-47 1,10-17-40 0,0-32-110-2,0 0-502 2</inkml:trace>
    </iact:actionData>
  </iact:action>
  <iact:action type="add" startTime="154709">
    <iact:property name="dataType"/>
    <iact:actionData xml:id="d45">
      <inkml:trace xmlns:inkml="http://www.w3.org/2003/InkML" xml:id="stk43" contextRef="#ctx0" brushRef="#br3">18391 14955 76 0,'0'0'277'7,"0"0"-187"1,0 0-4-1,0 0-10 1,0 0-19-2,0 0-14 2,0 0 4 0,-311-41 10 0,251 21 8-2,-1-2-3 2,-6 2-8 0,6 0-1 1,-7 1-4-4,3 4-12 3,4 2-13 0,-1 1-4 0,-8-3-9-2,-1 2-4 2,-10-4-1 1,-12 3 20 0,2 4-17-3,-6 0-5 2,-1 3 20 1,0 0-19-2,1 1-1-1,5 4 1 2,-5-3 3 0,-3 2-2 0,-4 3 20-2,2 0-19 2,2 0 9 0,3 0 5 0,5 3-14-2,2 4 11 2,0 3-6 1,6-3-7-2,3 6-3-1,1-8 11 2,9 3-8 0,-2-4-1 0,8-2 1-3,0-2 4 5,1 0-1-3,6 2 5 1,2 1 4-2,-1 0 9 2,3 2-16 0,2 1-7-1,-12 1-1-1,4 2 0 3,-20 6 1-1,-6-3-3 0,-9-1 1-1,3 3 8 0,11-11-9 2,12 6-1-2,13-1-1-1,12-3 2 2,3 0-1 0,5 2 1 0,2-4-1-2,8 4 1 2,-1 5-1 0,6-1-3 0,1 6-4-4,3 5 2 4,7 7 1 0,1-7 0 0,-1 11 0-1,0-1-1 0,5 4-1 1,-6 7 3 0,6 1 0-2,-6 4 4 2,-1 3 0 0,-4 5-1 0,5 0 1-2,-5 12 0 2,-2 6 2 0,-1 17-2 1,-5 8 1-4,1 0-1 4,2 2 4-1,1-3-4 0,7-11 4-3,0 6-3 3,6-4-1 0,4-7 3 0,3-6-1-2,0-9 12 2,0-3-12 0,0-2 7 0,16-8 2-2,1-9-7 2,-2-11 5 0,-2-12 9 0,-3-2-8-2,3-3 3 2,-6 2-3 0,5 7-1 0,1-1-1-2,-5 9-3 3,4 0 1-2,-2-1-2 2,-5 3 6-4,3-10-2 3,-8 0-3 0,2-13 0 0,1-7 1-2,1 0-2 2,-1-6-3 0,7 0 1 0,0 0 0-2,6 0 0 2,1 0-2 0,4 0 4 0,6 0-2-2,5 0 1 2,4 0 0 0,-4 0 1 0,5 0 3-1,-4 0 0 1,6 0 2-1,-1 0 2 1,8 0 2-1,11 7-1 0,14 6 5 2,14-3-1-2,14-3-7-1,11-7 4 2,7 0-1 1,8 2-2-2,14 3 0-1,-1 7 3 2,-2-1 0 0,-1 8-3 0,-13-4 7-2,-3 2-2 2,-6 3-3 0,-5-3-3 0,-5 1 4-2,2 9-8 3,-5-14 3-2,-3-2-2 2,6-3 1-3,-3-3-6 2,1 3 3 0,-1-4 1 0,-3 1-1-2,-10-1 1 1,-3 5 3 2,-4-1 2-2,-6-8-7-1,3 0 3 2,-3 0-2 0,0 0 0 1,5 0-3-2,3 0 3 1,-3-6-3-1,5 6 2 1,0-2 0-3,2 2 2 5,5-6 2-4,-1-1-1 3,-3-2 2-4,2-4-8 3,-13 5 0 0,1 8 0 0,-4-5 0-2,-2 5 0 2,3-9 0 0,5 1 0 0,5-7 0-2,0 1 0 2,-7-3 0 0,6 7 0 0,-9 7 0-2,6-2 0 2,-4 5 0 0,6-7 0 0,0-1 0-2,-9-3 0 3,-1 0 0-2,-8-4 0 2,-8 11 0-4,-2-5 0 3,-6 3 0 0,-2 6 0 0,1 0 0-2,-13 0 0 2,3 0 0 0,-8 0 0 0,-9-6 0-2,0 1 0 2,-5-1 0 0,-2-2 0 0,0 3 0-2,-3-7 0 2,3 4 0 0,3-4 0 0,-4-1 0-2,1 1 0 3,3 0 0-2,-2-5 0 2,2 4 0-4,1-6 0 3,2-7 0 0,-1-5-3 0,5-14-7-2,-3-9 0 2,-4-10 0 0,1-23 3 0,-11-20-2-2,3-25 2 2,-5-17 0 0,-2-8-2 0,-2 2 4-2,0 12-3 2,0 22 5 0,0 28-2 0,0 23 2-2,-10 18 0 3,-9 15 0-2,1 0-2 2,-5 8 4-4,-1 4-3 3,-10 3 3 0,-5 4 1 0,-4-4 0-2,-5 2 0 2,-12-2 1 1,-3 5 0-2,-7-3 0-1,-2 1 0 2,-8 4 0 1,3 0 2-2,-3 0-3 0,6 0 1 0,8 2-1 1,5-1-2 0,-6 2 2-2,5-1 0 3,-3 1-1 10,-11 7 1-18,-2 5 0 0,-9 0 2 7,0 0 1 1,-3 11-1-2,10 8 0-1,1-7-1 2,13 2 1 0,5-9-2 0,5-2 1-2,5-3 0 2,3 0-1 1,8 0 0 0,8 0 0-5,6-6-2 5,0-5 1-1,8 1 1-1,-1 3 0-1,8-1 1 3,1 6-2-2,4-1-8 2,2 3-19-3,1 0-61 1,3 0-42 1,0 0-48 0,0 8-102-2,13 4-404 2</inkml:trace>
    </iact:actionData>
  </iact:action>
  <iact:action type="add" startTime="157162">
    <iact:property name="dataType"/>
    <iact:actionData xml:id="d46">
      <inkml:trace xmlns:inkml="http://www.w3.org/2003/InkML" xml:id="stk44" contextRef="#ctx0" brushRef="#br3">20001 15637 147 0,'0'0'150'7,"0"0"-53"-1,0 0-24 2,0 0-4 0,0 0 2 0,0 0-3-2,0 0-12 2,0 24 8 0,0-24 42-2,10 6 6 2,8 5-20 0,5-3-1 0,3 7-9 0,-3-4-16-2,3-2-17 3,7 1-11-2,5 2-15 2,9 0 1-4,3-2 0 3,10 1 2 0,-2 0-2 1,3 2-2-2,-2-6 0 2,-1-1-12-2,-3 0 5 1,-7-3-6-1,1-3-1 0,-8 0 0 2,-1 0-2-2,-3 0-1-1,2 0-3 2,1 0 1 0,-3-15-2 0,0-7-1-2,4-8 0 3,-8-2 0-1,3-5-1 1,-5 5 1-4,-4-2 1 4,1-1-1-2,-5 8-1 3,2-5 1-9,-2 4 1 7,-1 6-1 0,-2 3 1-2,6-1 0 2,2 3-1 0,1-3 0 1,1 0 1-1,1 3 0-3,5 1 1 3,-6 4-1 1,-1 1 0-2,-7 5 2-1,-3 1-1 3,-5-1 4-2,-1 3-2-1,3-2-1 2,-1 0-2 0,-2-2-1 0,3 1 0 0,-8 4 0-2,1-3 0 2,-5 5 0 0,-1 0 0 0,-3 0 2-2,0 0-4 2,0 0 1 0,0 0-3 0,0 0-6-2,-3 0 1 2,-21 0 9 0,-8 0 1 0,-3-3 0-2,6 0 1 3,9 1-2-2,7-2-1-1,6 4 1 2,5 0 1 1,2 0 1-2,0 0-1-1,0 0 0 2,0 0-1 0,0 0 0 0,0 0 0 0,0-3-1-2,0 3 1 2,0-2-3 1,0 2 2-2,0 0 2-1,0-3 0 2,0-2 3 0,15-2 2 0,11 2-1-2,-2-3-5 3,5 2 2-2,-1-7-2 2,-1-2 1-4,0 4-1 3,-4 2 0 0,-3 1 1 0,-4 8 0-2,-9 0-1 2,-2-6 2 0,0 3 0 0,6 0-1-1,-3 1-1 0,7-2 0 1,2 3 0 0,2-3 0-2,-6 1 0 2,-1-2 0 0,-7 2 0 0,6-2 0-2,-7-1-3 3,5-2 2-2,2-1 0 2,-2 0 1-4,1 7 2 3,-4-1-2 0,-2-1 0 0,-1 4 0-2,-3 0-1 2,0 0 1 0,0 0-3 0,0 0 0-2,0 0 2 2,0 0-7 0,0 0 0 0,-29 0 4-1,-14 4 4 0,-8 10 3 1,-7-3-3 1,-2-3 1-4,1 1 0 4,-2-1-1-2,5-8 0 2,11 0-1-4,3 0 1 3,8 0 0 0,11 0 0 0,9 0-2-2,3 0 2 2,9 0-4 0,-1 0 4 0,3 0 2-2,0 0 2 2,0 0-4 1,0 0-1-2,0 0-1-1,0-8 2 2,0-7 1 0,17-4 4 0,11-1-3-2,-4 1-1 4,1 6 0-4,-2 1 0 3,0 7 1-4,-1 5 1 3,3 0 0 0,1 0 1 0,4 0-3-2,11 0 1 2,1 5 1 0,3 9-2 0,-2-6-1-1,-2 1 0 0,-2-4 2 2,-14-2-2-2,-9 2 1-1,-12 0 1 2,2-2 3 0,-6 4-2 0,0 4-2-2,0 12 2 3,0 10 1-2,-31 12-2 2,8-2 3-4,-6-5 6 3,6-4-8 0,5-7-1 0,1-2-1-2,4-6 0 2,3-6 1 0,7-1-4 0,3 0-2-1,0 1-28 0,0-5-41 1,0-1-54 0,6-7-78-2,17 0-127 2</inkml:trace>
    </iact:actionData>
  </iact:action>
  <iact:action type="add" startTime="160793">
    <iact:property name="dataType"/>
    <iact:actionData xml:id="d47">
      <inkml:trace xmlns:inkml="http://www.w3.org/2003/InkML" xml:id="stk45" contextRef="#ctx0" brushRef="#br0">22444 12516 724 0,'0'0'222'5,"0"0"-144"4,0 0-25-2,0 0 6 0,0 0 35 0,0 0 8 0,-150 71-30 2,81-7-12-1,-7 10-7-3,4 2-14 3,1-9-15 1,7-7-11-2,10-11-8-1,9-10-3 3,11-9-2-2,12-11 0 1,9-8-1-2,10-9-1 2,3-2-15 0,0 0-42 1,0 0-9-4,0 0-12 4,0 0-64-2,3-2-58 1,-2-1-282-2</inkml:trace>
    </iact:actionData>
  </iact:action>
  <iact:action type="add" startTime="161189">
    <iact:property name="dataType"/>
    <iact:actionData xml:id="d48">
      <inkml:trace xmlns:inkml="http://www.w3.org/2003/InkML" xml:id="stk46" contextRef="#ctx0" brushRef="#br0">21948 12353 373 0,'0'0'226'6,"0"0"-66"2,0 0 21 0,0 0-12-2,0 0-46 2,0 0-1 0,0 0-20 0,120 273-12-2,-79-183-13 2,2-5-11 0,-2-7-21 0,-8-16-17-2,-2-11-11 2,-11-14-11 0,-7-18-4 0,-9-11-2-2,-1-8 0 2,-3 0-14 0,0 0-38 0,0 0-54-2,0-17-33 2,0-21-16 0,-3 12-74 0,-8 5-309-2</inkml:trace>
    </iact:actionData>
  </iact:action>
  <iact:action type="add" startTime="161565">
    <iact:property name="dataType"/>
    <iact:actionData xml:id="d49">
      <inkml:trace xmlns:inkml="http://www.w3.org/2003/InkML" xml:id="stk47" contextRef="#ctx0" brushRef="#br0">22415 12390 605 0,'0'0'281'6,"0"0"-143"0,0 0-80 2,0 0 9 0,0 0 2 0,0 0-12-1,-202 244-5 0,138-170-9 1,-2 2-13 0,5-7-9-2,7-3-10 3,11-13-11-2,9-14 0 1,14-11 0-2,7-14-1 3,7-11-6-2,6-3-36 2,0 0-60-4,0-5-30 4,0-17 15-2,0 4-109 2,3 9-222-4</inkml:trace>
    </iact:actionData>
  </iact:action>
  <iact:action type="add" startTime="162173">
    <iact:property name="dataType"/>
    <iact:actionData xml:id="d50">
      <inkml:trace xmlns:inkml="http://www.w3.org/2003/InkML" xml:id="stk48" contextRef="#ctx0" brushRef="#br0">21922 12325 334 0,'0'0'240'4,"0"0"-90"4,0 0-40 0,0 0-14 0,0 0 0-2,0 0-5 2,91 110-4 0,-49-22 3 0,9 15-5-2,-1 4-33 2,7 0-15 0,-3-12-11 0,-8-14-13-2,-5-10-12 2,-8-11-1 0,-10-13-1 0,-3-8-8-2,-12-14-31 3,0-8-45-2,-8-14-52 1,0-3-16-2,0 0-217 2,0-3-312 0</inkml:trace>
    </iact:actionData>
  </iact:action>
  <iact:action type="add" startTime="165374">
    <iact:property name="dataType"/>
    <iact:actionData xml:id="d51">
      <inkml:trace xmlns:inkml="http://www.w3.org/2003/InkML" xml:id="stk49" contextRef="#ctx0" brushRef="#br3">20655 16671 396 0,'0'0'274'7,"0"0"-145"-1,0 0-46 2,0 0-20 0,0 0-12 0,0 0-4-2,0 0-11 2,116 101 15 0,-83-87 11 0,6 2-8-2,5 1 3 2,-2-6-1 0,6 3-14 1,7 0-6-4,8 3-10 3,10-5-6 0,5 1 0 0,2-1-7-1,1 2 9 0,2-3-3 1,-2-3 2 0,12 4 3-1,7-7-2 0,11-2-2 1,7-3-4 0,2 4-2-1,-4-3-2 0,1 11-5 1,1-6-5 0,-4 3 4-2,7-5 9 3,5 9-5-2,-2-9 2 2,0 5-2-4,0 2-3 3,1-3-2 0,8 4 2-2,-5 0-4 2,1-7 1 0,-12 3 1 1,-2 4 1-2,-5-2 1 0,-3 0-2 0,6-5-1 1,-5 0-2 0,2-5-1-2,-13 7 0 2,-10-2-2 0,-7 14 0 0,-9 9 1-2,0 6 1 3,1 11 1-2,3 0 3 2,-2 3-3-4,2 2 3 3,-7 2-1 0,1-3 1 0,-4-4-3-2,-1-2 1 2,1-4-3 0,-6 4 2 0,-2-13 0-2,-1 4-2 2,-8-6 3 0,-4 4-3-2,2-8 1 2,-11 1-1 0,1 0 0 0,-4-11 1-2,-12 1 0 2,3-7 0 0,-11-5-1 0,-3 3-1 1,-2-6 1-4,-7 0 1 3,1 0 1 0,-1 5-4 0,0-5 2-2,0 0 0 2,0 0 0 0,0 0-1 0,0 0 1-1,0 0 0 0,0 0-1 1,0 0 0 0,0 0 0-2,0 0 2 2,0 0-1 0,0 0 0 0,0 0 1-2,0 0 0 3,0 0-1-2,0 0-1 2,0 0 1-4,0 0 0 3,0 0 0 0,0 0 0 0,0 0 0-2,0 6-1 2,0-6-2 0,-4 6-4 0,-37 3-2-1,-12 0 4 0,-17-2 5 1,2-7-4-2,-2 0 3 2,4 0 0 0,-4 0 0 0,5-7 1 1,3-2-2-4,1-6 2 4,16 4 0-2,6-1-1 3,13 10-1-6,15-3-1 4,4 5 1 0,7 0 2 0,0 0 1-2,0 0 2 2,0 0-1 0,0 0 1-2,35 0 0 3,22 2-3-2,15 20-1 1,5-1 1-2,4-5 3 2,-7-2 3 0,-4 0 2 1,-7 3 1-4,-16-5 0 3,-10-5-1 1,-16-1-1-2,-5-1-1 2,-9-5 0-4,-1 0-4 3,1 0 1 0,-4 0-3 0,-2 0 0-2,2 0 0 2,2 0 0 0,-1 0 1-2,0 0-3 3,-1 0 1-2,1 0 0 1,-4 0 1 0,0 0-1-2,0 0 1 2,0 0 0 0,0 0 0 0,0 0 1-2,0 0 1 3,3 0-1-2,-3 0-1 2,3 0 0-4,-3 0 0 3,3 0 1 0,2 0-1 0,-5 0 0-2,2 0 0 2,-2 0-1 0,0 0 0 0,0 0 1-1,3-5-1 0,-1-15-1 1,6-22-2 0,-3-20 3-1,-2-2 1 0,-3-12 0 2,0 9 0-1,4-1 1-2,-4 11-1 2,0 19 1 0,0 6-2 0,0 20 1-2,0 11 0 2,0 1-2 0,0 0-24 0,0 0-71-3,0 0-59 4,0 18-59-2,3 9-344-1</inkml:trace>
    </iact:actionData>
  </iact:action>
  <iact:action type="add" startTime="168595">
    <iact:property name="dataType"/>
    <iact:actionData xml:id="d52">
      <inkml:trace xmlns:inkml="http://www.w3.org/2003/InkML" xml:id="stk50" contextRef="#ctx0" brushRef="#br4">27997 17823 782 0,'0'0'152'7,"0"0"-67"-2,0 0-42 3,0 0-39 0,0 0 23 0,0 0 13-1,-116-108 8 0,46 95-2 1,-13-2 3 0,-5 10 9-2,-12 5-9 2,-6 0-7 0,-5 3-9 0,-5 31-6-2,3 10-2 2,11 7-10 0,18 0-8 2,17 10-1-4,18 1 4 3,17 0 25-2,21 2 6 1,11 10 4-2,3 5-11 2,53 2-13-1,31 1-14 1,20-10-2 1,16-20-4-3,5-16-1 2,-11-16-3 0,-19-15-1-2,-26-5-3 2,-24 0-9 0,-12-5-38 0,-11-27-88-2,-9-13-82 2,-16 21-38 0,0 0-599 0</inkml:trace>
    </iact:actionData>
  </iact:action>
  <iact:action type="add" startTime="169299">
    <iact:property name="dataType"/>
    <iact:actionData xml:id="d53">
      <inkml:trace xmlns:inkml="http://www.w3.org/2003/InkML" xml:id="stk51" contextRef="#ctx0" brushRef="#br4">27150 17715 627 0,'0'0'236'6,"0"0"-81"2,0 0-60 1,0 0-53-4,0 0 21 3,0 0-3 0,0 0-2 0,-85 416-23-2,66-326-17 2,6-17-11 0,5-8-7 0,8-24 0-1,0-14-19 0,0-22-66 1,40-5-36 0,-19 0-39-2,3-28-282 2</inkml:trace>
    </iact:actionData>
  </iact:action>
  <iact:action type="add" startTime="169763">
    <iact:property name="dataType"/>
    <iact:actionData xml:id="d54">
      <inkml:trace xmlns:inkml="http://www.w3.org/2003/InkML" xml:id="stk52" contextRef="#ctx0" brushRef="#br4">28992 17463 501 0,'0'0'297'9,"0"0"-132"-2,0 0-50-1,0 0-35 2,0 0-40 0,0 0-11-2,-82 0 16 2,28 0-17 0,-10 0-12 0,-4 0 1-1,-1 0-11 0,-1 0 2 1,12 0-1 0,3 0 2-2,15 0 0 2,15 0-2 0,6 0 4 0,9 0 0-2,6 8 5 2,1 3 5 0,0 14 14 0,3 7-7-2,0 5-8 2,0 15-16 0,0 7 3 0,0 6 2-1,0 3 0 2,0 1-5-1,0-2 9 0,0-2-9-1,0 3-1 0,-5 0 4 2,0-4-7-2,-3-1 0-1,1-8 0 2,-2-3 1 0,6-11 1 0,2-1-2-2,-2-15 2 2,3-13-1 0,0-7 3-1,0-5 0-2,0 0 4 3,0 0 3 0,0 0 4 0,0 0 2-2,0 0-5 2,0 0 1 0,7 0-3 0,17 0-6 0,2 0-2-2,1 0-2 3,5 0 2-2,4 0-2-1,3 0 0 2,8 0 0 0,-4 0-1 1,1 0 0-4,-8 0-5 3,0 0-23 0,-8 0-31 1,-8-12-60-4,-20 7-87 4,0-4-145-2</inkml:trace>
    </iact:actionData>
  </iact:action>
  <iact:action type="add" startTime="170462">
    <iact:property name="dataType"/>
    <iact:actionData xml:id="d55">
      <inkml:trace xmlns:inkml="http://www.w3.org/2003/InkML" xml:id="stk53" contextRef="#ctx0" brushRef="#br4">28808 17988 241 0,'0'0'334'7,"0"0"-177"-1,0 0-3 2,0 0-64 0,0 0-20-2,0 0-19 3,12-25-11-2,-3 22-13 1,1-1 0-2,3 4 5 2,1 0 10 0,-1 0 7 0,5 0-5-2,5 0-6 2,3 15-6 0,-3 17 1 0,5 3-6-1,-4 11-5 0,4-4-3 2,-6 8-4-2,1 2-5 3,3-13-10-4,0 3 3 3,-1-12-1-2,2-10 1-1,2-3-3 2,-1-10 0 1,5 1-9-2,6-8-31-1,5 0-25 3,-4-18-77-2,-32-2-60 1,2 1-183-4</inkml:trace>
    </iact:actionData>
  </iact:action>
  <iact:action type="add" startTime="170821">
    <iact:property name="dataType"/>
    <iact:actionData xml:id="d56">
      <inkml:trace xmlns:inkml="http://www.w3.org/2003/InkML" xml:id="stk54" contextRef="#ctx0" brushRef="#br4">29298 17988 499 0,'0'0'175'2,"0"0"-15"3,0 0-43 2,0 0-55 1,0 0-11 0,0 0-15-2,-478 341-14 2,435-300-14 0,11-11-5 0,13-9-3-1,9-21-24 0,10 0-93 1,0 0-156 0,4 0-251-2</inkml:trace>
    </iact:actionData>
  </iact:action>
  <iact:action type="add" startTime="171218">
    <iact:property name="dataType"/>
    <iact:actionData xml:id="d57">
      <inkml:trace xmlns:inkml="http://www.w3.org/2003/InkML" xml:id="stk55" contextRef="#ctx0" brushRef="#br4">29640 17463 545 0,'0'0'192'7,"0"0"-39"1,0 0-68 0,0 0-46-2,0 0 5 2,0 0-9 0,177-5-11 0,-142 5-14-2,-7 5 13 2,-1 0 4 0,-9 4-6 0,2-4-5-2,-11 1-2 2,1-6-3 0,-7 2-3 0,1 2-6-2,-4 4 8 2,3 6 17 1,0 14-7-2,-3 5-12-1,0 18 4 2,0 11 10 1,0 14-7 0,0 11 6-4,0 11 0 3,-13 9 6-1,0-8-17 2,0-4 2-3,5-13 4 1,0-16-11 2,3-9 3 0,-2-5-3-3,4-7-3 1,-3-15 1 2,2-4 1-1,4-16 1-3,0-7 2 3,0-3 2 0,0 0-4-1,0 0 0-1,0 0-5 2,0 0-1 0,-17 0-2 0,-9 4-1-2,-15 3 4 2,-19-7 0 0,-3 0 0 0,-11 0 1-2,-3 0-2 2,0 0 0 0,3-6-1 0,0 1-30-2,2 2-69 2,52 3-110 0,9 0-290 1</inkml:trace>
    </iact:actionData>
  </iact:action>
  <iact:action type="add" startTime="173333">
    <iact:property name="dataType"/>
    <iact:actionData xml:id="d58">
      <inkml:trace xmlns:inkml="http://www.w3.org/2003/InkML" xml:id="stk56" contextRef="#ctx0" brushRef="#br5">26422 17384 351 0,'0'0'406'8,"0"0"-220"-2,0 0-44 2,0 0-33 0,0 0-3 0,0 0-9-2,45 74-32 2,-33-42-19 0,-3 17 2 0,5-7-12-2,-5-2 0 2,0-10-2 0,-2-4-4 0,2-7-9-2,-1-8-10 2,7-11-3 0,6 0-5 0,10 0 2-2,9-11-5 2,17-25-1 0,2-16 1 0,7-4 1-1,-1-8-1 1,2-6 0-1,-7-8 0 1,1-4 0-2,-11 1-1 2,-16 4-1 0,-5 21 0 1,-14 17 0-4,-9 22 2 3,1 5-1 0,-7 12 0 0,0 0 0-2,0 0 1 2,0 0-1 1,0 0-2-2,0 0 3-1,0 12 0 2,-25 23 6 0,-15 29-5 0,-12 5 3-2,-9 16 0 2,-7 1-3 0,-8-7 1 0,4-3-2-2,6-14 0 2,3-11 1 1,10-12-2-2,6-3 1-1,3-4-1 2,11-12 1 0,8-3 0 0,9-10 0-2,9-7-1 2,7 0-1 1,0 0-1-2,0 0-5-1,0-19-2 2,0-21 5 0,0-7 5 0,0-4 1-2,0-5-1 2,0 5-1 0,-3 6 1 0,-3 14-1-2,6 12 0 2,-3 11 1 0,3 8 1 1,0 0 0-4,0 0 0 3,0 0 1 0,0 0 1 0,0 0 6-1,0 5 2 1,0 24 9 0,16 9-5-1,5-1 11 0,5 2-1 1,-5-2-10 0,0-1-1 0,-2-10-2-2,-2-7-2 2,-5-4-3 0,-1 2-1 0,2-9 0-2,-6 3 2 1,-1-11 0 2,-3 0-4-2,2 0 2-1,10 0-6 2,9 0 2 0,13-19-1 0,14-28-2-2,6-6 1 2,6-12 0 1,7-10 0-1,1-9 0-3,1 2 0 3,-5 1-1 0,-12 11-1 0,-11 13 2-2,-15 25 0 2,-9 8-2 1,-13 18 1-2,-4 6 2-1,-3 0 2 2,0 0-3 0,0 0-2 0,0 0-2-2,0 0 3 2,-16 17-6 0,-29 40 7 1,-21 19 6-4,-14 11-4 3,-10 0 1 1,2-11-3-3,-8 5-3 1,10-11 1 1,11-1 2 1,4-5 0-1,10-8 0-3,12-9 0 3,8-10 0 0,14-12 0 0,4-10 0-2,9-10 0 2,10 0 1 0,4-5-1 1,0 0 0-4,0 0-2 3,0 0 2 0,0 0-5 0,0-18 5-2,0-25-4 2,0-13 4 1,0-6 1-2,0-4-1-1,0 12 0 2,0 5-1 0,0 16-2 0,0 16-19-2,-4 5-45 2,-3 12-53 0,4 0-43 0,3 0-86-2,0 3-326 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57:30.109"/>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70C0"/>
    </inkml:brush>
  </inkml:definitions>
  <iact:action type="add" startTime="13664">
    <iact:property name="dataType"/>
    <iact:actionData xml:id="d0">
      <inkml:trace xmlns:inkml="http://www.w3.org/2003/InkML" xml:id="stk0" contextRef="#ctx0" brushRef="#br0">5452 3195 425 0,'0'0'219'8,"0"0"-78"-3,0 0-21 3,0 0-29 0,0 0-53 0,0 0 7-2,0 0 1 2,264 222-14 0,-216-166-2 0,8 2 4-1,8 4 5 1,10 7-19-1,9-2-5 2,4 1 0-4,4-2 6 4,2-1-4-2,4 5-4 2,3 4-8-1,7 2 5-1,-3 11 2 1,4-1-7 0,-1 2 2-1,-4-1-4 0,-3-5 6 2,-2-1-8-4,5 1 5 3,-5-3-5 0,-7-1 0 0,-11-2 0 0,-11-9-1-2,-5-5 1 2,-16-10-1 0,-8-17 0 0,-6-6 1-2,-13-16-2 2,-8-7 1 0,-8-3 0 0,2-3-1-3,-7 0 0 4,3 0 1-2,0 0-1 1,1 0 0-2,-1 6 0 2,0 4 1 0,1 6 0 0,5 8 1-2,-5-4-1 2,7 0 1 0,-6-7 0-1,0-8-1 0,-5 2 0 1,3-4 1 0,-3-1-2 0,0 1 2-2,0-3-2 2,0 0 1 0,0 0 0 0,0 0 0-2,0 0 0 2,0 2 1 0,0 8-1-2,2 0 0 2,9 8 2 0,0-1-2 0,-2-1 2 0,-2-5-2-2,-2-2 0 2,-1-6 0-1,-4-3 0 1,4 0-2-1,-4 0-1 1,0 0-5-1,0 0-1 2,0 0 7-4,0 0 2 3,0-3 0 0,-20-14 1-2,-9 0 0 2,-12-2-1 1,-4-4 0-2,-11-2 0 1,-11-4 0-1,3 4-3 0,1-2 1 1,-3 3-6-2,16 5 5 3,9 2 1-2,12 8 2 1,18 4 0-1,5 2-2 0,3 3 2 2,3 0 2-2,0 0 2-1,0 0 3 2,0 0 14 0,19 0 2 0,27 20-17-2,15 7-4 3,10 5 9-2,6 2 3 1,2 4-6 0,3-1 9-1,-7 0-2 0,-2-3 5 1,-5-6-1-2,-13-8 7 2,-19-10 5 0,-10-7-1 0,-16-3-8 0,-5 0-12-2,0 0-10 3,-5-24 1 0,0-27-3-1,0-14 3-2,-10-11-1 1,-20-6 1 1,-6 1-1-2,2 5-4 2,4 12-2 0,4 4-59 0,2 9-56 0,23 43-112-2,1 3-235 1</inkml:trace>
    </iact:actionData>
  </iact:action>
  <iact:action type="add" startTime="14999">
    <iact:property name="dataType"/>
    <iact:actionData xml:id="d1">
      <inkml:trace xmlns:inkml="http://www.w3.org/2003/InkML" xml:id="stk1" contextRef="#ctx0" brushRef="#br0">7273 3038 379 0,'0'0'185'6,"0"0"-83"2,0 0 17-2,0 0-28 2,0 0-50 0,0 0 7 0,0 0 20-2,329 180-11 2,-250-130-10 1,8 9-1-1,8 5-2-2,8 7-9 1,11 4 1 2,9 3 3-2,5-3 1 0,2 3-16 1,1-3 2 3,-1-1-3-5,-7-1-9 2,2 0-6-2,-5-2-3 2,-4-1 2 0,-3-3-2-2,-7 0 4 3,-3 1-8-1,-1-3 3 0,5 2-2-1,6 4 1-1,4 4-2 2,-1-1-1 0,0-3-1-2,-11-2 0 2,-10-7 1 0,-2-6 0 0,0-3-1 1,0-2 2-4,-1-1-4 4,0 1 6-1,-2 5-2-3,5 5-1 4,-6 7 1-2,6 2-1 1,-6-1 0-2,1-11 0 3,-16-10 1-2,-12-14 0 3,-14-14 1-5,-18-12 3 2,-4-8-5 1,-11 0 2 0,1 0-1-4,0 2 0 4,-3-2-1 1,-2 3 1-2,2 0-1 0,-5 1 0 1,0-4 0 0,-5 0 1-1,-1 2-2-1,-2-2 0 2,0 0 0 0,0 3-1 1,-5-3-3-4,-35 0 4 4,-15 2 1-2,-6 1 0 1,-9 0 0-1,5-3 0 0,6 0 0 2,5 0 0-2,10 0-1-1,7 0 1 2,8 0 1 1,11 0 0-2,5 4-2 0,3-1 2 0,10 1-2 2,0-1 2-1,0-3 2-2,0 0-3 2,0 0 1-1,0 0 2 2,18 5 0-3,25 2 1 3,9-2-2-2,13 3 4 1,8-2 1-2,10-3 2 2,-2-3-1-1,-7 0 5 2,-5 0 0-4,-17 0 4 3,-18 0 11 1,-8 0-23-2,-16-9 0 0,-10-6-5 0,0-12 0 2,0-12-1-2,-23-11 0-1,-15-7-1 2,-11-2 2 1,-2-3-2-1,2 8-2-2,-3 7-14 2,-1 5-47-1,3 3-22 1,-4-4-103-1,38 36-53 0,6-10-749 2</inkml:trace>
    </iact:actionData>
  </iact:action>
  <iact:action type="add" startTime="16244">
    <iact:property name="dataType"/>
    <iact:actionData xml:id="d2">
      <inkml:trace xmlns:inkml="http://www.w3.org/2003/InkML" xml:id="stk2" contextRef="#ctx0" brushRef="#br0">9650 3102 307 0,'0'0'108'5,"0"0"-41"3,0 0 58 0,0 0-37 0,0 0-41-2,0 0 12 2,454 174 3 1,-363-134 6-2,6 10-14-1,7 4-8 2,10 5-2 0,6-1-13 0,12-2-12-2,0-2-2 2,1-5-2 0,-1-11-3 1,-3-4-8-3,0-5-3 5,4-4 0-4,-2 0 3 2,-2 3-4-5,-5 1 8 6,-6 3-1-3,2 3 0 1,5-1 10-2,-2-2-5 1,2 3-3 1,-5-8-7 0,-14 2 3-1,-2-6-2 0,-13 1 5 1,7 1 2 0,-3 4 0-2,5 8 0 2,2 0 0 0,8 8-6 0,4 5-2-2,7 6 0 3,-4 3-2-2,9 3 1 2,-8-1 0-4,-4-6 4 4,-11-11 2-2,-6-4 3 2,-10 1-1-3,-1 2-3 1,2 4 0 1,9 9-5 0,8 4 2-1,2 4-1 0,2 0-4 2,-8-5 2-2,-10-4 0 1,-7-8 0-2,-7 0 0 2,0-4 0 1,3 7 1-4,2 7-2 4,-3-3 2-2,0-2 0 2,-5-5 0-4,-11-12-2 4,-7-4 2-2,-11-14 0 2,-1-9 0-4,-5-5-1 4,-4-3-1-2,-5 0 1 2,-10 0 0-3,-7 0 2-1,-2 0-3 3,-9 0 2 0,1 0-1 0,-3 0 0-1,0 0 0 0,0 0-2 1,0 0 2-2,0 0-1 3,0 0 2-2,0 0-3 1,0 0 1-2,0 0 1 3,0 0-1-1,0 0-1-1,0 0 2 0,-17 17 0 0,-9-3 0 2,-3-1 1-2,0-3-2 0,-3-5 2 0,-6 0-2 2,-1-5 1-2,-6 0 0-1,-10 0 0 3,-6-8 0-1,-10-17 0-1,-9-4 0-1,4-1-1 3,2 3-1-2,14 3 0 1,17 9-2-2,14 2 3 2,13 8-1 0,7 5 0 1,9-4 2-3,0 4 0 1,0 0 1 2,0 0 0-2,0 0 5 0,6 0-5 0,27 0 0 1,11 0-1 0,9 0 1-2,13 0-1 3,3 0 2-2,8 0 0 1,6 7 1-2,-2 8 3 3,-1-6-3-2,1 8 9 1,-2 1-2-2,-10-2 7 2,-10 1-5 0,-13 0-3 0,-11-6-6-2,-16-5-2 2,-9-3 1 1,-10-3-1-2,0 0-2 0,0 0 2 0,0 0-2 1,0 0-1 0,-20-6 0-2,-26-36 2 2,-10-15 0 1,-12-14 0-2,0-10 0-1,4 6-1 3,-2 4 0-1,-1 10-11 0,3 10-67-3,-5 10-50 3,48 34-91 1,14 4-411-1</inkml:trace>
    </iact:actionData>
  </iact:action>
  <iact:action type="add" startTime="17557">
    <iact:property name="dataType"/>
    <iact:actionData xml:id="d3">
      <inkml:trace xmlns:inkml="http://www.w3.org/2003/InkML" xml:id="stk3" contextRef="#ctx0" brushRef="#br0">15406 4516 630 0,'0'0'68'7,"0"0"21"-2,0 0 6 4,0 0-23-2,0 0-21 1,0 0-39-2,0 0-9 2,144-20-3 0,-124 40-13 0,13 12-93-2,-23-22-163 2,8-1-211 1</inkml:trace>
    </iact:actionData>
  </iact:action>
  <iact:action type="add" startTime="17738">
    <iact:property name="dataType"/>
    <iact:actionData xml:id="d4">
      <inkml:trace xmlns:inkml="http://www.w3.org/2003/InkML" xml:id="stk4" contextRef="#ctx0" brushRef="#br0">16168 4550 648 0,'0'0'0'8,"0"0"5"-1,0 0-5-2,0 0-30 2,0 0-123 1</inkml:trace>
    </iact:actionData>
  </iact:action>
  <iact:action type="add" startTime="17917">
    <iact:property name="dataType"/>
    <iact:actionData xml:id="d5">
      <inkml:trace xmlns:inkml="http://www.w3.org/2003/InkML" xml:id="stk5" contextRef="#ctx0" brushRef="#br0">17224 4429 520 0,'0'0'53'6,"0"0"57"0,0 0-55 2,0 0-41 0,0 0-14 0,0 0-70-2,88-29-177 2</inkml:trace>
    </iact:actionData>
  </iact:action>
  <iact:action type="add" startTime="36184">
    <iact:property name="dataType"/>
    <iact:actionData xml:id="d6">
      <inkml:trace xmlns:inkml="http://www.w3.org/2003/InkML" xml:id="stk6" contextRef="#ctx0" brushRef="#br1">21814 3171 773 0,'0'0'239'8,"0"0"-108"-1,0 0-27 2,0 0-38-4,0 0-4 3,0 0-13 0,282 4 11 0,-175-4 4-2,13 0 3 2,11-9-5 0,17-4-8 0,10-4-6-2,11 3-6 2,-1-1-3 0,-1 8-12 0,-13 0-2-1,-11 7 1 0,-5 0-7 1,-9 0-5 1,-7 0-1-4,-15 0-1 4,-14 0-6-2,-18 0-1 2,-10 0 2-3,-20 0 3 1,-14 0-6 2,-7 0 4-2,-12 3-6 0,-9-3 2 0,-3 0-2 1,0 0-1 0,0 4 1-1,0-2-2 0,0 6 0 1,-23 4-8 0,-28 0 8-1,-29 7 0 0,-26-6-1 1,-23-1-1 1,-27-4 1-3,-15-2-2 2,-13-3 1 0,5 0 2 0,5-3-2-3,11 3 2 4,13-1 0-2,15 4 0 1,18 5 0-2,7-3-2 3,10 0 1-2,3 2-3 1,7-4-2-1,6-5-6 1,5 5-1-1,8 0-1 2,13 2 2-4,12 4 0 4,8-4 8-2,11-2 0 2,14-3 3-3,3-1 0 2,10-2 2-1,0 0-2 2,0 0 2-4,7 0 1 4,52 3-1-1,40 0 1 0,34-3 3-2,25 0-3 2,19 0 0-1,10 0 3 1,2 0 8-1,-5 0 5 1,-15 0-5-1,-25 14 2 1,-24 6 7-1,-29 0-18 0,-11-1-4 1,-19-4 0 1,-15-8 0-3,-22 3 0 2,-13-10 0-1,-11 2 0 3,0-2 0-5,0 0 0 2,-55 3 0 2,-45-3 0-1,-54 0 0-2,-31-17 0 2,-28-22 0-1,1-9 0 2,6 5 0-3,25 10 0 1,26 13 0 1,25 15 0 0,24 5 0-2,25 0 0 2,27 0 0 0,18 0 0 0,21 3 0-2,11-3 0 3,4 2 0-2,0-2 0 2,27 3 0-4,44 2 0 3,42 2 0 1,22 0 0-1,9 4 0-3,-4 1-5 3,-12-4 4 0,-14 1-1 0,-11-1 2-1,-8-1-8 1,-11-2-10-1,-5-5-38 2,-5 0-61-4,-3 0-68 3,-56 0-52 0,-11-12-192 0</inkml:trace>
    </iact:actionData>
  </iact:action>
  <iact:action type="add" startTime="37693">
    <iact:property name="dataType"/>
    <iact:actionData xml:id="d7">
      <inkml:trace xmlns:inkml="http://www.w3.org/2003/InkML" xml:id="stk7" contextRef="#ctx0" brushRef="#br1">15563 1374 485 0,'0'0'448'6,"0"0"-296"3,0 0-32-4,0 0-31 3,0 0-24 0,0 0-16 0,0 0-12-2,89 8 3 2,-18-8 12 0,27-11 4 0,16 3-9-1,12 5-5 0,0 3 3 1,-14 0-6 0,-13 0-4-2,-17 0-9 2,-20 9-10 0,-11-7-7 1,-17-2-5-4,-10 0-2 4,-9 0 1-2,-11 0-2 2,-4 3 1-3,0 0-2 2,0 14 1 0,-12 21 1-2,-37 33 14 1,-23 22-12 1,-23 11-2 0,-10 3-2 0,-7-4-1-1,2 1 1 0,10-8 1 2,13-12 2-2,13-13-5 0,23-19 2 1,15-17-5 0,19-21-5 0,11-9-25-3,6-5-40 4,6 0-46-1,41-24-27-2,-6-6-44 2,1 0-168 0</inkml:trace>
    </iact:actionData>
  </iact:action>
  <iact:action type="add" startTime="38165">
    <iact:property name="dataType"/>
    <iact:actionData xml:id="d8">
      <inkml:trace xmlns:inkml="http://www.w3.org/2003/InkML" xml:id="stk8" contextRef="#ctx0" brushRef="#br1">16843 1345 378 0,'0'0'435'9,"0"0"-270"-3,0 0-26-1,0 0-79 3,0 0-3 0,0 0 2 0,-128 309 1 0,57-204-20-1,-16-1-14 0,0-3-8 1,-6-12-7 0,0-1-3-2,5-13 1 2,7-9 6 0,11-11 0 0,12-13-5-2,15-10 2 3,9-10-4-2,16-7-1 2,10-10-1-4,8-5-2 3,0 0-4 0,0 0 2 0,0 0 6-2,0 0 7 2,24 0 5 0,15 0 10 0,13 0 10-1,20-3-7 0,23-6-8 1,10-1 1-2,4-2 0 3,1 4-4-1,-20-2 0 2,-16 6-3-3,-13 4-7-1,-15 0-6 2,-12 0-6 0,-10-3-7 1,-5 1-37-4,-1-7-75 2,-2-3-82 0,-16 7-88-1,0 3-377 3</inkml:trace>
    </iact:actionData>
  </iact:action>
  <iact:action type="add" startTime="38788">
    <iact:property name="dataType"/>
    <iact:actionData xml:id="d9">
      <inkml:trace xmlns:inkml="http://www.w3.org/2003/InkML" xml:id="stk9" contextRef="#ctx0" brushRef="#br1">17186 2068 503 0,'0'0'206'6,"0"0"3"3,0 0-78-3,0 0-39 4,0 0-40-5,0 0-13 3,123 219-14-1,-123-174-2-1,0-6-13 3,-3-9-8-1,-30-6-2-1,-3-10 0 1,-5-12-3-2,1-2 1 3,0 0-7-1,11-13-2 0,14-14-2-2,3 5-5 2,12 0 9 0,0 8 9-1,0 6 2-1,23 3 3 2,10 5 0 0,11 0 5-2,1 5 11 3,3 29 7-2,-8 6-8 2,1-4-10-2,-5-5-6-1,3-12-4 2,-8-4-2 2,4-15-34-2,-1 0-73-2,-29-7-116 1,5-14-411 0</inkml:trace>
    </iact:actionData>
  </iact:action>
  <iact:action type="add" startTime="39484">
    <iact:property name="dataType"/>
    <iact:actionData xml:id="d10">
      <inkml:trace xmlns:inkml="http://www.w3.org/2003/InkML" xml:id="stk10" contextRef="#ctx0" brushRef="#br1">17718 1804 582 0,'0'0'206'8,"0"0"-63"-1,0 0-17 2,0 0-17-4,0 0-17 3,0 0 15 0,0 0-22-2,171 3-19 2,-117-3-24 0,-11 0-16 0,-1 0-20-2,-17 0-6 3,-9 0-5-1,-12 0-37-1,-4 0-66-1,0 4-95 2,0 6-40 0,-14-5-210 0</inkml:trace>
    </iact:actionData>
  </iact:action>
  <iact:action type="add" startTime="39695">
    <iact:property name="dataType"/>
    <iact:actionData xml:id="d11">
      <inkml:trace xmlns:inkml="http://www.w3.org/2003/InkML" xml:id="stk11" contextRef="#ctx0" brushRef="#br1">17883 1930 418 0,'0'0'410'6,"0"0"-216"2,0 0-34 0,0 0-54-1,0 0-12 0,0 0-27 2,129 5-35-4,-97-5-25 4,0 0-7-1,4-5 0 0,2-5-26-2,-3-7-55 2,4-7-74 0,-29 14-47-1,-3 0-164-1</inkml:trace>
    </iact:actionData>
  </iact:action>
  <iact:action type="add" startTime="39986">
    <iact:property name="dataType"/>
    <iact:actionData xml:id="d12">
      <inkml:trace xmlns:inkml="http://www.w3.org/2003/InkML" xml:id="stk12" contextRef="#ctx0" brushRef="#br1">18731 1446 595 0,'0'0'192'7,"0"0"-128"2,0 0-3-2,0 0-8 1,0 0 13-1,0 0-9 0,-116 43-17 2,76-12-13-4,-1 2-12 3,2 1-8 0,9 1-3 0,3-8 1 0,10-1 1-2,7-4 6 2,10 1 7 0,0-1 6-2,0 3 1 7,0 0-6-10,3 7-5 5,17-5-6-2,-4 4-1 2,-1 3 2 0,-2 0-2 1,-6 0-7-2,-7-1-1 2,0 1 0-2,0-2-1 2,0-8-1-4,-19-1-4 3,-9-6 5 0,1-6-1 1,1-2-2-5,11-7-7 3,7-2 5 2,8 0-1-2,0 0 3-1,0 0-1 2,0 0 5 1,0 0 6-1,11 0-2 0,17 0 0-2,5 0-3 2,-5 15 5 0,1 4 10 0,-9 7 8-2,3 6-5 1,-11 5-8 2,-4 2-7-4,0-1-1 4,-8-2 2-2,3 3-1 2,-2-3 5-4,5 1 9 3,-3-6 3 1,0-6-6-2,1-5-6-1,8-3 2 2,-4-4-9 1,5 3-1-2,3-5-1 0,5-1 0 0,6-3-2 1,1-7-9 0,8 0-21 0,-3 0-13-1,-5-21-63 0,-17 4-105 3,-8-2-266-6</inkml:trace>
    </iact:actionData>
  </iact:action>
  <iact:action type="add" startTime="40685">
    <iact:property name="dataType"/>
    <iact:actionData xml:id="d13">
      <inkml:trace xmlns:inkml="http://www.w3.org/2003/InkML" xml:id="stk13" contextRef="#ctx0" brushRef="#br1">19178 1838 150 0,'0'0'410'6,"0"0"-340"2,0 0 78-2,0 0-81 2,0 0-2 0,0 0 11 0,-274 159-9-2,230-98-8 2,17 3 9 0,12-1-13 0,15-2-14-2,0-5-4 3,15-15 2-2,35-9-4 1,14-15-7-2,9-15-15 2,6-2 0 0,0-23-9 1,-8-31-1-4,-6-12-3 4,-14-11 3-1,-18-4-3 0,-13 2-1-2,-14 12-2 2,-6 16-1 0,0 21-17 0,-22 10-98-2,1 20-76 2,5 0-122-1</inkml:trace>
    </iact:actionData>
  </iact:action>
  <iact:action type="add" startTime="41075">
    <iact:property name="dataType"/>
    <iact:actionData xml:id="d14">
      <inkml:trace xmlns:inkml="http://www.w3.org/2003/InkML" xml:id="stk14" contextRef="#ctx0" brushRef="#br1">19689 2621 702 0,'0'0'205'7,"0"0"-115"1,0 0-10-3,0 0-39 3,0 0-16 0,0 0-18 0,-168 271-7-2,141-263-8 2,11-8-50 0,16 0-162 0,0-6-240-2</inkml:trace>
    </iact:actionData>
  </iact:action>
  <iact:action type="add" startTime="41420">
    <iact:property name="dataType"/>
    <iact:actionData xml:id="d15">
      <inkml:trace xmlns:inkml="http://www.w3.org/2003/InkML" xml:id="stk15" contextRef="#ctx0" brushRef="#br1">20043 1807 465 0,'0'0'260'7,"0"0"-104"-1,0 0-43 2,0 0-46 0,0 0-24-2,0 0-7 2,22 475-10 1,-22-400-6-2,0-16-14-1,0-14-3 2,0-17-3 0,0-17-12 0,0-11-62-2,0 0-83 3,6-14-279-2</inkml:trace>
    </iact:actionData>
  </iact:action>
  <iact:action type="add" startTime="41840">
    <iact:property name="dataType"/>
    <iact:actionData xml:id="d16">
      <inkml:trace xmlns:inkml="http://www.w3.org/2003/InkML" xml:id="stk16" contextRef="#ctx0" brushRef="#br1">20313 1369 425 0,'0'0'105'5,"0"0"57"3,0 0-47 0,0 0-36 0,0 0-19-2,0 0-7 2,126 63-8 0,-110-36-15 0,-5 3 4-2,2 4-11 2,-5 5-8 1,-5 4-2-2,-1-4-8-1,-2-5 3 2,0-4 1 0,0 4 4 0,0-6 1-2,-2 4-6 3,-9-5-4-2,1 2 1 2,7-1-1-4,2-4-2 3,1-4 5 0,0 0-4 1,0-3 4-2,0-3 0 1,4 2 5-1,25-4-4 0,3 1 5 0,1-4-6 0,4-6 5 2,-7-3-6-1,-5 0-4-1,-9 0-1 0,-3 0-1 1,-7 0 0-1,-6 0 0-1,0 0 0 3,0 0-4-2,0 0-5 2,0 0-10-4,0 0 6 3,0 5 11 1,-13 9 2-1,-5 6 1-2,2 3 1 2,0 0-2 0,-1 8 2 0,7 4 0-2,0 5 1 2,7 8 0 0,3-1 6 0,0 10 5-2,0 2-3 2,0 3 5 0,0 4-2 0,0 3-14-3,0-7 2 4,0-6-2-2,-13-9-1 2,2-4 0-4,-2-9 0 4,-1-15-5-2,-3-8-14 1,-12-11-23-1,-6 0-50 1,22 0-71-1,-3-8-239 1</inkml:trace>
    </iact:actionData>
  </iact:action>
  <iact:action type="add" startTime="44232">
    <iact:property name="dataType"/>
    <iact:actionData xml:id="d17">
      <inkml:trace xmlns:inkml="http://www.w3.org/2003/InkML" xml:id="stk17" contextRef="#ctx0" brushRef="#br1">27681 1234 609 0,'0'0'252'8,"0"0"-110"-3,0 0-17 3,0 0-52 0,0 0-20 0,0 0 19-2,0 0 1 2,-13 2-22 0,-15 9-11 0,-8 1-4-1,0 4-2 0,-12-5-11 1,1 4-1 0,-9-1-6-2,2-3 0 2,-2-4-5 0,2 5-1 0,3-7-5-2,-5 2-1 2,2 5-1 1,1-4-2-1,6 0 2-3,4 1-3 4,6-1 3-1,7-3-3-1,5 3 2 0,8-4-1 0,1 1 0 2,3 2-1-2,3-3 3 0,1 5-3 0,0-1 3 2,-2 1 7-2,-4 6 3-1,2-2-3 2,0-2-8 0,3 4 0 1,0-7-2-4,-2 9 0 4,-2 0 3-1,1 4-2 0,-2 15 4-3,5 2 21 3,0 13 3 0,1 3-12 0,5 4-3-1,-3-2-6 0,1-2 3 2,-1-3-4-2,2-6-5 0,1 2 1 0,-3 4 3 1,5-1-5 1,-1 10 3-4,0-2 1 3,-1 2 0 0,4 2 7 0,-4-1-12-1,4 3 6 1,0 6-3 0,0-1-1 0,0-5-1-2,0-3 0 1,0-6 2 1,0-8 2 0,0-3 1-2,0-2-5 3,0-2 6-2,0-1-2 2,0 1-5-3,8-4 3 2,-5-6-1-1,2-3-2 2,2-7 3-3,-3-3-3 1,-2-4 2 1,5-2-1 0,-4-7 0-2,3-4 3 2,1 0 0 1,0 2 2-1,9 1 0-3,4 9 0 3,5-7-2 0,7 3-3 0,1-2 2-1,2-3-2 0,9 2 3 2,2-5-2-2,10 5-2 0,1-1 1 0,1-3 0 2,-1 3 3-1,-4-1-4-2,4-3-1 2,-1 0 1 0,1 3 4 0,-1-3 0-2,-1 2 0 2,2-2 2 0,-1 0-1 1,-2 0 0-4,3 0 0 3,2 0 0 0,-5 0 0 1,4 0 3-4,-2 0-3 2,2 4 0 2,2-4 0-1,3 0-5-1,-2 3 0 0,7-3 0 0,-2 0 0 2,-7 2 0-4,2 4 0 4,-5-3 0-1,1-1 0 0,-2 2 0-3,-1-4 0 4,2 0 0-1,-1 0 0 0,0 0 0-2,2 0 0 2,-1 0 0 0,1 0 0-1,0 0 0-1,1 0 0 2,-5 0 0 1,4 0 0-2,-4 0 0 0,-5 0 0 1,7 0 0 0,-7 0 0-1,6 0 0-1,2 0 0 3,-2 0 0-2,2 2 0 2,1 1 0-4,-3 0 0 3,-2 2 0 0,0-2 0 1,2 0 0-3,1 3 0 2,0-3 0 0,1 2 0 0,1 3 0-3,4-3 0 4,2 1 0-1,-3 0 0-1,-2-6 0 0,-5 4 0 1,1-4 0 0,-5 0 0-1,-1 0 0-1,-1 0 0 2,-1 0 0 0,-3 0 0 0,-2 0 0-2,-2 0 0 2,-7-4 0 0,1 1 0 1,-2 3 0-4,-2 0 0 3,-4-3 0 1,2 3 0-2,2-2 0-1,1 2 0 3,1-4 0-1,1 4 0-1,3 0 0 0,-4 0 0 0,-2 0 0 2,0-1 0-1,2 1 0-2,-5-4 0 2,2 1 0 0,3 0 0 0,1 1 0-2,-3-1 0 2,-1 1 0 0,-5-5 0 0,2 2 0-2,-2-3 0 2,3 5 0 0,-3 0 0 0,5-3 0-2,1 4 0 2,-2-1 0 0,2 0 0 0,-6 3 0-2,2-3 0 2,-6 3 0 0,-2-2 0-2,7 2 0 2,-4 0 0 0,4 0 0 0,8 0 0 0,0 0 0-2,0 0 0 2,-4 0 0 0,4 0 0 1,-5 0 0-4,2 0 0 3,0 0 0 0,0 0 0 0,1 0 0-2,7 0 0 2,0 0 0 0,-3 0 0 0,3 0 0-1,0 2 0 0,-1-2 0 1,-3 0 0 0,-5 0-3-2,-2 0-4 3,-9 0 0-3,4 0 1 1,-5 0-1 1,-1 0 0 0,0-2 0 0,2-13-2-2,-4-2 4 3,8 3-1-2,-5-3 5 1,0 0 0 0,-2-3-1-3,2 2 0 4,-1-5-1-1,-2-1-1-1,0 2-2 0,0-3 0 0,-9 3 3 1,8-7 2 1,-8-1-1-4,3-7 1 4,-4-8 0-2,3 1-1 2,-2-7 1-3,1 0 0 2,2 3 0 0,0 1 0 0,-3 0-1-3,4-5-1 4,-5-1 3-2,-3 2-5 2,0 0 2-4,0 7-4 4,0 6-2-1,0 1-2 0,0-7 4-2,0 0 3 2,0-3 1-1,-11-1 2 2,0-3 2-4,-1 0 0 4,-1 1-1-2,-3 2 0 1,2 4-2-1,-4-3 2 1,2 3 0 0,0 0 2 0,5-1-2-3,-2 2 0 4,6 9-1-2,-6 6 3-1,1 2-3 3,0 11 1-2,-4-9-1 2,-1-1 1-4,-9 0 0 5,1-9 0-3,1 3 0 1,-4 3 0-2,1 3 0 1,-2 3-1 2,-3 2 2-1,-2-3-1 0,-6 1 0-2,-7 3 1 1,-9-2-1 2,-5 2-3-1,4-1 3-3,-2 3-1 3,1 2 1 0,-4 6 0 0,-4-4 1-1,-2 0-1 1,5-4 2 0,-1 3-2-1,-4 2 0 0,2-1 0 0,3 3 1 2,2 3 1-2,-3 4 0-1,3 3 6 2,-8 0-1 0,-1 0 3 0,-4 0-8-2,-1 0 5 3,-1 3-6-1,5 2 0-2,0 3 1 2,-1-1-1 0,4-5 2 0,-1 3-1 0,11-2 3-3,-1-3 0 4,7 0-2-2,-3 0 0 1,10 0-3 0,1 0 3-2,-1 0-2 4,2 0 1-6,-2 0-2 4,2 0 1 1,-1 0 1-2,3 0 0 0,2 7-1 0,-7-2 1 2,2 0-1-2,0 2-1 2,-9-2 2-4,5-3-2 4,-2 4 0-1,0-6 1-1,7 0-2-1,-6 0 2 3,5 0-2-1,7 0 2-1,3 0-1 0,7 0 0 1,-2 0-1 0,4 0 0-1,-1 0 2 0,3 0-3 0,-2 0 3 1,-2-6-1-1,-2 4 0 0,-8-3 0 2,3-5 0-2,-7 8 0 2,-1-3-1-4,0-2 2 4,10 4-2-2,-7-2 2 0,1 5-1 1,2 0 1 0,-12 0 0-1,2 0 1 0,-4 0-2 1,1 0 2 0,1 3-2 0,0 5 1-3,8 1 0 3,1-4 0 1,-2 2 0-1,1-2 0-1,-4-3 0 0,-8 1 0 1,-2 0 1-1,-1 3 2 2,-6-1-3-3,-4 3 0 2,6 1 4-1,-5 0-5 1,-1 1-1-2,2-1 1 2,2-1 3 1,8-1-2-4,9-2 0 4,11-2-1-1,7-3-3 0,11 0-1 0,10 0-15-3,5 0-31 4,0 0-54-1,0 9-76 0,18-8-110-3,11 6-364 4</inkml:trace>
    </iact:actionData>
  </iact:action>
  <iact:action type="add" startTime="47838">
    <iact:property name="dataType"/>
    <iact:actionData xml:id="d18">
      <inkml:trace xmlns:inkml="http://www.w3.org/2003/InkML" xml:id="stk18" contextRef="#ctx0" brushRef="#br1">31302 461 780 0,'-11'-6'191'7,"11"6"-40"1,0 0-13 0,0 0-32-2,0 0-24 2,0 0 4 0,0 0 2 0,32 0-1 0,25 0-47-1,20 0 2 0,10 0-1 2,5 0-16-2,-5 0-16-1,-13 0 2 2,-13 0 0 0,-14 0-9-1,-17 0-2 0,-10 0-1 1,-14 0-19 0,-6 2-65-2,0 6-34 2,0 13-33 1,-23 4-45-2,-16 9 44-1,14-17-60 2,1-4-518 0</inkml:trace>
    </iact:actionData>
  </iact:action>
  <iact:action type="add" startTime="48198">
    <iact:property name="dataType"/>
    <iact:actionData xml:id="d19">
      <inkml:trace xmlns:inkml="http://www.w3.org/2003/InkML" xml:id="stk19" contextRef="#ctx0" brushRef="#br1">31299 758 581 0,'0'0'351'8,"0"0"-179"-1,0 0-25 2,0 0-29-4,0 0-46 3,0 0 8 0,88 0-19 0,-39 0-3-2,2 0-6 2,10 0-10 0,-2 0-16 0,-2 0-12-2,-3 0-4 2,-11 0-9 0,-7 0-1 0,-11 0-16-2,-6 0-52 2,-12 0-33 0,-5 0-32 0,-2 2-36-2,0-2-28 3,0 4-176-2</inkml:trace>
    </iact:actionData>
  </iact:action>
  <iact:action type="add" startTime="48485">
    <iact:property name="dataType"/>
    <iact:actionData xml:id="d20">
      <inkml:trace xmlns:inkml="http://www.w3.org/2003/InkML" xml:id="stk20" contextRef="#ctx0" brushRef="#br1">31407 983 373 0,'0'0'331'8,"0"0"-192"-4,0 0 0 5,0 0-33-2,0 0 22 2,0 0 21-4,37 37-46 3,19-25-22 0,8 1-12 0,0 1-16-2,0-2-16 2,-8-4-24 0,-7 3-9 1,-5-5-4-4,-4-6-11 3,1 0-47 0,-2 0-62 0,2 0-32-2,-34-15-60 2,6-4-103 0</inkml:trace>
    </iact:actionData>
  </iact:action>
  <iact:action type="add" startTime="48799">
    <iact:property name="dataType"/>
    <iact:actionData xml:id="d21">
      <inkml:trace xmlns:inkml="http://www.w3.org/2003/InkML" xml:id="stk21" contextRef="#ctx0" brushRef="#br1">32825 404 456 0,'0'0'67'7,"0"0"2"1,0 0 6 0,0 0-17-2,0 0-24 1,0 0 11 2,-48-118 12-2,-11 138 43-1,-6 25-4 2,4 14-27 0,-3 8-30 1,7 6-13-3,10 6 5 1,7 8 6 2,23 4 9 0,14-2 1-4,3-8 1 6,20-7-3-5,44-12-19 4,16-12 4-5,13-13 28 4,7-23-34-3,0-14-10 3,-3-23-7-4,-12-45-4 3,-14-16-2 0,-21-17-2 1,-32-6 0-4,-18 2-1 3,0 11-6 0,-52 15 0 0,-25 22-42-1,-30 16-36 0,51 41-114 1,-1 0-122 0</inkml:trace>
    </iact:actionData>
  </iact:action>
  <iact:action type="add" startTime="50156">
    <iact:property name="dataType"/>
    <iact:actionData xml:id="d22">
      <inkml:trace xmlns:inkml="http://www.w3.org/2003/InkML" xml:id="stk22" contextRef="#ctx0" brushRef="#br1">28529 4052 175 0,'0'0'410'7,"0"0"-230"-1,0 0-58 2,0 0-13 0,0 0-20 0,0 0-16-2,0 0-9 2,-2 11-13 0,4-11-26 0,14 4-10-2,4-4 1 2,0 2 5 0,3-2 5 0,-7 3 3-2,2 2-2 2,-5-2-4 0,-3 6-3 0,-3 1-5-2,5 7-2 2,-8 7 3 1,5 4-4-2,-1 8-3-1,3 3-3 2,-1 4 5 0,4 7-5 0,11 6-1-1,0 2-1 2,9 5 2-1,7-4-4 0,0-6 3-2,-1-12-4 3,-7-14 1-2,2-16-2 1,1-11 0-2,5 0-2 2,1-20-20 0,-1-22-53 0,-11-12-64-1,-27 29-92 0,-3 0-287 1</inkml:trace>
    </iact:actionData>
  </iact:action>
  <iact:action type="add" startTime="50599">
    <iact:property name="dataType"/>
    <iact:actionData xml:id="d23">
      <inkml:trace xmlns:inkml="http://www.w3.org/2003/InkML" xml:id="stk23" contextRef="#ctx0" brushRef="#br1">28987 4057 751 0,'0'0'136'7,"0"0"-3"1,0 0-39-3,0 0-54 3,0 0-9 0,0 0-6 1,-451 429-16-4,431-397 0 3,12-12-5 1,8-15-4-1,0-5-34-3,3 0-101 4,22-2-219-1</inkml:trace>
    </iact:actionData>
  </iact:action>
  <iact:action type="add" startTime="51026">
    <iact:property name="dataType"/>
    <iact:actionData xml:id="d24">
      <inkml:trace xmlns:inkml="http://www.w3.org/2003/InkML" xml:id="stk24" contextRef="#ctx0" brushRef="#br1">29951 3531 428 0,'0'0'281'7,"0"0"-212"-1,0 0-27 2,0 0-1 1,0 0 7-2,0 0-10-1,-15-10-9 2,1 10-9 0,-1 0 3 0,-2 0-7-2,1 0-4 3,-2 3 2-2,0 2 7 1,0 0 4-2,2 5-14 3,-4-5-4-2,3 0-4 1,-1 2-2-1,-5-5 0 0,1 3 0 1,0 5-1 0,4-3 0-2,-6 5 3 2,10-7-2 0,8 1 2 0,-1-3-1-2,7 1-2 2,0-4 2 0,-2 0 14 0,0 7 8-2,-4 4 4 2,1 6-1 0,2 5-20 0,1 2 2-2,2-6 2 3,0 2 3-2,0 2-1 1,0 4 2-2,0 5 0 4,0 3-6-3,0-6-5 1,0-6 1-2,0-2-2 2,0-9-2 0,5 4 0 0,8-7 1-3,5 1-2 4,8-1 0-2,4-5-1 1,5-3 0-2,-2 0 1 2,4 0 0 0,-10 0 1 0,-6 2 0-2,-3 3 0 3,-7 5 1-2,-4 0 1 1,-4 2 12-2,-3 5-4 2,0 8-2 1,0 0-3-1,0 6 0-2,-28-3-4 2,-4-3 0 0,-4-5 0-1,-2-5-2 0,11-7-3 0,7-8-1 2,1 0-17-2,11 0-46-1,7-8-52 2,1-7-59 0,0-1-285 0</inkml:trace>
    </iact:actionData>
  </iact:action>
  <iact:action type="add" startTime="51844">
    <iact:property name="dataType"/>
    <iact:actionData xml:id="d25">
      <inkml:trace xmlns:inkml="http://www.w3.org/2003/InkML" xml:id="stk25" contextRef="#ctx0" brushRef="#br1">30499 4043 735 0,'0'0'252'5,"0"0"-109"3,0 0-47 0,0 0-47 0,0 0 7-2,0 0-6 3,113-16-5-2,-82 16-11 1,6-3-5-2,0 3-18 2,0 0-10 1,2 0-1-2,-7 0-31-1,1 0-56 2,-13 0-80 1,-20 0-48-2,0 0-435-1</inkml:trace>
    </iact:actionData>
  </iact:action>
  <iact:action type="add" startTime="52145">
    <iact:property name="dataType"/>
    <iact:actionData xml:id="d26">
      <inkml:trace xmlns:inkml="http://www.w3.org/2003/InkML" xml:id="stk26" contextRef="#ctx0" brushRef="#br1">30358 4266 389 0,'0'0'369'6,"0"0"-175"2,0 0-35-2,0 0-57 2,0 0-28-2,0 0-1 3,212-17-6-2,-159 14-21 2,1 0-12-4,-8 0-14 3,-5 3-7 0,-8 0-10 0,-8 0-3-2,-6 0-12 2,-9 0-69 0,-10 0-83 0,0 0-58-2,0 0-295 2</inkml:trace>
    </iact:actionData>
  </iact:action>
  <iact:action type="add" startTime="52437">
    <iact:property name="dataType"/>
    <iact:actionData xml:id="d27">
      <inkml:trace xmlns:inkml="http://www.w3.org/2003/InkML" xml:id="stk27" contextRef="#ctx0" brushRef="#br1">30499 4440 104 0,'0'0'655'6,"0"0"-450"0,0 0-18 3,0 0-73-1,0 0-12 0,0 0-32-3,126 31-28 5,-81-25-17-3,8-4-20 1,1-2-5-3,2 0-5 3,-1 0-61 0,-5-2-86 0,-37-8-81-2,-3 5-662 2</inkml:trace>
    </iact:actionData>
  </iact:action>
  <iact:action type="add" startTime="52828">
    <iact:property name="dataType"/>
    <iact:actionData xml:id="d28">
      <inkml:trace xmlns:inkml="http://www.w3.org/2003/InkML" xml:id="stk28" contextRef="#ctx0" brushRef="#br1">31497 3976 467 0,'0'0'131'7,"0"0"0"-1,0 0-34 0,0 0-53 3,0 0-11-2,0 0 9-1,208-171-20 3,-188 127-12-2,-7 12-5 2,-3 6 1-4,-4 15-4 3,-6 9 2 0,0 2 3 0,0 0 28-2,0 0-5 3,0 19 16-2,0 23-7 2,0 9-36-4,0 7 4 4,0 10 3-1,0-6 10 0,-3 5-5-2,3 4-2 1,0-7 5 1,0 4-10 0,0-4 0-2,0-10 3 2,0-7-2 1,10-10-1-2,-3-12 5-1,2-8 1 2,-6-5-6 0,-2-4-5 0,-1-6 4-2,3-2-7 3,-3 0 3-2,0 0-3 2,0 0-2-4,0 0-4 3,-4 5-5 0,-35 5 10 1,-13-1-2-3,-9-7-1 1,0-2-4 2,-6 0-5-1,9 0-12-2,12 0 11 2,12 0 6-1,14 0 8 2,14 0-1-4,2 0 2 4,4 0 2-2,0 0 4 2,0 0 15-4,7 0 50 4,40 0-32-2,14 0-16 2,15 0 12-4,8 0 34 3,1 0-9 0,-3 0 2 1,-6 0-8-3,-5 0-9 1,-13 0-9 2,-11 3-10-2,-15 0-7-1,-17-3-8 4,-12 0-5-3,-3 3-7 0,0-1 0-1,0 2-8 2,0-2-40 0,0-2-72 0,0 0-62-2,-13 0-95 3,-8 0-162-1</inkml:trace>
    </iact:actionData>
  </iact:action>
  <iact:action type="add" startTime="56966">
    <iact:property name="dataType"/>
    <iact:actionData xml:id="d29">
      <inkml:trace xmlns:inkml="http://www.w3.org/2003/InkML" xml:id="stk29" contextRef="#ctx0" brushRef="#br0">7081 8898 241 0,'0'0'215'7,"0"0"-111"1,0 0-23 0,0 0-4-2,0 0-1 4,0 0 10-4,0 0 2 3,-10 0-12-4,10 0 17 3,0 0-8 0,0 0-14 0,0 0-2-2,0 0-9 2,0 0-18 0,15-13-6 1,21-13-16-1,7-15-13-2,11-4 3 2,3-2-5 0,2 2 0-2,-1 3 0 3,1 5 6-2,1 3 1 1,2 6 2-2,5 3-5 2,1 2-5 0,4 2 3 0,0 4-4-2,1 10-1 2,-3 5-1 0,0 2 4-1,-10 0 0 0,-3 22 9 1,7 9-6 0,-8 0-2 0,5 5 1 0,3 1-6-2,-5 8 1 2,-1-1 0 0,6 8 1-2,-7-5-3 2,2 0 3 0,-5 1-3 0,-6 0 4-2,-5-4-3 2,-7-12 4 0,-12-7-5 0,-14-13 2-2,-7-10-1 2,-3-2-1 0,0 0-2 0,0 0 0-2,0 0 0 2,0 0-2 0,0 0-1 0,-34-5 5-2,-21-12 1 2,-6 0-1 0,-7 0 0 0,-1 2-1-2,2-2 0 2,10 2 1 0,14 9-3 0,14 3 2-2,10 3-1 2,9 0 2 0,10 0 1 0,0 0-1-2,0 0 5 2,0 0-5 0,0 0 7 0,16 3 4-2,29 20-8 2,11 2 1-1,14-5 2 2,1-6 9-4,6-4 1 4,-5-4 2-1,-11-2-3 0,-7-4 1-2,-17 0-8 1,-13 0-1 2,-4 0-6-1,-7 0-1-2,-10-29-4 2,-2-13 4 0,-1-8 0 1,0-7-1-4,-1 4 0 3,-22 3-1 0,5 5-1 0,-1 2-2-2,3 1-17 2,-4 5-67 0,4 12-87 0,8 25-80-2,3 0-260 2</inkml:trace>
    </iact:actionData>
  </iact:action>
  <iact:action type="add" startTime="57986">
    <iact:property name="dataType"/>
    <iact:actionData xml:id="d30">
      <inkml:trace xmlns:inkml="http://www.w3.org/2003/InkML" xml:id="stk30" contextRef="#ctx0" brushRef="#br0">8170 8108 637 0,'0'0'238'10,"0"0"-84"-5,0 0-44 3,0 0-64-1,0 0-10 0,0 0-3 2,0 0 3-1,204-17 17-2,-141 10 1 2,12-1-11-1,13 3-8 2,10 1-6-4,6 0-12 3,8 0-7 0,5 2 3 0,-1-1-4-2,-3 3-2 3,-9 0 1-1,4 0 5 0,2 17-1-3,1 10-4 4,-2 4 5-1,3 6-5-1,-4 6-8 0,-2-5 1 0,2-1-2 1,5-5 1 0,10-2 0 0,1 1 1-1,5-1-1 1,-4 2 0 0,0 0 0-3,-9 0 2 4,-8 5-1-2,-5 3 0 2,-8 1 0-1,-8 8 1-2,-6 1-2 2,-9-3 2 0,-11-7 1-2,-9-3-2 2,-5-9 2 0,-7-2-3 0,-2 4 0-3,-5 2 2 3,1 0-3 2,-1 5 2-4,-5-1-1 0,3-5 1 3,-9-9-1-2,-6-7 2 2,-6-12-2-4,-5-3-1 3,-5 0-1 0,0 0-3 0,0 0-1-2,0 0-2 3,-19-3 3-1,-26-14 5 0,-13-3 0-2,-13 2 0 2,-5 1-1 0,-5 8 0 0,-3-2-1-3,2 7 0 4,-3 4 2-1,12 0-3 0,6 0 3-1,13 0 0 0,14 0 1 1,19 0 0 0,8 0 0 0,13 0 1-2,0 0-1 2,0 0 2 0,0 0 3-3,44 4 2 3,17 9 0 0,21 4 0 0,10 0 9-2,0-3 0 2,0-6 7 1,-5-4-5-1,-9-4-4-3,-16 0-7 4,-15 0 1-2,-20 0-5 1,-6-6 2-2,-13-6-5 3,-3-6-1-2,-5-2-2 2,0-12-2-4,0-2 3 4,0-5-2-2,-18 1-6 1,-5-9-23-1,-15 3-38 0,-11-1-29 1,-8 6-46 1,31 34-97-4,3-2-277 4</inkml:trace>
    </iact:actionData>
  </iact:action>
  <iact:action type="add" startTime="59097">
    <iact:property name="dataType"/>
    <iact:actionData xml:id="d31">
      <inkml:trace xmlns:inkml="http://www.w3.org/2003/InkML" xml:id="stk31" contextRef="#ctx0" brushRef="#br0">11550 8084 429 0,'0'0'172'7,"0"0"6"0,0 0-37 2,0 0-72-4,0 0-8 3,0 0-5 0,0 0-7 0,368-30-6-2,-283 16 7 2,3 6 7 0,11 3-17 0,1 5-5-2,0-4-13 2,0-5-6 0,1 2-11 0,-1-3 4-2,3-4-5 3,-2 1 3 0,7-5-3 0,2 5 3-4,-3 3 2 3,3 0 0 0,2 2 2 1,4-1-5-4,7-2 1 3,6-3-5 0,7 6 4 1,2-1-5-3,-5 9 1 1,7 0 0 1,0 0 3 0,2 14-3-2,6 20 2 2,-7 8 5 2,-9 3-9-1,-16 0 0-5,-6-1 2 4,-7 0-2 0,4-2 0-1,0-3 1-1,-4 3 1 3,-1 2-1-1,-2 1-1 0,-3 0 1-2,-3 4-2 2,-6-2 3 0,-6 1-2 0,-9-9 1-2,-6-3-1 1,-10-6 0 2,-12-9 0-2,1 5 0 1,-5-2 1-1,5 11-2 2,0 2 0-1,-2 4 0-2,-1-5 2 1,-5-7-2 5,-5-9 2-9,-9-8-1 4,-9-7 1 0,-3-2-1 0,-9-3 0 1,3 0-1-3,-2 0 1 3,-1 0-1 0,0 0-1 1,-3 0-2-4,0 0-2 4,-19 0 3-2,-32 0 0 2,-5 0 3-3,-5 0 0 2,-3-12-3 0,6-5 1 0,-4 6-3-3,5-4 4 3,7 8-3 0,8-5 1 0,14 7 0-2,13 2 1 3,5-1-1-2,10 4 3 2,0 0 0-4,0 0 5 3,0 0-2 0,12 0 2 1,29 0-5-3,11 7 3 1,7 3-1 2,6-1-2-1,8 0 7-2,1-3-5 2,0-6 6 0,3 3-4 0,-14-3 9-2,1 2-6 2,-10 0 4 0,-8 2 0 0,-13-2 2-3,-9-2-3 4,-11 0-3-1,-10 0-3 0,-3 0-4-3,0-13 0 3,0-31-2 1,0-8 1-1,0-2 0-3,-15 4 1 3,-2 6-1 1,-4 12-1-2,1 7 2 0,-6 11-6 1,-7 10-38-1,-20 4-64 1,-6 0-52-2,33 4-122 3,11 13-680-2</inkml:trace>
    </iact:actionData>
  </iact:action>
  <iact:action type="add" startTime="65940">
    <iact:property name="dataType"/>
    <iact:actionData xml:id="d32">
      <inkml:trace xmlns:inkml="http://www.w3.org/2003/InkML" xml:id="stk32" contextRef="#ctx0" brushRef="#br1">30038 10875 492 0,'0'0'356'7,"0"0"-191"1,0 0-51-2,0 0-40 3,0 0-32-2,0 0-1 2,0 0 8-4,0-19 16 4,-18 17-18-1,-8 2 11 0,-1 0-3-3,-7 0-13 5,-5 0-5-4,-1 0-9 2,-4 0-8-1,1 0-6 0,2 0-7 1,0 0-1 0,5-4-5-2,0 4 8 2,5 0 1 0,1 0 10 1,-3 0-4-4,2 0-1 4,1 0-6-2,-1 0-1 2,-1 0-8-2,5 0 5 0,1 0-4 0,1 0-1 1,6 0 1-2,3 0-1 3,5 0 2-1,1 0-1-1,-3 8 0 0,0 1 1 1,-3 3 5 0,-2 1 7-1,-2 4-2-1,3 3-2 2,-1 2-6 0,-7 1-1 0,10 3 0 0,-1-1 1-1,-3 5-4 1,1 1 5 0,2 9 0-3,5-3-1 3,-5 1 2 0,3 3-4 1,3-4 2-3,-3 1-2 1,4-4 1 2,-6-2 0-2,11 0-1 0,-5 2 0 0,5-1 3 2,1 6 1-2,-4 1-6 0,7-1 7 1,0-5-3 0,0 1 3 0,0-5 7-3,0 4-5 4,0 3-5-1,0-5-3 0,0 0 0-3,0-7 1 3,0-5 5 1,0 2-1-2,0 1-3-1,0 4 0 2,7 4 3 1,-1 9-6-2,-6 2 0 1,1 3 0-2,-1-3 3 3,0-5-3-1,0-6 1-2,0-6 3 1,0-8-4 1,0-2 4 0,0-5-3-2,0-1 3 3,0 2-3 0,0 0 5 0,3 0 2-5,3 1-2 4,-2 5 1-1,4-4-1 1,-1-1-3-2,-3 1-3 2,4-1 0 0,-4-4 0 0,7 1 0-1,3 2 0 1,-3-2 0 0,2 3 0 0,3-2 0-2,2-1 0 1,-1 4 0 2,3-1 0-1,0-4 0-2,7 0 0 2,2 1 0-1,5-3 0 2,3 0 0-4,2-3 0 4,-7 7 0-2,4-3 0 2,-4-2 0-3,0 3 0 1,1-3 0 1,0 4 0 0,5-1 0 0,7-2 0-1,0 0 0 1,10-1 0-1,0-2 0 0,2 0 0 1,3-3 0 0,4 0 0-1,-4 0 0-1,-7 0 0 3,-3 0 0-2,-13 0 0 2,-3 0 0-1,2 0 0-2,2-3 0 1,-5 3 0 1,7-6 0-1,5 2 0 0,0-3 0 1,3-1 0 1,0 2 0-3,1 0 0 1,-5-2 0 2,4 3 0-2,-6-4 0-1,-3 4 0 2,-3-3 0 1,-8 8 0-1,-1-7 0-3,-4-1 0 4,-5 3 0-2,2-7 0 2,-1 0 0-4,-2-1 0 3,-1-4 0 0,2 0 0 1,0-8 0-4,-3-4 0 3,2-2 0 0,-1-3 0 0,-3-1 0-1,-1-8 0 1,-1-2 0 0,1-2 0 0,-6-7 0-3,4 0 0 3,0-1 0 1,-4 1 0-1,3 4 0-3,-4-1 0 4,3 4 0-2,-5-2 0 2,0 4 0-3,-1 3 0 2,-2 0 0-1,0 0 0 1,0 0 0-1,0 0 0 0,0 3 0 2,3-5 0-2,5 0 0 0,-4 3 0 1,5-5 0 0,-2 11 0 0,0-2 0-3,-1 0 0 4,-2 8 0-2,-4-1 0 1,0 10 0-2,0 6 0 2,0 1 0 0,0 3 0 1,0-4 0-4,0 1 0 4,0-4 0-1,0 2 0 0,-7 2-2-2,-8 1 1 3,0 1-1-2,-9 0 1 1,4 0 0-1,-5 2 1 1,-2-3 0-1,-1 7 1 1,-2 0-1-2,2 1 1 2,1-1 0 0,-1 0 0 0,1 1 0-2,2 0-2 2,5 4 2 0,-3-7-2 0,1 1 2-2,-1 1-1 2,2-1 0 0,1 2 0 0,3-3 2-2,-2 2-2 2,0-2 0 0,2 5 0 0,-11-1 0-2,8 1 0 2,-8 2 0 1,4 0 0-2,-4 0 0-1,3 0 0 2,5 0 0 0,-3 0 0 0,-2 0 0-2,1 0 0 2,-1 0 0 0,-5 0 0 0,1 0 0-2,-6 0 0 2,4 0 0 0,-3 5 0 0,6 0 0-2,-1 2 0 2,1 2 0 0,7-7 0 0,5 0 0-2,3 4 0 2,7-6 0 0,-1 0 0 0,7 0 0-2,0 3 0 2,-2 3 0 0,2 7-36 0,0 10-86-2,0 12-72 2,2-16-143 0,14-2-317 0</inkml:trace>
    </iact:actionData>
  </iact:action>
  <iact:action type="add" startTime="69947">
    <iact:property name="dataType"/>
    <iact:actionData xml:id="d33">
      <inkml:trace xmlns:inkml="http://www.w3.org/2003/InkML" xml:id="stk33" contextRef="#ctx0" brushRef="#br1">28987 13019 768 0,'7'7'184'5,"-7"-7"-114"2,0 0-16 2,3 0-33-2,6 0 13 0,2 0 23 0,5 0 14 1,4-15 18 0,4-2-12-2,5 0-10 2,-2-2-13 0,4-4-4 1,-4-2-9-4,9 3-9 3,-2-3-2 0,3 0-3 0,0-4-7-2,3 2-10 2,-1-5 7 0,5 2-1 0,-2-2 1-1,3-2-2 2,3-1 4 0,-2-6-11-2,5 3 3 0,-2-2 0 1,-7 3-1 0,3-2 3 0,-4 0-3-2,2-1 2 2,1-2-3 1,-1 0-3-2,5-5-1 0,1-5-2 1,5-4 0 1,-1-1 2-2,1 5-3-2,-6 1 4 3,1 1 1 1,-2 5-3-2,-4-1 1 0,3 4-1 1,-2 2-1 0,-4-1-1-1,1 4 0 1,-2 0 0-2,2 2-2 3,-5 4-1-4,2-4 1 3,2 2 4 0,-2-1-2 0,3 1-1-1,-5-1 0 0,4 0 1 3,0 1-2-4,-4-1 1 3,1 4 1-4,0 0-2 4,-7 6 1-2,2 0-1 1,-3 3 0-3,7-6 0 4,0 0 1-1,5-4-1 0,5-6 0-1,-1-3 0 0,3 5 0 1,-7 1 0 0,-11 4 1-3,-2 10-1 4,-5 0 0-1,-9 3-1-1,0 5 1-1,-1 0 0 0,-6 5-2 2,-4 1 0-2,5 3 2 3,-8 1 0-1,0 2-2 0,0 0 0-1,0 0 1 0,0 0-8 1,0 0-1 0,-8 0-1-1,-24 0 4-1,-23 0 7 3,-9 0 0-1,-10 0 1 0,-3 2-1-2,6 7-1 1,7-3 0 1,12-5-1 0,12 3 2-2,11-1-3 2,10 0 1 0,6-3 2 1,10 0-1-4,1 0-1 4,2 0 0-2,0 0-1 1,0 0 0-1,0 0 3 0,0 0 0 2,0 0 1-2,0 0 1-1,0 2 1 2,0 2-1 0,15 4 3 1,26 5-5-3,9 3 0 2,13-3 1 0,10-5-2-2,7-1 1 1,1-7 0 2,-14 0 3-1,-9 0-3 0,-14 0 4-2,-21 0-4 2,-7 0 3 0,-12 0-2 0,-4 4 5-2,0-4-3 2,0 4-1 0,0 5-1 0,0 6 3-2,0 19 2 2,0 11-5 0,-12 11 1-2,-11-5 1 2,7-3-2 0,2-6-1 0,-2-7-2 0,6-5-1-2,1-6 1 2,2-3-3 0,7-8-17-2,0-3-23 2,0-7-45 0,0-3-66 1,3 0-71-2,17 0-77-1</inkml:trace>
    </iact:actionData>
  </iact:action>
  <iact:action type="add" startTime="71294">
    <iact:property name="dataType"/>
    <iact:actionData xml:id="d34">
      <inkml:trace xmlns:inkml="http://www.w3.org/2003/InkML" xml:id="stk34" contextRef="#ctx0" brushRef="#br1">32216 10578 600 0,'0'0'285'8,"0"0"-137"-1,0 0-51 2,0 0-47-4,0 0-10 3,0 0-1 0,0 0-4 0,74-46-8 0,-45 23 4-2,-1-10-6 2,5-5-16 0,-5-7-3-1,-5-4-1 0,3 10 3 1,-6 6-3 0,-5 8 1 0,-2 6-4-2,-8 12 0 2,-3 4 0 0,-2 3-1-2,0 0 1 3,0 0 0-2,0 0 9 2,0 0 15-4,0 8 11 3,0 34-8 0,0 18-10 0,0 13-17 0,0-4 1-1,9 0 0 0,-5-5-1 2,3-8 5-1,0-9-3-3,-2-4-4 3,-1-16 2 0,-4-5-2 1,3-15 1-4,-3 1-1 3,0-4 0 1,0 4 0-2,0-3-5 0,0 7 0 0,-3-4 5 2,-24 4-3-3,-10-5 2 2,-3-1-1 0,-5 5 1 0,0-2 0 0,-1-4 1-2,8 1-3 2,10-3-2 0,5-3 1 0,17 0 3-2,3 0 1 2,3 0 1 0,0 0 1 0,0 0 4-2,0 0 9 2,6 0 34 0,33 0-4 0,16 0-13-1,15 0 2 0,4 0-4 2,-4 0 8-2,-5 0-7-1,-13 0-1 1,-11 0-6 2,-14-5-5 0,-7 1-13-4,-4 3 0 3,-8-3-4 0,3 4-1-2,-2-3 0 1,4 1 1 1,-1-2-1 1,2 4 0-3,-4-4 0 2,0 4-1 0,-10 0 2 0,0 0-1 0,0 0-1-2,0 0-2 2,0 0-14 0,0 0-64 0,0 0-48-2,0 0-75 2,-3 0-118 0,-8 4-436 0</inkml:trace>
    </iact:actionData>
  </iact:action>
  <iact:action type="add" startTime="80734">
    <iact:property name="dataType"/>
    <iact:actionData xml:id="d35">
      <inkml:trace xmlns:inkml="http://www.w3.org/2003/InkML" xml:id="stk35" contextRef="#ctx0" brushRef="#br1">8022 14766 247 0,'7'-4'165'7,"-2"-2"-40"-1,-1 1-21 2,-2 3-16 0,-2-2 4-2,0 1-9 2,0 3-5 0,0 0-1-2,0 0-13 3,0 0-9-2,0 0-10 3,0-2-19-4,-25-2 10 0,-20-7 6 2,-6 0-4 0,-10 1-8 0,-8-7 0-2,-8 2 3 3,-7-5 6-1,-7 1 8 0,-9 4 5-1,-14 0-14 2,-3 2 0-2,-8 0 0 2,2-4-23-4,7 5-3 3,18-2-8 0,3 11-2 0,14 3-1-1,16 0-1 0,19 0 0 2,17 0 0-4,14 0-1 4,8 0-5-1,7 0-13-3,0 0-33 2,10 0-15 1,36 0-36-1,15 0-7 2,13 0-41-3,2 0-23 2,-47 0-66-1,-3 6-162 1</inkml:trace>
    </iact:actionData>
  </iact:action>
  <iact:action type="add" startTime="81273">
    <iact:property name="dataType"/>
    <iact:actionData xml:id="d36">
      <inkml:trace xmlns:inkml="http://www.w3.org/2003/InkML" xml:id="stk36" contextRef="#ctx0" brushRef="#br1">7983 14742 171 0,'0'0'132'6,"0"0"-44"2,0 0 4 0,0 0-6-2,0 0 32 2,0 0 19 0,0 0-24 0,23 14-25-1,-23-12-4 1,0-2-12 0,0 4-5 0,-23 2 12-2,-15-6-23 2,-14 0-6-1,-12 0-2 1,1 0-8-2,-8 0-1 3,-6 0-3 0,-7 0-7-1,-3-12-4-2,-10-4 6 3,-14-3-4-1,3-5-1-1,-8 4-8 0,10-2-2 1,6 6-7-1,11 4-3 1,18 1-6-2,12 11 1 2,18-4-3 1,15 2 2-2,12 2 0 0,5 0-24-1,9 0-25 2,0 0-27 0,0 0-22-3,0 0-6 4,19 8-74-2,11 21-31 3,-11-17-161-6,3-7-206 5</inkml:trace>
    </iact:actionData>
  </iact:action>
  <iact:action type="add" startTime="81807">
    <iact:property name="dataType"/>
    <iact:actionData xml:id="d37">
      <inkml:trace xmlns:inkml="http://www.w3.org/2003/InkML" xml:id="stk37" contextRef="#ctx0" brushRef="#br1">7999 14985 485 0,'0'0'315'7,"0"0"-132"-1,0 0-71 2,0 0-35-1,0 0-21-1,0 0 60 3,-146-17-23-1,50 4-23 0,-16 6 5-3,-2-10-3 4,-14 0-10-1,1 0-1 0,1 0-24-2,14 0-9 2,12 1-23-1,11 1-1 2,8 5-4-3,13-2-2 4,9 7-2-3,8 5-35 1,15 0-83-2,36 0-95 2,0 0-140-1</inkml:trace>
    </iact:actionData>
  </iact:action>
  <iact:action type="add" startTime="96224">
    <iact:property name="dataType"/>
    <iact:actionData xml:id="d38">
      <inkml:trace xmlns:inkml="http://www.w3.org/2003/InkML" xml:id="stk38" contextRef="#ctx0" brushRef="#br2">3010 2141 888 0,'0'0'237'7,"0"0"-127"0,0 0 16 1,0 0-37 2,0 0-48-5,0 0 8 1,0 0 23 2,-5 6 2 0,5-6-10 0,0 0 5-2,32-12-14 3,17-20-13-1,20-5 1-1,19-15-13 0,16-5 5 1,12-9-15 0,6 1-17 0,1 6-3-1,-1 5 0 1,-10 19 0 0,-24 6 0-1,-11 7 0 0,-29 9 0 2,-16 4 0-2,-21 2 0 0,-5 5 0-2,-6 2 0 4,0 0 0-2,0 0 0-1,0 0 0 3,-41-2 0-1,-44-19 0 0,-43-15 0-1,-34-15 0 0,-18-8 0 1,3-5 0 0,5-3 0-2,15 2 0 2,24 12 0 0,26 8 0 0,33 15 0 0,27 17 0-2,21 4 0 3,19 7 0-3,7 2 0 0,0 0 0 3,0 0 0-2,0 0 0 1,0 0 0-2,0 39 0 2,4 30 0 1,28 28 0-1,12 16 0-2,7 7 0 2,7 12 0 0,7 6 0 0,3 0 0 0,-4-10 0-1,-8-17 0 1,-9-22 0 0,-14-22 0-2,-8-16 0 1,-9-23 0 1,-5-16 0 0,-9-9 0-3,1-3 0 4,7 0 0-2,4-37 0 1,12-42 0 1,8-39 0-3,2-34 0 2,-6-22 0 0,-2-17 0 0,-5-3 0-2,-10 6 0 2,-6 13 0 0,1 29 0 0,-3 34 0-2,-2 42 0 2,4 30 0 0,-7 23 0-2,0 15 0 1,0 2 0 2,0 0 0-2,0 0 0-1,0 0 0 2,0 0 0 0,0 11 0 0,-7 29 0 0,-26 25 0-1,-11 27 0 1,-9 20 0 0,-7 27 0-3,-3 9 0 4,-1 7 0-1,-6-1 0-1,4-8 0 2,8-17 0-3,4-13 0 1,10-27 0 1,14-27 0 1,7-17 0-4,10-21 0 4,8-17 0-2,5-7 0-1,0 0 0 2,0 0 0 0,0 0 0 0,0 0 0 0,0 0 0-2,0 3 0 3,0 19-131-1,0-7-113-2,0 2-158 2</inkml:trace>
    </iact:actionData>
  </iact:action>
  <iact:action type="add" startTime="99276">
    <iact:property name="dataType"/>
    <iact:actionData xml:id="d39">
      <inkml:trace xmlns:inkml="http://www.w3.org/2003/InkML" xml:id="stk39" contextRef="#ctx0" brushRef="#br2">12959 3035 902 0,'0'0'186'7,"0"0"-45"0,0 0 2 1,0 0-60-1,0 0-22 1,0 0-1-2,0 0 3 2,639 48-19 0,-470-46-2 1,0-2 1-4,-1 4-17 3,-11 0 3 0,-25 5 4 1,-26-1 1-1,-35 1 0-2,-31-4-7 2,-24-2 0-1,-16-3-17 0,0 3-10 1,-30-3-9 0,-64 0-6 0,-51 0 15-2,-61 0 1 2,-25 0 0 0,-6 9 3 0,10 1-4-2,27 5 2 2,31 2 1-1,34 3-3 2,35-6 2-4,30-1-1 3,30-5 0 1,24-4 0-2,14-4-1 0,2 0 3 1,2 0 1 0,66 0 5 0,49 0 2 0,52-4-6-2,32-21-4 1,15-5 0 1,-7 2 4-1,-19 5 4 1,-40 12 1-1,-35 2-1 2,-44 9-9-4,-26 0 0 3,-22 0 0 0,-22 0 0 1,-1 0 0-4,-14 0 0 3,-73 7 0 1,-54 15 0-1,-48-3 0 0,-16-6 0-2,1 0 0 2,27-5 0-1,26-2 0-1,41 2 0 2,42 1 0 0,32-1 0 1,23-5 0-4,13-3 0 4,26 2 0-1,69 1 0 0,58 1 0-2,54-4 0 2,25 0 0 0,0 0 0 0,-21 0 0-2,-43-7 0 2,-50 5 0 0,-38 2 0 0,-43 0 0-2,-24 0 0 2,-13 0 0 0,-69 0 0 0,-79 27 0-2,-65 5 0 2,-39-7 0 0,1-8 0 0,39-8 0-2,54-1 0 2,55-3 0 0,50-5 0 0,34 0 0-2,19 0 0 2,46 4 0 0,60 9 0 0,42 4-97-2,23 8-53 2,0 6-50 0,-103-14-68 0,-13 14-197-2</inkml:trace>
    </iact:actionData>
  </iact:action>
  <iact:action type="add" startTime="100848">
    <iact:property name="dataType"/>
    <iact:actionData xml:id="d40">
      <inkml:trace xmlns:inkml="http://www.w3.org/2003/InkML" xml:id="stk40" contextRef="#ctx0" brushRef="#br2">4355 17881 265 0,'0'0'127'7,"0"0"-27"1,0 0-2 0,0 0-1-2,0 0 61 2,0 0 37 0,0 0-30 0,20-33 1-2,44 33-71 2,33 0-13 0,23 0-3 0,17 2-19-2,3 1-9 3,-4 1-17-2,-14-3-6 2,-19 6 6-4,-22-7 0 5,-24 0-13-2,-25 0 5 0,-19 0-10-2,-7 0-8 2,-6 0-8-2,-19 0-7 3,-70 0-22-3,-51 0 29 2,-57 0 3-1,-28 0 7 2,-11 0-8-3,14 0-2 1,25 13 0 2,39 4-4-1,43-3 0-2,35-2 4 2,44-7 1 0,23-5 0 0,13 0 11-3,44 0-9 4,72 0 14-1,66-5-15 0,57-14 1-2,19-2 1 1,-7 10 0 2,-39-1-4-2,-48 11 1 0,-51 1 15 0,-45 0-3 2,-32 0 10-1,-26 0-8-3,-10 0-15 4,-6 0-6-1,-69 1-24 0,-45 19 30-2,-47-3 2 2,-27-3 6 0,-8-2-6 0,8-7-2-2,35 1-2 1,51 0 1 2,50-5-3-1,35-1 4-2,23 0 0 1,64 0 1 2,79-7 19-1,69-13-16-2,36 3 3 2,-7 3-7 0,-33 8-2 0,-45 6 2 0,-56 0 7-2,-48 0 6 2,-41 0-10 0,-18 0-3-2,-18 6 0 2,-82 17-22-1,-40 5 22 2,-41-4 4-4,-19-3 2 4,5-7-1-2,23-2-5 1,40-2 0-1,58-7-3 1,45-3 3-1,29 0 1 1,26 0 3-1,78-3 1 1,57-16-5-1,39 2 0 2,-3 0 0-3,-28 8 0 2,-52 9 0 0,-53 0 0 0,-35 0 0-2,-29 0 0 2,-10 0 0 0,-61 20 0 0,-41 17 0-3,-30-4 0 3,-13-4 0 0,1-10 0 1,11-7 0-3,27-4 0 2,39-8 0-1,44 0 0 1,30 0 0-1,3 0 0 0,36 0 0 2,48-14 0-1,36-6 0-2,12 10 0 1,-10-7 0 2,-34 10 0-1,-28 4 0-2,-31 3-37 2,-25 0-49 0,-4 0-53 0,-20 12-79-3,-13 8-117 4,-11 5-606-1</inkml:trace>
    </iact:actionData>
  </iact:action>
  <iact:action type="add" startTime="107216">
    <iact:property name="dataType"/>
    <iact:actionData xml:id="d41">
      <inkml:trace xmlns:inkml="http://www.w3.org/2003/InkML" xml:id="stk41" contextRef="#ctx0" brushRef="#br3">16255 16957 921 0,'0'0'257'8,"0"0"-116"-2,0 0-37 1,0 0-32 2,0 0-13-1,0 0-20-2,0 0 19 2,0 19-11 0,0-19-7 0,0 6 0-2,0-6-2 2,0 0-2 0,0 0-4 0,0 0-3-3,0 0-7 4,0 0-6-1,0 0-4 0,0 0-4-3,0 0-2 3,0 0-5 0,0 0 2 0,0 0-2-1,0 0-1 0,0 0 1 2,0 0-1-1,0 0 3-3,0 0-2 3,0 6 0 1,0-6 1-2,0 0 2-1,0 0-1 2,0 0 2 0,0 0-3 1,0 0 1-4,0 0-2 4,0 0 0-2,0 0 2 2,0 0 2-4,0 0-3 3,0 0 2 0,0 0-1 0,0 0-3-2,0 0 0 2,0 0 1 0,0 0 0 0,0 0 0-2,0 0 1 2,2 0 0 0,12 0 0 1,1 0-1-4,-2 0-1 4,4-6 0-2,4-6 1 1,-3 4-2-2,-3-2 1 3,-2 1 0-2,-3 3 1 3,-1 6 1-6,-5 0-1 4,-1 0 1 0,-3 0-1 0,3 0-1-2,-3 0 2 2,1 0 0 0,2 0-2 0,2 0 0-1,1 0 0 1,1 0 0-1,1 0 0 1,3 0 0-1,2 15 0 0,1 3 0 2,-1 11 0-2,3-1 0-1,0 8 0 4,-4-4 0-1,1 5 0 0,-6-10 0-3,3 10 0 1,0 0 0 0,-1-2 0 2,-2-1 0-3,2-4 0 1,0 0 0 1,1-3 0 1,3-2 0-3,0 4 0 1,6-1 0 2,-2-5 0-1,2-1 0-2,3 1 0 2,1-6 0-1,-3-1 0 2,0 7 0-5,-1-10 0 4,3 9 0-1,-3-1 0 2,1-2 0-3,0-7 0 2,-5-9 0 0,-2 2 0 0,0 1 0-2,2-6 0 1,3 0 0 1,10 0 0 0,8 0 0-1,-5 0 0 0,0-6 0 2,-3-7 0-1,-11 1 0-2,-1-2 0 1,-4 3-6 2,-3-1-81-1,-6-2-28-2,-3 0-34 2,0-9-42-1,0 18-70 4,0 2-362-7</inkml:trace>
    </iact:actionData>
  </iact:action>
  <iact:action type="add" startTime="108310">
    <iact:property name="dataType"/>
    <iact:actionData xml:id="d42">
      <inkml:trace xmlns:inkml="http://www.w3.org/2003/InkML" xml:id="stk42" contextRef="#ctx0" brushRef="#br3">17058 16774 614 0,'0'0'331'7,"0"0"-157"1,0 0-67 0,0 0-19-2,0 0-6 3,0 0-8-2,0 0 8 1,-127 219-2-1,68-117-19 2,-7 10 0-2,-6 6-13 1,-4-6-21-3,-2-5-4 4,1-13-9-2,3-20-5 1,15-15-8-2,10-16 1 2,21-24-2 1,11-12 0-2,12-7 0 0,5 0-17 0,0 0-41 1,15-20-39 0,27-12-10-2,3 2-98 2,-22 18-70 0,-10 7-566 0</inkml:trace>
    </iact:actionData>
  </iact:action>
  <iact:action type="add" startTime="110478">
    <iact:property name="dataType"/>
    <iact:actionData xml:id="d43">
      <inkml:trace xmlns:inkml="http://www.w3.org/2003/InkML" xml:id="stk43" contextRef="#ctx0" brushRef="#br0">17611 17243 520 0,'0'0'275'8,"0"0"-115"0,0 0-66-2,0 0-48 2,0 0-25 0,0 0 1 0,0 0 0-2,0 3-9 2,0-3-3 0,0 0-4-1,0 0-2 0,0 0 7 0,0-3 6 2,0-2 4-2,0 0-5-1,0-2-9 3,0 7 0-1,0 0-6 0,0 0 3-2,0 0-4 2,0 0 3 0,-3 0 14 0,0 0 18-3,3 0-5 4,0 0-6-1,0 0 2-1,0 0-2-1,0 0-13 3,0 0-9-2,3 0 6 1,11-2-1-1,5-6-7 0,-1-1 0 1,-5 3 0 0,-10 6 0-1,-1-5-5 0,-2 5-4 2,0 0-20-2,0-2-24-1,0-2-20 3,0-2-10-2,0 3-66 2,-5 3-290-4</inkml:trace>
    </iact:actionData>
  </iact:action>
  <iact:action type="add" startTime="111130">
    <iact:property name="dataType"/>
    <iact:actionData xml:id="d44">
      <inkml:trace xmlns:inkml="http://www.w3.org/2003/InkML" xml:id="stk44" contextRef="#ctx0" brushRef="#br0">18409 16746 321 0,'0'0'202'8,"0"0"-71"-1,0 0-42 5,0 0-18-7,0 0-15 0,0 0-7 4,9-9 13 0,-9 9 3-3,0 0-10 1,-24 0 16 0,-16 0-20 1,-2 0-4-2,-10 12-15 2,6 28 1 0,-4 7-4 1,6 17-1-4,4 5-8 4,9 6-6-1,10 1 2 0,10-10-5-2,11-1 20 1,0-11 11 1,0-6 7 1,39-5 0-3,14-8-6 2,11-8-2 0,13-3-20 0,3-11-9-2,-5-1-11 2,-10-7-2-1,-14-1 1 2,-18-4-1-3,-12 0-23 2,-10 0-67-1,-3 0-39 2,-7-21-51-3,-1 8-35 2,0 2-236 0</inkml:trace>
    </iact:actionData>
  </iact:action>
  <iact:action type="add" startTime="111679">
    <iact:property name="dataType"/>
    <iact:actionData xml:id="d45">
      <inkml:trace xmlns:inkml="http://www.w3.org/2003/InkML" xml:id="stk45" contextRef="#ctx0" brushRef="#br0">19086 17645 405 0,'0'0'253'7,"0"0"-129"1,0 0-31-2,0 0-6 1,0 0 24 1,0 0-21 0,-114-76-20-2,73 23 9 3,2 0-5-2,10-9-6 2,6-14-11-3,6-11-3 1,14-14-2 1,3-5 6 0,0 1-16-2,11 6-12 2,18 18-8 1,13 8-9-1,9 9-5-2,8 7-5 2,2 10-3 0,3 10 0 1,-4 13-44-4,-16 17-82 3,-36 7-61 0,-4 2-130-1</inkml:trace>
    </iact:actionData>
  </iact:action>
  <iact:action type="add" startTime="112360">
    <iact:property name="dataType"/>
    <iact:actionData xml:id="d46">
      <inkml:trace xmlns:inkml="http://www.w3.org/2003/InkML" xml:id="stk46" contextRef="#ctx0" brushRef="#br0">20449 17739 632 0,'0'0'303'8,"0"0"-145"0,0 0-47-1,0 0-19-1,0 0-9 2,0 0-39 0,154-262-4 0,-127 164-9-2,-9-18-13 2,-18-22-8 0,0-5-1 1,-15 5-8-4,-31 9 1 3,-18 25-2 0,0 25-2-2,-3 29-42 2,1 36-82 0,48 14-87 0,5 30-306 1</inkml:trace>
    </iact:actionData>
  </iact:action>
  <iact:action type="add" startTime="113898">
    <iact:property name="dataType"/>
    <iact:actionData xml:id="d47">
      <inkml:trace xmlns:inkml="http://www.w3.org/2003/InkML" xml:id="stk47" contextRef="#ctx0" brushRef="#br3">19217 17137 452 0,'0'0'323'7,"0"0"-174"0,0 0-75 0,0 0-16 1,0 0 26 0,0 0 1 1,20 2 9-4,-13-2-12 4,6 0-23-2,3-5-16-1,8-9-8 2,-7-6-12 1,3 7-3-1,-5 1-4-3,-2 7-3 4,0 5-4-1,-3 0-2 0,7 0-3-2,2 0 13 2,9 5 17 0,2 32 0 0,12 13-5-3,6 12-5 3,1 9-12 2,8-4-6-3,-5-3-1 0,-4-13-5 0,4-16 0 1,-8-8-5 0,-4-16-1-2,1-9-19 3,-5-2-19-2,0 0-27 1,-8-8-35-2,-2-29-35 3,-26 18-89-2,0-4-214 1</inkml:trace>
    </iact:actionData>
  </iact:action>
  <iact:action type="add" startTime="114290">
    <iact:property name="dataType"/>
    <iact:actionData xml:id="d48">
      <inkml:trace xmlns:inkml="http://www.w3.org/2003/InkML" xml:id="stk48" contextRef="#ctx0" brushRef="#br3">19976 16915 614 0,'0'0'259'7,"0"0"-85"-1,0 0-40 1,0 0-51 0,0 0-28 2,0 0-31-4,-487 587-9 3,432-500-15 0,10-14 0 0,13-8-14-2,14-23-75 2,18-42-69 0,0 0-251 0</inkml:trace>
    </iact:actionData>
  </iact:action>
  <iact:action type="add" startTime="115968">
    <iact:property name="dataType"/>
    <iact:actionData xml:id="d49">
      <inkml:trace xmlns:inkml="http://www.w3.org/2003/InkML" xml:id="stk49" contextRef="#ctx0" brushRef="#br0">24013 17078 429 0,'0'0'547'9,"0"0"-447"-4,0 0-37 2,0 0-26 1,0 0-15 0,0 0 46-2,-181-133 1 2,72 83-14 0,-11-7-3 0,-9 1-8-1,-10 3-3 0,-3 5 17 1,-6 15-16 0,2 4 12-2,2 10-25 2,8 6 1 0,7 3-16 1,0 7 2-2,1 3 0 2,7 0-3-2,2 15 4 2,7 22-6-4,6-2 10 3,5 11-2 0,1 10-14 1,-3-6-4-3,1 5 7 2,18-14-4 0,23-13-1 0,22-8-3-2,19-12 1 1,10-3 3 0,7-1-1 1,0-2 0-2,-1-2-1 2,1 6-2 1,3-6-3-2,0 0-6-1,0 0-7 2,0-20-2 0,7-18 11 1,25-11-8-4,0-2 0 3,4 4 3 0,-3 3 2 0,-5 4 5-2,1 11 3 2,-9 8-1 0,-10 9 1 0,3 0 1-2,-8 7 1 2,-5 5-1 0,0 0 1 0,0 0-1-2,0 0-9 2,-25 34-10 0,-15 19 20 0,-16 9 5-2,3 2-1 2,5-3-4 0,5-4 4 1,6-5 0-4,13-16 12 3,12-11 6 0,8-8 7 0,4-14-3-2,0 2 0 2,16 7 2 0,34-5-18 0,20 11-3-2,2-6-5 2,-2-2 3 0,-11 7-5 0,-15 1 2-2,-6-9-2 2,-8 6-4 0,-7-3-32 0,-5-12-66-2,0 0-74 2,-18 0-101 0,5 0 98 1</inkml:trace>
    </iact:actionData>
  </iact:action>
  <iact:action type="add" startTime="117204">
    <iact:property name="dataType"/>
    <iact:actionData xml:id="d50">
      <inkml:trace xmlns:inkml="http://www.w3.org/2003/InkML" xml:id="stk50" contextRef="#ctx0" brushRef="#br0">24776 16195 345 0,'0'0'371'8,"0"0"-290"-1,0 0 40 2,0 0-8-4,0 0-40 4,0 0-21-2,0 0-12 2,-205 25-11-4,165 4 1 4,8 7 19-2,9 4 4 2,8-3-2-3,5-1-6 2,10-3-2 0,0 4-5 0,0-7 6-2,39 7-18 2,11 2-16 0,2 1-9 0,0-10-2-3,-4-3 1 4,-11-10-6 0,-6-12-28-2,-4-5-50-1,2 0-46 2,-21 0-96 0,-5-5-167 0</inkml:trace>
    </iact:actionData>
  </iact:action>
  <iact:action type="add" startTime="117611">
    <iact:property name="dataType"/>
    <iact:actionData xml:id="d51">
      <inkml:trace xmlns:inkml="http://www.w3.org/2003/InkML" xml:id="stk51" contextRef="#ctx0" brushRef="#br0">25517 16126 721 0,'0'0'218'7,"0"0"-126"-1,0 0-10 1,0 0-13 1,0 0-7 0,0 0 3-2,-256 384-10 2,193-283-16 1,10 0-8-2,6-19-6 0,13-12-15 1,7-14-3 0,8-14-6 0,9-16-1-3,0-17-6 3,10-9-30 0,0 0-62 0,0-9-73-2,7-17 11 2,2 1-137 0</inkml:trace>
    </iact:actionData>
  </iact:action>
  <iact:action type="add" startTime="117962">
    <iact:property name="dataType"/>
    <iact:actionData xml:id="d52">
      <inkml:trace xmlns:inkml="http://www.w3.org/2003/InkML" xml:id="stk52" contextRef="#ctx0" brushRef="#br0">25085 16098 630 0,'0'0'215'7,"0"0"-59"1,0 0-53-2,0 0-30 3,0 0 3-2,0 0 10 1,69 227-12-2,-54-183-16 2,2-2-22 0,-8-16-19 0,1-12-13-2,-7-2-4 2,4-4-7 0,-1 1-42 0,7-1-79-1,-12-8-79 1,9 0-203-1</inkml:trace>
    </iact:actionData>
  </iact:action>
  <iact:action type="add" startTime="118352">
    <iact:property name="dataType"/>
    <iact:actionData xml:id="d53">
      <inkml:trace xmlns:inkml="http://www.w3.org/2003/InkML" xml:id="stk53" contextRef="#ctx0" brushRef="#br0">26069 16081 199 0,'0'0'403'7,"0"0"-259"1,0 0 19-2,0 0-58 2,0 0-30 0,0 0-6 0,-102 19-21-2,49-1-11 2,-7 6-12 0,7 4-2 0,8 6-5-2,6 8 5 3,8 10 4-2,15 5 5 2,9-1-1-4,7 1-7 3,0-15-9 0,23-8-5 0,19-8-2-2,15-13-4 2,6-9-4 0,-3-4-11 0,-4 0-7 0,-12 0-35-1,-11-17-89 1,-33-4-30 0,0 2-218-3</inkml:trace>
    </iact:actionData>
  </iact:action>
  <iact:action type="add" startTime="118736">
    <iact:property name="dataType"/>
    <iact:actionData xml:id="d54">
      <inkml:trace xmlns:inkml="http://www.w3.org/2003/InkML" xml:id="stk54" contextRef="#ctx0" brushRef="#br0">26460 15602 237 0,'0'0'460'8,"0"0"-303"-3,0 0-11 3,0 0-96-2,0 0-8 3,0 0 26-1,13 198-4-1,-13-107 4 0,-13 11-12 0,3 10-14 2,3 3-12-2,-6-3-9 0,1-7-11 1,1-21-8 0,6-18-1 1,2-19-1-5,3-14-1 5,0-12-20-2,0-8-38 2,0-7-67-3,0-6-40 2,8 0-281 0</inkml:trace>
    </iact:actionData>
  </iact:action>
  <iact:action type="add" startTime="119020">
    <iact:property name="dataType"/>
    <iact:actionData xml:id="d55">
      <inkml:trace xmlns:inkml="http://www.w3.org/2003/InkML" xml:id="stk55" contextRef="#ctx0" brushRef="#br0">26769 16482 514 0,'0'0'292'8,"0"0"-104"-2,0 0-92 2,0 0-59-1,0 0-37 2,0 0-3-3,26 97-31 1,-26-87-26 2,0-10-64-2,0 0-162-1,0 0-265 2</inkml:trace>
    </iact:actionData>
  </iact:action>
  <iact:action type="add" startTime="119202">
    <iact:property name="dataType"/>
    <iact:actionData xml:id="d56">
      <inkml:trace xmlns:inkml="http://www.w3.org/2003/InkML" xml:id="stk56" contextRef="#ctx0" brushRef="#br0">26785 16162 164 0,'0'0'290'1,"0"0"-175"0,0 0-24-1,0 0-53 1,0 0-24 11,0 0-14-12,16-284-42 5,-16 284-238 3</inkml:trace>
    </iact:actionData>
  </iact:action>
  <iact:action type="add" startTime="119472">
    <iact:property name="dataType"/>
    <iact:actionData xml:id="d57">
      <inkml:trace xmlns:inkml="http://www.w3.org/2003/InkML" xml:id="stk57" contextRef="#ctx0" brushRef="#br0">27484 16249 450 0,'0'0'209'5,"0"0"-85"1,0 0-53 3,0 0-34-2,0 0 33 2,0 0-5-4,-24 39-25 3,-12-19-4 0,-4 2-10 0,2 3-3-2,6 9 12 3,1 8 18-2,14 3 7 1,13 4-3-2,4-4-4 2,0-6-12 1,17-9-19-2,31-5-3 0,4-8-19 0,9-10-4 1,-2-7-25 0,-6 0-59-1,-35 0-117 1,-7 0-337-1</inkml:trace>
    </iact:actionData>
  </iact:action>
  <iact:action type="add" startTime="120288">
    <iact:property name="dataType"/>
    <iact:actionData xml:id="d58">
      <inkml:trace xmlns:inkml="http://www.w3.org/2003/InkML" xml:id="stk58" contextRef="#ctx0" brushRef="#br0">24589 17581 508 0,'0'0'332'6,"0"0"-159"2,0 0-62 0,0 0-55-1,0 0 3-1,0 0 1 2,0 0-6 1,-123 0-18-4,68 14-12 4,2-3-7-1,5 4-10 0,15-8-1 0,10 3 2-2,10-3 3 2,6 5 7-1,4-4 5 2,3 9-4-3,0 8-2 2,7 0-10 0,32 6 0-1,-1 7 3 0,1-6 3 1,-7 5 15 0,-13-5-6 0,-6-2 3-1,-13 1-15 0,0-3-3 1,0 1-7 0,-23-11-2-2,-11 2 1 2,-9-13-10 0,-4-7-10-2,7 0-43 2,4 0-16 1,15-27-54-2,21 9-60-1,0 1-139 2</inkml:trace>
    </iact:actionData>
  </iact:action>
  <iact:action type="add" startTime="120732">
    <iact:property name="dataType"/>
    <iact:actionData xml:id="d59">
      <inkml:trace xmlns:inkml="http://www.w3.org/2003/InkML" xml:id="stk59" contextRef="#ctx0" brushRef="#br0">24873 17295 291 0,'0'0'482'6,"0"0"-329"0,0 0-22 2,0 0-60 0,0 0-6 0,0 0-1-2,25 300 19 2,-27-225-19 0,-9 1-16-1,3-2-8-1,-2-13-9 3,3-8-6-1,3-10-5-2,4-24-13 2,0-7-1 0,0-7-6-1,0-5-2 2,0 0-13-4,17-10 2 3,22-22 13 0,-3-1 1 0,-2 2 0-2,-2 9-1 2,-12 7 3 0,-9 10-2 0,1 5 2-2,-5 0 2 2,6 0 11 1,-1 30 19-2,4 13-26-1,1 7-1 3,-2 0 4-1,-4 1-2-1,-5-21-6 0,-2-3-4 1,-1-16-2 0,0-2-17 0,-1-9-54-2,11 0-31 2,10 0-136 0,-14-15-58-2,5 4-328 2</inkml:trace>
    </iact:actionData>
  </iact:action>
  <iact:action type="add" startTime="121153">
    <iact:property name="dataType"/>
    <iact:actionData xml:id="d60">
      <inkml:trace xmlns:inkml="http://www.w3.org/2003/InkML" xml:id="stk60" contextRef="#ctx0" brushRef="#br0">25560 18033 630 0,'0'0'357'16,"0"0"-171"-15,0 0-69 2,0 0-48 3,0 0-43 0,0 0-13 2,20 86-13 0,-20-86-4 0,0 0-85-2,0 0-93 3,0 0-232-2</inkml:trace>
    </iact:actionData>
  </iact:action>
  <iact:action type="add" startTime="121354">
    <iact:property name="dataType"/>
    <iact:actionData xml:id="d61">
      <inkml:trace xmlns:inkml="http://www.w3.org/2003/InkML" xml:id="stk61" contextRef="#ctx0" brushRef="#br0">25632 17589 343 0,'0'0'220'1,"0"0"-37"-1,0 0-81 0,0 0-68 1,0 0-14-1,0 0-18 1,12-126-2-1,-12 126-46 3,0 0-147 5,3 0-134-2</inkml:trace>
    </iact:actionData>
  </iact:action>
  <iact:action type="add" startTime="121509">
    <iact:property name="dataType"/>
    <iact:actionData xml:id="d62">
      <inkml:trace xmlns:inkml="http://www.w3.org/2003/InkML" xml:id="stk62" contextRef="#ctx0" brushRef="#br0">26259 17490 488 0,'0'0'139'3,"0"0"-70"3,0 0 31 0,0 0 5 1,0 0-19 1,0 0-28 0,-64-59-24-2,28 54-15 2,-2-7-8 0,-1 4-7 0,5 3-1-2,10 0-3 3,8 5 0-2,6 0 0-1,1 0 0 2,2 0 33 0,2 5 8 1,-5 20-5-2,5 12 5-1,0-1-13 2,5 9-5 1,0 6-8-4,0-6-3 4,0 5 14-1,0-1 1 2,10 5-6-3,5-2 0-1,4-2-4 2,-6 6-8 0,-2 1-7 1,1 0-2-4,-8-8 0 4,1-10-2-2,0-8-7 2,-2-13-24-4,-3-9-53 4,0-9-66-3,0 0-100 2,0 0-600-3</inkml:trace>
    </iact:actionData>
  </iact:action>
  <iact:action type="add" startTime="121930">
    <iact:property name="dataType"/>
    <iact:actionData xml:id="d63">
      <inkml:trace xmlns:inkml="http://www.w3.org/2003/InkML" xml:id="stk63" contextRef="#ctx0" brushRef="#br0">26205 17848 702 0,'0'0'175'2,"0"0"-70"-2,0 0 29 0,0 0-44 0,0 0-24 1,0 0-29-1,-361-25-29 12,321 25-8-11,16-3-7 4,14-9-81 3,10-12-83 0,0 11-67-2,26 5-308 2</inkml:trace>
    </iact:actionData>
  </iact:action>
  <iact:action type="add" startTime="122157">
    <iact:property name="dataType"/>
    <iact:actionData xml:id="d64">
      <inkml:trace xmlns:inkml="http://www.w3.org/2003/InkML" xml:id="stk64" contextRef="#ctx0" brushRef="#br0">26683 17349 328 0,'0'0'305'6,"0"0"-140"2,0 0-9-3,0 0-32 3,0 0 7 0,0 0-100 0,16 122 32-2,-16-47 14 2,0 5-15 0,0 3-3 0,0 9-14-2,-4-8-19 2,-6-6-15 0,1-8-7 0,3-14-4-2,1-16-1 2,0-10-7 0,2-13-44 0,3-17-33 0,0 0-81-2,0-5-64 2,0-20-311 0</inkml:trace>
    </iact:actionData>
  </iact:action>
  <iact:action type="add" startTime="122436">
    <iact:property name="dataType"/>
    <iact:actionData xml:id="d65">
      <inkml:trace xmlns:inkml="http://www.w3.org/2003/InkML" xml:id="stk65" contextRef="#ctx0" brushRef="#br0">26849 17793 734 0,'0'0'140'2,"0"0"-1"-2,0 0-26 0,0 0-42 1,0 0-41 0,0 0-22 1,-325-18-8 7,271 18-1-7,14 0-73 6,32 0-164 0,8 0-612-1</inkml:trace>
    </iact:actionData>
  </iact:action>
  <iact:action type="add" startTime="122964">
    <iact:property name="dataType"/>
    <iact:actionData xml:id="d66">
      <inkml:trace xmlns:inkml="http://www.w3.org/2003/InkML" xml:id="stk66" contextRef="#ctx0" brushRef="#br0">27565 17875 174 0,'0'0'440'8,"0"0"-263"-1,0 0-13-1,0 0-82 2,0 0-24 0,0 0-7 0,7 0-20-2,-35 0 7 3,-2 14-14-2,4 4-4 1,8 7-8-2,5-6-3 2,11 7 3 0,2-15 11 0,0 4 2-1,8-5-14 0,28-3 5 2,-1-7-16-2,3 0-3-1,-2-12-6 2,-4-25-15 0,-7-8-18 0,-6-6-26-2,-15-1-14 3,-4 32-61-2,0 5-282 2</inkml:trace>
    </iact:actionData>
  </iact:action>
  <iact:action type="add" startTime="123327">
    <iact:property name="dataType"/>
    <iact:actionData xml:id="d67">
      <inkml:trace xmlns:inkml="http://www.w3.org/2003/InkML" xml:id="stk67" contextRef="#ctx0" brushRef="#br0">28126 17238 710 0,'0'0'182'6,"0"0"-108"1,0 0-45-1,0 0-27 2,0 0 12-1,0 0 1 2,-39-57 12-4,17 45 2 4,3 11 3-1,-1 1-7 0,2 0-11 0,-1 0-6-2,3 0-3 2,8 0 0 0,-1 0-4-2,9 0 3 1,0 0 0 1,0 9 43 0,0 21 35-1,0 26-23 1,0 13-34-1,0 13-2 2,0 3-6-4,0-1-9 4,0-5-4-1,0-2-2-1,0-15-2 0,0-10 0 1,0-10-1 0,0-16-30 0,0-15-52 0,13-9-54-2,-3-2-118 2,5 0-643-1</inkml:trace>
    </iact:actionData>
  </iact:action>
  <iact:action type="add" startTime="123686">
    <iact:property name="dataType"/>
    <iact:actionData xml:id="d68">
      <inkml:trace xmlns:inkml="http://www.w3.org/2003/InkML" xml:id="stk68" contextRef="#ctx0" brushRef="#br0">28134 17614 629 0,'0'0'119'1,"0"0"34"0,0 0-106 0,0 0-32 10,0 0-12-10,0 0-3 4,-352-75-11 2,346 75-186 1,-1-12-301 0</inkml:trace>
    </iact:actionData>
  </iact:action>
  <iact:action type="add" startTime="124293">
    <iact:property name="dataType"/>
    <iact:actionData xml:id="d69">
      <inkml:trace xmlns:inkml="http://www.w3.org/2003/InkML" xml:id="stk69" contextRef="#ctx0" brushRef="#br0">29288 17406 660 0,'0'0'233'7,"0"0"-105"-1,0 0-47 2,0 0-39-1,0 0 7 1,0 0 3-2,-140 25-8 2,90-5 5 0,2 11 8 0,4-1-18-2,3 8 3 3,6 1-4-2,11 0-3 1,10 3-1-2,14-10-8 3,0-2 2-2,5 1-16 1,35-6 5-1,13 1-17 0,6-15 0 2,2-3-10-1,6-8-18 0,-2 0-31-2,-9 0-30 2,-6-5-95 0,-43-3-54-2,-3-4-392 2</inkml:trace>
    </iact:actionData>
  </iact:action>
  <iact:action type="add" startTime="124652">
    <iact:property name="dataType"/>
    <iact:actionData xml:id="d70">
      <inkml:trace xmlns:inkml="http://www.w3.org/2003/InkML" xml:id="stk70" contextRef="#ctx0" brushRef="#br0">29867 17956 427 0,'0'0'248'8,"0"0"-27"-1,0 0-62 0,0 0-62 0,0 0-12 1,0 0-25-1,-138-423-10 1,132 353 3 0,6 3-14 0,0-10-2-2,3 1-4 2,23 10-13 0,2-3-14 0,9 16-1-2,7 12-5 2,12 9-1 0,12 2-20 0,1 15-84-2,-42 15-111 3,-4 0-113-2</inkml:trace>
    </iact:actionData>
  </iact:action>
  <iact:action type="add" startTime="125096">
    <iact:property name="dataType"/>
    <iact:actionData xml:id="d71">
      <inkml:trace xmlns:inkml="http://www.w3.org/2003/InkML" xml:id="stk71" contextRef="#ctx0" brushRef="#br0">30938 17833 810 0,'0'0'153'5,"0"0"-21"3,0 0-75-1,0 0-10 1,0 0-6-1,0 0-14 2,136-538-19-4,-177 450-7 3,-18 13-1 1,-21 6-3-2,-10 11-60 0,53 50-95 0,3 8-402 2</inkml:trace>
    </iact:actionData>
  </iact:action>
  <iact:action type="add" startTime="127082">
    <iact:property name="dataType"/>
    <iact:actionData xml:id="d72">
      <inkml:trace xmlns:inkml="http://www.w3.org/2003/InkML" xml:id="stk72" contextRef="#ctx0" brushRef="#br3">30061 17426 761 0,'0'0'211'8,"0"0"-105"-3,0 0-20 3,0 0-41 1,0 0 9-2,0 0 12-1,0 0-10 2,17-12-11 0,-14 12-1 0,6 0 4-2,-1 0 1 2,1 0-5 1,3 0-6-2,4 17-3-1,4 15-5 2,3 12-9 0,0-1-5 0,2 2-2-2,0 0-4 3,-2-8 1-2,2-7-4 3,-1-5-4-5,1-5-3 3,-1-9 0-1,4-5-2 2,4-4-14-4,7-2-36 4,2 0-33-1,-1-19-53 0,-4-26-54-2,-27 20-52 2,-2 0-298 0</inkml:trace>
    </iact:actionData>
  </iact:action>
  <iact:action type="add" startTime="127429">
    <iact:property name="dataType"/>
    <iact:actionData xml:id="d73">
      <inkml:trace xmlns:inkml="http://www.w3.org/2003/InkML" xml:id="stk73" contextRef="#ctx0" brushRef="#br3">30639 17327 384 0,'0'0'535'2,"0"0"-393"-1,0 0-7-1,0 0-51 10,0 0-8-10,0 0-42 7,-554 388-24-1,499-332-10 2,10-13-6 1,21-12-73-2,24-31-84-1,0 0-131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01:48.441"/>
    </inkml:context>
    <inkml:brush xml:id="br0">
      <inkml:brushProperty name="width" value="0.05292" units="cm"/>
      <inkml:brushProperty name="height" value="0.05292" units="cm"/>
      <inkml:brushProperty name="color" value="#FF0000"/>
    </inkml:brush>
  </inkml:definitions>
  <iact:action type="add" startTime="1960">
    <iact:property name="dataType"/>
    <iact:actionData xml:id="d0">
      <inkml:trace xmlns:inkml="http://www.w3.org/2003/InkML" xml:id="stk0" contextRef="#ctx0" brushRef="#br0">9943 8265 844 0,'0'0'192'9,"0"0"-88"-3,0 0-12 2,0 0-19-2,0 0 13 2,0 0 15 0,0 0-9 0,95 19-6-2,-50-19-8 3,8 0-11-1,6 0-13 0,15 0-8-3,4 0-7 4,6 0-4-2,5 3-2 1,3 5-8-2,-3 1-25 5,8 0 0-4,7-4 0 1,1-2 0-3,3-3 0 4,5 0 0-1,-1 2 0 0,-6 1 0-2,-2 0 0 3,1 0 0-2,-2 3 0 1,4-1 0-2,0 0 0 2,-11 4 0 0,-1-9 0 0,-5 6 0-2,-13-1 0 2,-3-1 0 0,-4 1 0 0,-4 1 0-2,0-4 0 2,-1-2 0 0,3 5 0 3,1-1 0-9,1-4 0 5,-5 0 0 2,3 0 0-1,-4 0 0-2,-3 0 0 2,3 0 0-1,-5-4 0 2,-1 3 0-3,-1-3 0 2,-4 4 0 0,-2 0 0 0,-2 0 0-3,2 0 0 3,-3 0 0 0,7 0 0 0,2 12 0-2,4 1 0 3,7 1 0-1,8 1 0 0,0 0 0-2,-5-5 0 2,0 2 0-1,-4 4 0 1,-8-2 0-2,-5 0 0 3,-17-1 0-2,-6-6 0 2,-15 1 0-4,-12-4 0 3,-1 1 0 1,-3-3 0-2,0 2 0-1,-15 1 0 2,-41-5-206 0,20 0-136 1,-2 0-498-4</inkml:trace>
    </iact:actionData>
  </iact:action>
  <iact:action type="add" startTime="3101">
    <iact:property name="dataType"/>
    <iact:actionData xml:id="d1">
      <inkml:trace xmlns:inkml="http://www.w3.org/2003/InkML" xml:id="stk1" contextRef="#ctx0" brushRef="#br0">15810 8227 706 0,'0'0'240'6,"0"0"-129"2,0 0-9 0,0 0-23-2,0 0 21 2,0 0-22 0,0 0-13 0,124 57-3-2,-40-50-5 2,19-3-10 0,18-4 2 0,7 0-3-2,8 6-4 2,-4-3-4 0,4 1-6 0,5-3-3 0,0 3-5-2,2-4-7 3,-5 0-8-2,-8 0 1-1,1 0-2 2,-7-4 2 1,2-6 0-2,-5-2 0-1,-7 7 3 4,-8 1-4-4,-2 4 0 2,-6 0 1-1,-9 0-1 0,6 0-4 1,-8 0-1 0,3 0 3-1,1 0-7 1,-3 4 0-1,-4-4 0 1,-5 0 0-2,-5 0 0 2,-2 2 0 1,-7 5 0-2,-1 1 0-1,1-3 0 2,-1 0 0 0,3-1 0 0,4-1 0-1,0 2 0 1,1 3 0-1,-1 1 0 2,-4 6 0-3,-13 0 0 1,-17 0 0 1,-16 2 0 0,-13-7 0-2,-8 2 0 2,-49-7-52 0,-63-5-117 0,-62 0-44-2,77 0-107 3,-6 0-382-1</inkml:trace>
    </iact:actionData>
  </iact:action>
  <iact:action type="add" startTime="4023">
    <iact:property name="dataType"/>
    <iact:actionData xml:id="d2">
      <inkml:trace xmlns:inkml="http://www.w3.org/2003/InkML" xml:id="stk2" contextRef="#ctx0" brushRef="#br0">13243 8683 84 0,'0'0'768'6,"0"0"-579"2,0 0-58 0,0 0-36 0,0 0-35-2,0 0-7 2,496 605-15 0,-396-489 0 0,-3 10 7-2,3 9 4 2,0 4-5 0,2 2-15 0,-8-4-5-1,-4-13-8 2,-15-6-9 0,-20-19-4-2,-21-15-3 0,-7-17 8 0,-11-10-3 1,-6-6 4 0,3-6-8-2,-7-6 4 2,1-4-3 0,-2-6 1 0,-1-14-3-2,0-13 0 0,-4-2-4 2,0-9-6 0,-4-28 8-2,-31-13 2 2,-14-2-1 0,-16-2 0-1,-11 0 1 0,-5 4-10 2,1 2-3-2,20 6 4 2,6 11 1-3,12 9 3 2,22 8 5-1,8 4 0 2,3 10 0-4,9 0 0 3,0 0 2 0,0 0 6 0,0 12 9-2,0 33 10 3,21 15-3-2,18 1 13 1,14-5-1-2,7-2-8 2,5-12 1 0,3-5-7 0,-4-7 3-1,0 0 6 0,-8-1 4 2,-4-5-1-2,-11-5-3 0,-6-10-13 0,-11-9-18 1,3 0 0 0,-7 0 0-2,6-37 0 3,-1-7 0-2,-7-3 0 0,0 3 0 0,-2-1 0 2,1-9 0-2,6-1 0 1,5-2-73-2,12-4-80 2,-19 41-118 0,2 3-162 0</inkml:trace>
    </iact:actionData>
  </iact:action>
  <iact:action type="add" startTime="4796">
    <iact:property name="dataType"/>
    <iact:actionData xml:id="d3">
      <inkml:trace xmlns:inkml="http://www.w3.org/2003/InkML" xml:id="stk3" contextRef="#ctx0" brushRef="#br0">17414 8849 695 0,'0'0'208'8,"0"0"-53"-2,0 0-47 2,0 0-22-1,0 0-8-1,0 0-3 2,0 0-5 1,-325 823-5-2,252-651-7 1,0 19-9-2,-3 5-6 3,-1 2-15 1,-2-16-3-2,-1-22-9-2,-1-25-8 2,0-23-6 1,5-19 3-2,4-14-5-1,17-17-1 1,8-18 1 1,17-17 0 0,14-19 0-2,11-8-7 2,-2-31-18-2,4-51 5 2,-7-33 18-1,-3-20-16 1,-1-8-3 0,-8 0 4 0,2 18 5-3,5 33 5 3,6 33 6 1,2 39 1-4,7 20 0 3,0 0 6 0,0 28 13 0,0 43 16 1,0 27-28-3,0 23 2 2,7 8 9-1,-1 8 6 1,1-1 4-2,-4-7 1 3,0-11 6-1,2-19 1-2,5-30 2 1,0-22-10 2,-1-28 12-1,14-14 5-1,12-5-38 0,24 0-7 1,22-34 0 1,9-22 0-2,10-9 0-1,-10 1 0 2,-9 10 0-1,-13 9 0-1,-8 17 0 3,-12 9 0-1,-4 7-19 0,-12 12-131 0,5 0-91-2,-37 0-104 2,0 15-347-1</inkml:trace>
    </iact:actionData>
  </iact:action>
  <iact:action type="add" startTime="8294">
    <iact:property name="dataType"/>
    <iact:actionData xml:id="d4">
      <inkml:trace xmlns:inkml="http://www.w3.org/2003/InkML" xml:id="stk4" contextRef="#ctx0" brushRef="#br0">22009 17181 767 0,'0'0'241'8,"0"0"-122"0,0 0-20 0,0 0 6-2,0 0-50 1,0 0-19 1,0 0-17 0,-576 496-8-2,466-427-9 2,11-12 1 0,24-15 2 0,21-17-3-2,24-10 6 2,17-11-2 0,13-4 4 0,0-8-1-2,61-48-2 2,36-28 6 0,32-27-7 1,12-12 0-4,-4-14 6 4,-14 5 13-1,-20 26 1 0,-24 18-3-3,-21 32-10 3,-16 25 3 1,-22 11-4-2,-10 20 0-1,-10 0-9 2,0 0 1 0,0 0 5 0,-25 28 22-1,-34 38 5 0,-28 28-11 1,-13 24 3 1,-1 3-14-4,1-3-7 3,10-19-6 1,7-23 1-2,15-21-1-1,22-15-1 3,18-23 4-2,15-10-4 2,13-7 2-2,0 0-1-1,38-7 4 2,34-30-1 0,9-13-3-1,-1-6 2 0,-12-1-3 2,-11 15 1-2,-18 10 0 0,-19 19-1 0,-7 2 0 3,-13 8-1-4,0 3-7 0,0 0-33 2,0 0-72 0,0 9-44 0,0 2-19-2,-6 8-285 3</inkml:trace>
    </iact:actionData>
  </iact:action>
  <iact:action type="add" startTime="9060">
    <iact:property name="dataType"/>
    <iact:actionData xml:id="d5">
      <inkml:trace xmlns:inkml="http://www.w3.org/2003/InkML" xml:id="stk5" contextRef="#ctx0" brushRef="#br0">21394 17070 475 0,'0'0'218'8,"0"0"-91"-3,0 0-25 3,0 0 3 0,0 0-2 0,0 0-8-2,-7 181-4 2,37-88 3 0,11 4-11 0,4 1-18-2,1-3-13 2,-1-7-9 0,-6-9-10 0,-8-15-3-2,-5-17-9 2,-13-20-9 1,-9-10-1-2,0-17-8 0,-4 0-3 1,0 0-7 0,0-17-6 0,0-41 4-3,-36-30 9 3,-9-23 1 0,-18-7 0 0,-10-12 1 0,-4 4-2-1,-1 8 0 1,5 15 0 0,16 30-1-2,13 16 1 2,15 24 0 0,19 14-2 0,8 14 2-3,2 5 0 3,0 0 0 1,0 0 4-2,31 0 5-1,20 37-1 2,8 19 3 0,2 31 3 1,3 19 5-4,-5 13-2 3,-5 2 9 1,-8-3-4-2,-5-17 1-1,-11-31-7 2,-10-19 1 0,-12-24-6 1,-1-23-3-3,-7-4-8 1,0 0-3 1,0 0-4 0,0-51-14-2,0-35 15 2,-28-35 6 1,-9-22 1-2,-10-10-1-1,-6 12 0 2,-1 32 0 0,11 33-1 1,15 34-1-2,15 23 0-1,7 16 2 2,6 3 1 0,0 0 5-2,0 3 6 2,0 46 8 0,13 22-15 0,15 31-1-1,8 21 4 0,8 7-4 2,6-3 7-1,0-8-5-2,3-19 3 2,-12-19 0 3,-11-25-4-6,-10-22-2 1,-6-17-2 2,-12-7-1-1,-2-10-4 2,0 3-19-4,0 0-31 3,0-3-40 0,0 0-54 0,-2-16-64-2,-19-4-53 3,1 0-73-1</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57:30.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7030A0"/>
    </inkml:brush>
  </inkml:definitions>
  <iact:action type="add" startTime="3223">
    <iact:property name="dataType"/>
    <iact:actionData xml:id="d0">
      <inkml:trace xmlns:inkml="http://www.w3.org/2003/InkML" xml:id="stk0" contextRef="#ctx0" brushRef="#br0">13685 3154 287 0,'0'0'164'19,"0"0"-66"-19,0 0 40 2,0 0-42 7,0 0-32-2,0 0 13-1,-4 0-4 3,4 0-18-2,0 0-4 1,0 0-5-2,0 0-12 3,15-1-12-2,8-3-2 2,-3-6-4-4,11-2-6 3,2-5-5 1,0-4 1-2,1-3-4-1,-1 5 3 2,-1 5 1 2,-5 5 5-4,-6 7 5 0,2 2 5 2,-6 0 3 1,1 0-3-1,-2 0-9-3,2 0-5 4,4 5-2-1,-2 7-4 0,9 2 1-2,-4-3-2 2,4-1 1 0,-1 2-1 0,2-7 0 0,3-2 1-2,4 4-1 3,0-7 0-2,0 0 0 1,-1 0-1 12,-1 0 1-18,4 0 2-2,-6 0-1 6,3 0 0 3,-4 0-1-2,7 0-2 1,2 0 2-2,-1 0-3 3,5-4 3-2,-1-7 0 1,-2 3-1-2,0-1 0 2,-4 6 1 0,-2 3 2-1,3 0-2 0,-7 0 0 1,6 0-1 0,-2 0 1 0,3 7 0-2,2 1-2 3,2-3-1-2,2 0 3 1,-6-2 0-2,5 0 0 2,-4 6 0 0,7 0 0 0,-4-1-1-2,1 4-1 2,-4-5 2-1,4 1-1 2,-8-3-1-3,4 2 1 2,1-4-2 0,3-1 2 0,8 3-1-2,-4-5 1 1,5 0 0 5,2 4 2-6,-7 2-1 1,3-1 0 0,-5 7 1-1,-2-1 0 4,1 3-1-5,-2-2 0 3,6-1-1 0,5-5 1 1,8-6-1-4,6 0-10 4,-1 0-6-2,3-12 4 1,-5-17 2-2,-1 4-27 2,0-3-4 0,-8 6-40-1,-50 20-58 0,1 2-296 2</inkml:trace>
    </iact:actionData>
  </iact:action>
  <iact:action type="add" startTime="8675">
    <iact:property name="dataType"/>
    <iact:actionData xml:id="d1">
      <inkml:trace xmlns:inkml="http://www.w3.org/2003/InkML" xml:id="stk1" contextRef="#ctx0" brushRef="#br0">20774 3139 318 0,'0'0'465'8,"0"0"-292"-2,10 0-35 2,23 0-34-1,18 0-31 2,16 2 4-4,25 6-4 4,23 7-12-2,24-8-7 1,19 3 0-2,20-5-7 4,9-5-12-4,10 0-5 3,-2 0 0-3,-13 0-15 1,-9-8 0 3,-9-6 3-1,-11-6-3-3,-12 6-1 0,-14 1-5 2,-22 3 8 0,-11 10-10-2,-22 0 3 2,-18 0 0 0,-16 0 0 0,-22 0-3-1,-13 0-1 0,-3 0-5 1,0 0-1 0,-26 17-4-2,-46 8 0 2,-41 1 4 0,-29-6 0 0,-34-9 0-2,-17-6 2 2,-25-5 0 0,-6 0 3 0,-4 0-4-2,11-10-1 2,12-5-5 1,28 4 2-2,19 11-4-1,25 0 5 2,30 0 1 0,25 11-1 0,27 6 4-3,19 0-2 4,18-2 1-2,14 2 1 1,0 7 3-1,69 10 0 1,46 5-2 0,46-2 2 0,42-6-1-3,26-13 2 4,21-14 3-1,1-4-1 0,-3 0-3-2,-16-24 0 3,-3-3 6-2,-9 5 12 1,-11 5-7-2,-15 4-2 1,-20 1-2 2,-17 4 2-1,-31 4-11-2,-26 2 4 2,-35 2 1 0,-33 0-2 0,-17 0-1-2,-15 0-5 2,0 0 0 0,0 0-2 0,-60 0-10-2,-60 17 7 2,-54 0 3 0,-54-8 3 0,-37-9-1-2,-29 0 0 2,-29-17 5 0,-6-17-2 0,7 4 4-2,25 6-7 2,39 12-8 0,53 11 2 1,49 1-2-4,45 0-6 3,48 0-29 0,31 11-51 0,27 16-70-2,10-7-79 2,35 11-456 0</inkml:trace>
    </iact:actionData>
  </iact:action>
  <iact:action type="add" startTime="11305">
    <iact:property name="dataType"/>
    <iact:actionData xml:id="d2">
      <inkml:trace xmlns:inkml="http://www.w3.org/2003/InkML" xml:id="stk2" contextRef="#ctx0" brushRef="#br0">26680 1160 219 0,'0'0'248'6,"0"0"-151"2,0 0 22 0,0 0-7 0,0 0-37-2,0 0-4 2,0-3-18 0,0 3-11-1,0 0 3-1,-8 0 8 2,-7 0-8 0,-5 0-16 0,-9 0 9-1,1 0-13 0,-5 0-7 2,0 0 0-2,-5 0 4-1,2 0-6 3,-2 0-4-2,-1 0 0 2,-2 0 1-2,5 0-1 0,-1 8 0 1,2-3 2 0,3 5-2-1,9-8-2-1,-3-2-8 3,8 3 0-1,1-3-1-2,1 2 1 2,3 6 0 0,3-6 2 0,-8 3 4-2,5 1 3 3,3 0 0-1,0-1-4-1,0-2-2-1,4 2-2 2,-4 4 1 0,-3-1 1 0,1 10 2-2,-4 1 3 2,0 3 0-1,5 1 3 2,-2 5-4-3,0 3 2 2,2 5-4 0,-2 2 0 1,0-2-6-4,2 1 4 3,-2-4-1 0,-3 7 0 0,3 4 1-2,-2 4-2 2,-1 0 0 0,5-6-1 0,-1-5 1-2,0-2-2 2,7-1 1 0,-5 6-1 0,4 3 0-2,-2 9 0 2,6 8 3 0,-3 4 5 0,-1 5 6-2,6-5-2 1,-2 3-5 3,2 3 5-3,0-3-5-1,0 8 0 2,0-4-2-1,0-1 2 2,0 4 2-3,0-8 3 2,0-1-4 0,0 1 0 0,0-7 4-2,8-4-6 2,-1-4 1 0,11-6 2-1,-2-5-1 0,-2-7-2 1,2-2-3 0,0-9 0 0,2-1 1-2,2-10 5 2,0 0-5 1,6-5 4-2,5-3-5-1,8-3 4 2,4 0-5-1,10 0 0 3,3 0 3-5,5 0 0 3,7 0 4 0,3-3 3 0,3 0 10-2,6 0-1 2,1-3-1 0,6 4-7 0,1-7-3-2,-2 4 3 2,1 1-6 0,3 2 5 0,-11 2-1-2,3 0-2 2,-11 0-7 0,5 0-3 0,0 0 0-2,-5 0 0 2,7 0 0 0,8-3 0 0,1 0 0-2,13 3 0 2,1-4 0 0,9 4 0 0,0 0 0-2,-5-1 0 1,5-3 0 2,2-1 0-1,-1 2 0-2,1 1 0 2,-2-3 0 0,-3 1 0 0,-2 1 0-2,-2 3 0 2,-6 0 0 1,-3 0 0-2,-4 0 0-1,4 0 0 2,-1 0 0 0,1 0 0-3,-4 3 0 4,-2 3 0-1,-2-3 0 0,-5-1 0 0,-4-2 0-2,5 3 0 2,-5-3 0-1,4 0 0 2,3 0 0-3,1 0 0 2,1 0 0 0,-4 0 0 0,0 0 0-2,-5 0 0 2,-3 0 0 0,-7 0 0 0,-1 0 0-2,-2 0 0 2,-2 0 0 0,-1 0 0 0,0-3 0-2,-1-2 0 2,-2-4 0 0,1 6 0-1,5-2 0-1,-5 3 0 3,-2-2 0-1,-5 1 0 0,-3 2 0-2,-8-3 0 2,-2-1 0-1,-7-2 0 1,0 3 0-1,-5-6 0 1,4-1 0 0,-8-2 0 0,5-10 0-2,-1 3 0 2,-2-2 0 0,-1-7 0 0,-3-2 0-3,5-10 0 3,-9-16 0 1,3-11 0-1,-8-10 0-2,-5-9 0 2,-5-6 0 0,-2-2 0 0,0-6 0-2,0-3 0 1,0 5 0 2,-12 1 0-1,-1-1 0-2,3 10 0 1,-13-2 0 2,0 9 0-2,-5 11 0 0,-4 2 0 2,-3 5-3-2,-2 0-1 1,-7-3 0-3,-8-10-3 4,-2 4 4-2,4 3 3 2,-11 9-1-3,0 9 1 3,-7 12-1-2,-5 13 1-1,-9 2-1 2,-5 6 1 0,-3 2 0 0,-4 0 1 0,-2 2-1-2,7 2 1 2,-3-2 0 0,8 6 1 0,0 1-1-2,4 3 1 2,-1-1 0 0,-1 4-2 0,7-2 1-2,3 4 0 2,-1 0 1-1,-2 0 1 1,4 0 4-1,-3 0-7 1,-3 9 0 1,0-1 0-2,-3 0 0-1,-1-1 0 2,7-2 0 1,0-3 0-2,2 1 0-1,1-3 0 2,-2 0 0 0,-3 0 0-2,-1 0 0 2,-1 0 0 0,4 0 0 0,-6 0 0 0,6 0 0-2,-1 0 0 1,-2 0 0 2,-7-3 0 0,0 1 0-4,-2-1 0 3,-10 3 0 0,5 0 0-1,-9-5 0 0,3 1 0 1,-3-2 0-1,-4-1 0 2,11 1 0-3,4 0 0 2,13-2 0 0,0 3 0 0,-2 2 0-2,-6-3 0 2,-12 6 0 0,-8 0 0 0,-12 0 0-2,-2 0 0 2,4 11 0 0,4 12 0-1,13-1 0 0,13-2 0 1,17-4 0 0,23-5 0-2,21-5 0 2,13-3 0 0,10-3 0 0,0 6 0 0,51 5-102-2,-6-7-128 2,16 9-175 0</inkml:trace>
    </iact:actionData>
  </iact:action>
  <iact:action type="add" startTime="13927">
    <iact:property name="dataType"/>
    <iact:actionData xml:id="d3">
      <inkml:trace xmlns:inkml="http://www.w3.org/2003/InkML" xml:id="stk3" contextRef="#ctx0" brushRef="#br0">32528 1629 1078 0,'0'0'247'3,"0"0"-87"3,0 0-11 3,0 0-53-3,0 0-38 1,0 0 8 1,0 0-12-1,233-14-13 0,-182 13-18 2,0 1-10 0,-5 0-7-3,-8 0-6 0,-6 0-1 2,-8 1-49 1,-9 23-83-4,-15 3-55 4,0 7-27-2,0-21-130 2,-12 2-681-4</inkml:trace>
    </iact:actionData>
  </iact:action>
  <iact:action type="add" startTime="14192">
    <iact:property name="dataType"/>
    <iact:actionData xml:id="d4">
      <inkml:trace xmlns:inkml="http://www.w3.org/2003/InkML" xml:id="stk4" contextRef="#ctx0" brushRef="#br0">32483 1952 685 0,'0'0'317'7,"0"0"-131"3,0 0 12-4,0 0-52 0,0 0-3 3,0 0-36-2,106-2-20 1,-54-9-17-3,9 5-22 4,-5 3-16-1,-12 3-18-2,-11 0-10 1,-7 0 0 3,-14 0-4-3,-3 0-21 1,-9 0-59-2,0 17-41 2,0 8-39-1,0 4-73 1,-5-18-75-1,-14-1-252 1</inkml:trace>
    </iact:actionData>
  </iact:action>
  <iact:action type="add" startTime="14475">
    <iact:property name="dataType"/>
    <iact:actionData xml:id="d5">
      <inkml:trace xmlns:inkml="http://www.w3.org/2003/InkML" xml:id="stk5" contextRef="#ctx0" brushRef="#br0">32428 2282 312 0,'0'0'670'4,"0"0"-471"1,0 0-23 2,0 0-48 0,0 0-31 2,0 0-12-2,84 3-7 0,-32-15-38 1,2 9-19-1,-6 3-18 1,-2 0-3-2,0 0-6 2,-2 0-52 0,-1 0-68 0,4-5-46 0,-37-4-76-1,1 1-175 1</inkml:trace>
    </iact:actionData>
  </iact:action>
  <iact:action type="add" startTime="14743">
    <iact:property name="dataType"/>
    <iact:actionData xml:id="d6">
      <inkml:trace xmlns:inkml="http://www.w3.org/2003/InkML" xml:id="stk6" contextRef="#ctx0" brushRef="#br0">33641 1491 341 0,'0'0'301'4,"0"0"-134"3,0 0-52-1,0 0-42 2,0 0 25 0,0 0 20-1,-193 41-46 0,125 5-15 1,3 15-6 1,14 6 3-4,11 4 2 5,16 10-7-4,19 0 1 4,5 1-3-6,4-7 0 4,41-11-6 0,19-8-10 0,2-13 12-1,4-17-23 0,-6-18-15 4,-8-8 0-5,-4-11-5 2,-2-42 0-3,-7-26-1 4,-9-13-2-1,-16-16 2-2,-18 1-1 8,0 4 0-8,-16 7-3-2,-37 14-5 2,-17 16-42 2,33 61-122 1,0 5-143-2</inkml:trace>
    </iact:actionData>
  </iact:action>
  <iact:action type="add" startTime="15625">
    <iact:property name="dataType"/>
    <iact:actionData xml:id="d7">
      <inkml:trace xmlns:inkml="http://www.w3.org/2003/InkML" xml:id="stk7" contextRef="#ctx0" brushRef="#br0">28969 4042 764 0,'0'0'261'5,"0"0"-129"4,0 0-29-2,0 0-23 0,0 0-28 0,0 0 3 2,-3 0 2-2,3 0-5-1,0 1-9 2,21 2-20 0,-2 1 0 2,-4-2 6-4,4-2-7 0,2 3-9 3,-4-3-8-1,3 0-2-1,-4 0-1-1,0 0 0 2,0 0 2 1,-7 0 8-3,0 0 6 1,1 0 2 3,3 2 11-4,1 13-9 0,-1 2-8 3,3 5 2-2,2 3-2 2,-4 7-1-3,6 4 0 1,2 6 0 1,-4 9-3 2,8 0 2-3,-2 1-7-1,2-3 0 2,3-4 1 0,2-9-4-1,-1-8 2 0,9-6-2 1,2-7-2 0,2-10-4-2,1-3 2 4,-3-2-12-3,-1 0-11 0,-2 0-37-1,-8-22-46 2,-8-17-44 0,-12-16-59 0,-10 25-81-2,0-1-252 2</inkml:trace>
    </iact:actionData>
  </iact:action>
  <iact:action type="add" startTime="16092">
    <iact:property name="dataType"/>
    <iact:actionData xml:id="d8">
      <inkml:trace xmlns:inkml="http://www.w3.org/2003/InkML" xml:id="stk8" contextRef="#ctx0" brushRef="#br0">29640 4001 600 0,'0'0'320'5,"0"0"-162"0,0 0-9 3,0 0-69 1,0 0-31-2,0 0-12 0,0 0-17 0,-485 547-8 1,457-515-8 1,8-10-4-2,11-10 0-1,9-12-11 2,0 0-93 1,0-5-109-4,12-24-19 3</inkml:trace>
    </iact:actionData>
  </iact:action>
  <iact:action type="add" startTime="16487">
    <iact:property name="dataType"/>
    <iact:actionData xml:id="d9">
      <inkml:trace xmlns:inkml="http://www.w3.org/2003/InkML" xml:id="stk9" contextRef="#ctx0" brushRef="#br0">30001 3945 436 0,'0'0'353'7,"0"0"-218"-1,0 0-61 4,0 0-41-3,0 0-17-1,0 0 7 1,6-34 37 3,1-2-7-4,1-4-12 0,3 4-6 3,1 2-3-2,-3 3-1 1,8 11-7-2,-7 3-10 2,3 4 7 1,0 4 1-2,-1 6-5 2,4 3 12-3,0 0 18 2,7 40-22 0,-6 16-14-3,-1-2-5 3,-4-4-4 0,-1-5 0 0,-6-11-2-1,2-7-2 1,-7-10-13 0,0-5-16 1,0-9-32-2,3-3-83-2,-3 0-72 4,0 0-307-1</inkml:trace>
    </iact:actionData>
  </iact:action>
  <iact:action type="add" startTime="16943">
    <iact:property name="dataType"/>
    <iact:actionData xml:id="d10">
      <inkml:trace xmlns:inkml="http://www.w3.org/2003/InkML" xml:id="stk10" contextRef="#ctx0" brushRef="#br0">30780 3976 683 0,'0'0'303'7,"0"0"-142"1,0 0-42 0,0 0-31-1,0 0-4 0,0 0 4 2,0 0-6-2,58-5-21-1,-15 5-3 2,1 0-5 0,-4 0-16 0,1 0-7-2,-9 0-19 2,4 0-5 0,2 0-5 0,-5 0-1-2,8 0-3 3,-8 0-16-2,0 0-36 2,-12 0-61-4,-8 0-39 3,-13 0-80 0,0 0-113 2</inkml:trace>
    </iact:actionData>
  </iact:action>
  <iact:action type="add" startTime="17311">
    <iact:property name="dataType"/>
    <iact:actionData xml:id="d11">
      <inkml:trace xmlns:inkml="http://www.w3.org/2003/InkML" xml:id="stk11" contextRef="#ctx0" brushRef="#br0">30717 4252 640 0,'0'0'264'8,"0"0"-88"0,0 0-21-2,0 0-28 1,0 0-9 2,0 0-5-2,137 2-8 0,-81-4-22 0,-1-4-20 2,-5 6-33-1,-14 0-13-3,-9 0-9 3,-6 0-8 0,-5 0-3 0,-9 0-54-1,-3 0-61 1,-4 0-48 0,0 0-63 0,0 0-65-3,-4 0-241 4</inkml:trace>
    </iact:actionData>
  </iact:action>
  <iact:action type="add" startTime="17587">
    <iact:property name="dataType"/>
    <iact:actionData xml:id="d12">
      <inkml:trace xmlns:inkml="http://www.w3.org/2003/InkML" xml:id="stk12" contextRef="#ctx0" brushRef="#br0">30794 4471 701 0,'0'0'349'4,"0"0"-172"3,0 0-4-2,0 0-77 3,0 0-25 0,0 0 2 0,154 8-2 0,-92-5-33-2,-2-3-25 1,-1 4-10 2,-10-4-3-3,-1 0-27 2,-4 0-94 0,-4-20-63 0,-34 3-85-3,4 0-140 4</inkml:trace>
    </iact:actionData>
  </iact:action>
  <iact:action type="add" startTime="17885">
    <iact:property name="dataType"/>
    <iact:actionData xml:id="d13">
      <inkml:trace xmlns:inkml="http://www.w3.org/2003/InkML" xml:id="stk13" contextRef="#ctx0" brushRef="#br0">31709 3998 629 0,'0'0'214'5,"0"0"-71"1,0 0-56 0,0 0-65 2,0 0-2 0,0 0 15 0,212-94-8-2,-168 53-9 2,0-4-3 0,2-2 2 0,-12 7-11-2,-5 9-4 2,-12 10-1 0,-5 6-1 1,-1 4 0-4,-6 5 1 3,2 4 0 1,-4 2 9-2,-3 0 10 2,0 19 56-4,0 20-47 6,0 12 1-6,0 8 7 1,-6 11-7 3,-1 7-6 0,7-2 0-2,0 1-14-1,0-6-1 2,0-5-2 0,0-14-4 1,0-15 0-4,0-11-1 2,0-8-2 2,0-3-1-1,0-3-3-2,-25 1-1 2,-7 1-2 0,-10 2-7 0,-13-1-1-2,-9-6 3 2,-10 1-9 0,-2-7-18 0,7 2-6-2,10-2-2 2,18-2 24 0,18 0 20 0,14 0 3-2,9 0 5 2,0 0 38 0,0 0 46 0,27 0-17-2,23 0-28 2,30 0-4 0,17 0 26 0,13 0-4-2,5 0 4 2,-6-6-15 0,-8 4-19 0,-21-2-2-2,-19 3-10 2,-14 1-8 1,-10 0-8-2,-10 0-2-1,-8 0-2 1,-9 0 1 2,-4 0-1-1,-5 0-18 1,-1 0-38-5,0 0-52 5,0 1-51-1,0 3-47-2,0 4-104 3</inkml:trace>
    </iact:actionData>
  </iact:action>
  <iact:action type="add" startTime="21291">
    <iact:property name="dataType"/>
    <iact:actionData xml:id="d14">
      <inkml:trace xmlns:inkml="http://www.w3.org/2003/InkML" xml:id="stk14" contextRef="#ctx0" brushRef="#br1">7316 8718 462 0,'0'0'279'6,"0"0"-140"3,0 0-31-3,0 0-35 3,0 0-44-3,0 0-7 1,196-170 3 1,-144 133-5 0,12 7 5 0,5 7 17-2,13 4 1 3,5 4-14-2,5 8-4 0,5 4-13 0,-1 3 3 2,3 0-6 0,-12 5 0-1,-3 23-4-3,-7 6-3 3,-4 3-1-1,-6 4 0 2,-3 8 0-2,0 4-1 0,-5 4 0 1,-5-2 0 0,-3-1-1-1,-11-15 2 0,-11-11 0 1,-14-11-1 0,-5-12 1-2,-10-5-1 2,0 0-2-1,0 0-7 2,-25 0-1-3,-24-8 8 2,-11-11 2 0,-3 2-1 0,-3-1-3-3,10 10 3 3,9 3-3 2,17 1-1-3,7 4 0-1,18 0 2 2,3 0 3 0,2 0 2-2,0 0 8 3,20 0 11-2,31 22-17 1,18-3 3-2,12 1 23 2,2 5 1 0,-3-9 2 0,-15 0 3 0,-22-7-3-2,-22-3-5 2,-8-6-14 0,-10 0-9 1,-3 0-5-4,0-42-5 3,0-23 5-1,0-14-2 2,-12 4 1-3,-10 5-2 2,-4 11-7 0,2 12-42 0,-5 0-63-2,18 45-102 3,1 2-200-2</inkml:trace>
    </iact:actionData>
  </iact:action>
  <iact:action type="add" startTime="21973">
    <iact:property name="dataType"/>
    <iact:actionData xml:id="d15">
      <inkml:trace xmlns:inkml="http://www.w3.org/2003/InkML" xml:id="stk15" contextRef="#ctx0" brushRef="#br1">8587 8133 675 0,'0'0'225'9,"0"0"-90"-2,0 0-14-2,0 0-55 4,0 0-25-2,0 0 3 2,0 0-3-4,508 0-11 3,-388-18 3 1,12 1 2-2,17-2-12 0,8-1-6 1,4 12-8 0,-5 8-5-1,5 0-4-1,-7 25 0 3,-8 27 5 2,4 5 4-5,-10 2-1 0,-4 5-1 2,2-6-3-1,-9 0 0-1,-10 4-3 2,-9 4 1 0,-17-1-2 0,-15-1 0 0,-13 3 3-2,-14-3-3 2,-10-2 2 0,-11-6-2-2,-11-19 0 2,-4-12 0 0,-7-16 0 0,-8-9 0 0,0 0-1-2,0 0-6 3,-11 0-8-2,-37-11 4 1,-25-12 7-2,-8-5-7 2,-3 0-11 0,1 2-7-2,15 7 11 2,19 4-3 0,13 13 8 1,18 2 6 0,11 0 7-2,4 0 0-2,3 0 2 3,0 0 4-3,10 0 5 4,35 17 0-1,16 6 8 0,19 4 15 1,5-1 3-3,2-1 8 1,-5-8-6 1,-10-5-11-1,-15-7 0 0,-14-5-18 1,-11 0-1 0,-13 0-6 1,-9 0-3-4,-10-21 0 4,0-17-6-2,0-13 2 1,-23-3-3-2,-15-4-7 1,2 1-65 2,-5-7-48-3,22 40-61 3,2 7-158-2</inkml:trace>
    </iact:actionData>
  </iact:action>
  <iact:action type="add" startTime="22683">
    <iact:property name="dataType"/>
    <iact:actionData xml:id="d16">
      <inkml:trace xmlns:inkml="http://www.w3.org/2003/InkML" xml:id="stk16" contextRef="#ctx0" brushRef="#br1">11705 7973 681 0,'0'0'175'5,"0"0"-60"0,0 0-4 2,0 0-59-1,0 0-33 2,0 0 18 0,403-28 0 1,-316 18-5-1,15 4 10-3,2 5-3 4,12-5-7-1,7 3-10-1,8-5-8-1,9-4 0 2,11 1-12 0,3 5 2 1,-2 6 2-2,2 0 0 0,-7 17 8 1,6 13-1 1,-4 7-2-3,-4-6-7 1,-4 4 2 1,-5-10-4 0,0-6 1-3,5 1-1 4,-1 8-1-1,5 11-1 0,-4 18-1-1,-5 5 0 0,2 9 0 1,-6-5 1 1,-3-1 1-3,-13-7 1 1,-12-1-2 1,-7-9 2 0,-13-7-2-2,-8-1 1 2,-11-3-1 1,-1-1 0-4,-12 4 0 3,-9-3 2 0,-6-4-3 0,-10-5 2 13,-10-12-2-20,-5-7 2-1,-8-9-1 8,1 0 0-2,-2 0-1 2,-3 0-2 0,0 0-5 1,-16-2-1-3,-32-10 5 1,-9 7 1 1,-6 5 0 0,-6 0-8 1,1 0 1-3,10 0-5 1,15 0 6 1,8 0-1-2,19 0 3 2,13 0 4 0,3 0 3-1,0 0 4 0,19 0 6 0,29 0-3 1,16 2 4 1,15 1 12 0,5 7 3-4,1 3 0 5,-9 4 1-4,-6 0 5 2,-18-7-10 0,-13-3-3-2,-21-7-11 2,-7 0-2 0,-11-10-6-2,0-31-1 2,0-17 0 0,0-11-1 7,-23 5 2-13,-3 2-3 3,-2 6-3 3,-3 9-10-2,-1 15-31 2,-9 10-45 0,-4 12-67 0,34 10-88 0,5 0-615-2</inkml:trace>
    </iact:actionData>
  </iact:action>
  <iact:action type="add" startTime="25701">
    <iact:property name="dataType"/>
    <iact:actionData xml:id="d17">
      <inkml:trace xmlns:inkml="http://www.w3.org/2003/InkML" xml:id="stk17" contextRef="#ctx0" brushRef="#br0">29977 10788 644 0,'0'0'253'8,"0"0"-132"-3,0 0-28 3,0 0-34 0,0 0-3 2,0 0 7-6,-64 42-1 6,41-39-15-4,-15-3-3 3,-5 0-1-3,-17 0 1 1,-9 0-12 1,-8 0-13 1,-3 0-10-4,5 0-5 3,-1 0-1 2,8 0-3-4,6 0 0 3,10 0 1-3,4 0-1 2,12 0 1 0,4 0 1-2,8 0-1 2,4 2 0-1,0 8 3 2,0 3 1-3,-1 8 6 3,1 0-1-2,-3 10 3 1,3 4-4-2,4 4-2 2,-5 5-3 0,4 7 2 0,-2 9 0-2,-4 1 0 2,5 7-2 2,-2-1 4-4,0 1-2 0,4 1-4 2,-4-4 4-1,1 6-4 2,7-1-2-3,-4 1 4 2,12 1-3 1,-5-1 4-2,9-4 12-1,0-3-4 2,0-7-2 0,0-7-2 0,0 1 3-2,13 3-3 2,10-2 2-1,-4 0-4 2,3-8-3-3,-2-7 6 2,-4-9 4 0,0-9-5 0,-1-2 6-2,-2-6-9 1,3 0 0 1,-5 2-1 1,10-8-4-3,-5 3 0 1,-1-4 0 2,6 1-1-1,2 3 1-1,7 3-1-1,5 0 3 3,13 1-3-1,4-4 1-1,18-1 3 0,9-5-4 1,13-2 2 0,5 0 1-2,6 0 1 2,-5 0 0 1,-2-6-3-2,-9-3-2-1,-3 5 2 2,-1-6-2 0,-6-1 0 0,1-3 1-2,-6 0-2 3,-6 1 2-2,-10-2 0 1,-10 0 1-2,-12 1-1 3,-1 4 1-2,-13-1-2 1,-4 2 1-2,-4 3-1 3,0 4 1-2,-8 2 0 1,3-2-1-2,-4 2 0 2,0 0-1 1,0-4 2-2,4-4-2-1,2-12-2 2,0-10 0 0,-2-22 4 0,-1-12-1-3,4-19 1 4,-2-19-1-1,4-17 1 0,8-10 0-2,-4-6 0 2,2 6 1 0,-5 17-1 0,0 21 0-2,-6 24 0 2,2 22 0 0,-5 14-1 0,-4 8 1-2,0 6 0 2,0-5-2 1,0-3-3-2,0-7 4-1,-3-1-3 2,-13 2 3 0,-4-3-2-1,-5 1 2-1,-7-1 2 3,-5 0-1-1,-7 3 0 0,-4 7 0-2,-1 0 0 2,3 8 0 0,5 2 1 0,5 4 0-2,11 0-1 1,6 5 0 2,15-2-1 0,-3 7 1-4,4 0-1 3,3 0 1 0,0 0-6 0,-10 0-50-2,-8 18-60 2,-9 16-36 0,11-12-71 0,0 1-169-2</inkml:trace>
    </iact:actionData>
  </iact:action>
  <iact:action type="add" startTime="27142">
    <iact:property name="dataType"/>
    <iact:actionData xml:id="d18">
      <inkml:trace xmlns:inkml="http://www.w3.org/2003/InkML" xml:id="stk18" contextRef="#ctx0" brushRef="#br0">28879 12791 214 0,'0'0'614'7,"0"0"-465"-1,0 0-39 1,0 0-32 2,0 0-19-2,0 0 33 0,0 0-7 1,-23 0-27-1,23-7-14 1,18-25-11-2,18-15 24 2,20-15-2 1,13-16 7-2,17-18-4-1,25-13-11 4,16-12-8-3,14-12 3 2,2 1-4-4,-2-3-18 3,-12 6-12 0,-12 6-1 0,-12 7-1-1,-1 12-5 0,-8 6-1 2,-2 9 1-2,-7 3 0-1,-7 10 0 2,-12 6 1 0,-7 8-1 0,-9 9-1-2,-9 5 1 2,-5 7-3 0,-8 1 2 0,-3 8 0-2,-7 8-1 2,-7 11 0 0,-7 3-2-1,-2 7 1-1,-4 1 1 3,0 0-2-1,0 2 2-1,0 0-1 0,0 0 2 1,0 0-1 1,0 0-1-2,0 0 0-1,0 0 0 2,0 0-4 0,0 0-7 0,0 0-1-2,0 0 5 2,0 0 4 0,0 0 1 0,0 0-2-2,-29 0 0 3,-19 7 6-2,-3 10-1 1,-12 3 3-2,0 2-3 2,-2-2 1 0,9-8 0-1,9-1-1 0,14-6-4 1,18-5 3 0,11 0-3 1,4 0 3-4,0 0 2 3,0 0-1-1,0 0-2 3,15 0 1-5,27-13-1 3,14-11 0 0,17-1 3 0,5 0-1-2,-4 2 1 2,-8 4 0 0,-12 4 0 0,-19 10 0-2,-18 0 2 2,-5 5-1 0,-12 0 1 0,0 0-1-2,0 0-1 2,0 0 4 0,0 22-3 0,0 23 18-2,0 9-18 2,-7-7 2 0,-6-5-3 0,1-2 0-2,-1-4 0 2,6-1-8-1,1-8-18 2,3-7-35-3,3-12-50 2,0-8-56 0,0 0-112-1,6 0-347 0</inkml:trace>
    </iact:actionData>
  </iact:action>
  <iact:action type="add" startTime="28045">
    <iact:property name="dataType"/>
    <iact:actionData xml:id="d19">
      <inkml:trace xmlns:inkml="http://www.w3.org/2003/InkML" xml:id="stk19" contextRef="#ctx0" brushRef="#br0">31380 10736 593 0,'0'0'196'3,"0"0"-78"3,0 0-20 2,0 0-54 1,0 0-21-2,0 0-7 0,0 0-7 0,220-260 9 1,-197 232 13 0,-7 9-1-2,-7 8 11 2,-6 4-10 0,0 6-15 0,0 1-7-2,-3 0 3 3,0 0 4-2,0 0 33 1,0 38 19-1,0 18-35 0,0 18-28 1,0 3 2 0,0 4 0 0,0 0 1-1,-6-6-1 1,-1-1 2 0,2-10 1-2,0-8-4 2,-6-9 0 1,-2-12-5-2,-1-10-1-1,-5-10-3 2,-14-2 0 1,-4-7 0-2,-10-1 2-1,-6-2-2 3,1-3 0-2,3 0-4 2,16 0 3-4,15 0-6 3,8 0 5 0,10 0 5 0,0 0 2-1,0 0-1 0,0 0 4 1,0 0 10 0,28 0 40-2,38 0 1 2,23-3-20 0,19-4 27 0,7-6-18-2,-5 2-10 3,-13 3-7-2,-23 0-11 1,-29 8 2-2,-20-4-5 2,-21 4-10 0,-4 0-4 0,0 0-2-3,0 0-14 4,0 0-53-2,-16 0-85 3,-26 0-54-5,12 0 27 3,1 4-159 1</inkml:trace>
    </iact:actionData>
  </iact:action>
  <iact:action type="add" startTime="29961">
    <iact:property name="dataType"/>
    <iact:actionData xml:id="d20">
      <inkml:trace xmlns:inkml="http://www.w3.org/2003/InkML" xml:id="stk20" contextRef="#ctx0" brushRef="#br0">25640 12848 733 0,'0'0'268'8,"0"0"-99"-1,0 0-66-1,0 0-13 3,0 0-37-2,0 0-18-1,0 0 3 2,730 97-3 1,-524-82 4-4,13 6-10 5,4 0 12-4,-8 3-6 4,-4-4 5-5,-6-7-21 3,-18-7-5 0,-21-6-9 0,-25 0-4-1,-34 0 2 0,-26-6-1 2,-21-5 0-2,-17 5-2 1,-18 3 2-2,-9 0 0 2,-12 3-2 0,-4-3 3 0,0 3-3-2,0 0 1 2,-11 0-1 0,-50 0-2 0,-32 0 1-2,-37 0 2 2,-33-11 2 0,-22-10-3 0,-23-11 2-2,-21-2 1 2,-17-8 2 0,1 2-4-1,4 1 0 0,17 3-2 1,24 5 0 0,21 0 0 1,33 9 1-4,29 3 0 3,27 7 0 0,26 5 0 0,23 5-1-2,18 2 2 3,13 0-1-2,10 0 0 1,0 0 3-2,0 0 0 2,51 0 6 0,52 21 6-2,62 24-9 2,52 13-5 11,40 4 3-17,28-2-1 2,-3-10 2 2,-23-8 3 1,-27-8 9 0,-29-9-2 3,-25-6 2-5,-17-2-3 3,-7-9 2 0,-19 0-6-2,-19-4-4 2,-29-4-2 0,-29 0 0 0,-27 0 0-1,-19 0 6 0,-12 0-7 1,0 0-3 0,-16 0-2 0,-80 0-12-2,-48 0 14 2,-54 0 1 0,-26-24 4 0,-21-11-2-2,-12-2 3 3,1 3 3-2,18 7-4 3,29 9-5-4,40 7-7 0,41 11 2 2,35 0-10 0,37 0-44-2,28 0-68 2,28 0-74 0,31 3-75 0</inkml:trace>
    </iact:actionData>
  </iact:action>
  <iact:action type="add" startTime="31543">
    <iact:property name="dataType"/>
    <iact:actionData xml:id="d21">
      <inkml:trace xmlns:inkml="http://www.w3.org/2003/InkML" xml:id="stk21" contextRef="#ctx0" brushRef="#br0">6242 14914 518 0,'0'0'253'7,"0"0"-63"1,0 0-36-2,0 0-39 2,0 0-19 0,0 0-11 0,0 0-12-2,997-197-22 3,-736 184-6-2,-3 13-1 3,6 0 17-5,4 30-15 3,3 24-12 0,-2 15-2-1,-4 7-8 2,-4-6-4-3,-21-11-10 2,-30-18-5 0,-28-16-5-2,-42-12 0 2,-40-13 4 0,-29 0 0 0,-34 0 0-2,-17 0-4 2,-20 0-3 0,-23 0-1 0,-74-25-1-1,-61-7 5 0,-67 2 5 1,-52-3 0 0,-48 2 4-2,-30-6-6 2,-9-2 2 0,15 5-2 0,40 6 5-2,40 13-7 2,40 13 3 0,31 2 1 0,32 0 0-2,35 0-5 2,44 12-1 0,37-5-1 0,26-4-1 0,22-3 1-2,2 0-4 2,0 0 1 0,59-5-3-2,58-10 8 3,60 5 1-2,58 6-1 2,43 4-4-4,12 0-1 3,-4 20 3 0,-14 14 1 0,-11 0 1-2,-7-3 1 2,-9-8 5 0,-12-12-3 0,-28-9 0-2,-37-2-3 2,-35 0 0 0,-42 0 1-1,-38 0 1 0,-30-8-2 1,-23 8 1 0,-19 0-2 0,-113 0 2-2,-103 20 4 3,-102 7 5-2,-75-4 0 1,-36-11-10-2,16-12 3 2,49 0 10-1,63 0-8 2,78-15-3-3,67 1-2 2,61 0-12 0,62-17-48 0,52-14-86-2,21 23-115 2,32-3 10 0</inkml:trace>
    </iact:actionData>
  </iact:action>
  <iact:action type="add" startTime="36433">
    <iact:property name="dataType"/>
    <iact:actionData xml:id="d22">
      <inkml:trace xmlns:inkml="http://www.w3.org/2003/InkML" xml:id="stk22" contextRef="#ctx0" brushRef="#br2">12758 3018 783 0,'0'0'270'5,"0"0"-120"-1,0 0-1 5,0 0-43-1,0 0-39 0,0 0-19-2,0 0 7 3,967 101-7-3,-712-96-4 3,29-2-2-2,14-3-1 1,0 0-3-1,-3 0-19 1,-9 0 0-2,-17 0-4 2,-8 0-6 1,-27 0 8-2,-33 0 5-1,-53-3-11 3,-41 1 1-2,-50-1 3 1,-37 1-6-2,-11 2-4 3,-9 0-5-2,-9 0-4 1,-63 0-7-2,-47 0 10 2,-51 10 0 0,-41-7 1 1,-40-3 0-4,-33 0 1 3,-22-20 3 0,-29-5 0 0,-13 0 5-2,-6 8-3 2,12 12-6 0,34 5-2 0,31 0 1-2,52 0 1 2,48 14 2 1,44-1-2-2,46 2 1-1,42-6-1 2,25-8 0 0,20-1 0 0,7 0 0-2,77 0 1 2,70 0-1 0,73 10-1 0,75 7 1-1,53 5 1 0,26 0 3 2,-11-2 3-2,-21-6-2-1,-32-6-5 2,-24 0 0 0,-13-4 0 0,-22 1 8-2,-23 1 0 2,-35-4 5 0,-35-2-13 0,-42 0 0-2,-50 0 0 2,-35 0 0 0,-31 0 0 0,-7 0 0-2,-105 0 0 2,-89 0 0 0,-93 0 0 0,-72 0 0-2,-41 0 0 2,-40-2 0 0,-2-6 0 0,21 5 0-2,42 3 0 2,82 0 0 0,77 31 0 0,76-1 0-2,67-9 0 2,43-8 0 0,34-7-125 0,0-1-78-2,50-5-34 2,7 0-235 0</inkml:trace>
    </iact:actionData>
  </iact:action>
  <iact:action type="add" startTime="37831">
    <iact:property name="dataType"/>
    <iact:actionData xml:id="d23">
      <inkml:trace xmlns:inkml="http://www.w3.org/2003/InkML" xml:id="stk23" contextRef="#ctx0" brushRef="#br2">3721 17895 610 0,'0'0'295'7,"0"0"-135"1,0 0-55-2,0 0-39 2,0 0-11 1,0 0 23-2,0 0-11 0,1779 12-17 1,-1449-12 7 4,-18 19 17-5,-15 6-16 0,-20 1-18 1,-30-12-6 0,-39 3-12-1,-35-12-9 0,-46 2-7-3,-41-7-1 3,-41 1-1 2,-22-1 4-3,-20 6-8 1,-3 0-2 2,-80-1-12 0,-75-5 10-3,-91 0 4 2,-67-5 1 0,-48-37-1-1,-31-2-5 2,4-8 4-2,18 14 2 1,32 9-1 0,38 15 3-1,54 14-3 1,57 0-1-2,66 0-2 1,62 0 1-1,32 0-1 2,29 0 2 0,9 0-3-1,82 0 2 0,76 0 2 1,65 0 3 0,70 0 0 0,54 11-3-2,22 14 0 2,5 3 2 0,-29 6 10 0,-38 5 8-2,-50-7 16 2,-58-7-6 0,-44-13-8-2,-60-5-9 3,-50-7-3-3,-31 0-4 3,-23 0-6 0,-54 0-4-4,-130 0-7 3,-109-19 11 0,-124 2 7-1,-62 3-5 0,-5-3 6 1,25 8 6 0,65 5-3 0,92 4-5-2,87 0-6 2,92 0-3 1,70 0 2-4,53 0 1 3,50-26-4 0,91-17-7 0,79 5 8-2,47 18-16 2,21 20-22 0,-30 13-41 1,-50 56-62-3,-165-32-51 1,-33 7-172 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5:12:5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4016">
    <iact:property name="dataType"/>
    <iact:actionData xml:id="d0">
      <inkml:trace xmlns:inkml="http://www.w3.org/2003/InkML" xml:id="stk0" contextRef="#ctx0" brushRef="#br0">17792 10754 215 0,'0'0'0'17</inkml:trace>
    </iact:actionData>
  </iact:action>
  <iact:action type="add" startTime="40798">
    <iact:property name="dataType"/>
    <iact:actionData xml:id="d1">
      <inkml:trace xmlns:inkml="http://www.w3.org/2003/InkML" xml:id="stk1" contextRef="#ctx0" brushRef="#br0">5825 8624 755 0,'-71'6'164'8,"-47"-2"27"0,-46 1-12-2,-41-3-33 2,-35 4-50 0,-18-4-4 0,-7-2-38-2,4 0-28 3,21 0-19-2,40 0-6 1,39 0-1-2,43 4-5 3,44-2-46-2,42-2-105-1,32 0-100 3,42 0-374-2</inkml:trace>
    </iact:actionData>
  </iact:action>
  <iact:action type="add" startTime="41466">
    <iact:property name="dataType"/>
    <iact:actionData xml:id="d2">
      <inkml:trace xmlns:inkml="http://www.w3.org/2003/InkML" xml:id="stk2" contextRef="#ctx0" brushRef="#br0">12401 8672 851 0,'0'0'260'5,"0"0"-163"-4,0 0-6 8,0 0 53-2,0 0-31 1,0 0-25-2,-1490 39-16 2,1078-39-29 1,28 0-3-2,25 0-13 0,31 0-8 0,24 0-19 2,49 0-2-2,44 0-2 2,58 7-20-3,63-7-97 1,90 0-82 1,45 0-183 0</inkml:trace>
    </iact:actionData>
  </iact:action>
  <iact:action type="add" startTime="42175">
    <iact:property name="dataType"/>
    <iact:actionData xml:id="d3">
      <inkml:trace xmlns:inkml="http://www.w3.org/2003/InkML" xml:id="stk3" contextRef="#ctx0" brushRef="#br0">19779 8295 433 0,'0'0'117'3,"0"0"-84"5,0 0 105 0,0 0-47-2,0 0-19 2,0 0 0 0,0 0 10 0,-258 163 17-2,158-163-9 2,-33-4 12 0,-34-14 5 1,-39 4-15-4,-46 2-7 3,-33 7-16 0,-34 2-6 2,-29 1-2-5,-33-1-24 3,-21 3-11-1,-23 0-11 2,-10 0-11-4,9 0-2 3,29 0-1 0,43 0 2 0,53 22-3-2,68 17 0 2,80 1-45 0,79-5-101 1,74-16-92-2,57-19-92-1,43 0-395 2</inkml:trace>
    </iact:actionData>
  </iact:action>
  <iact:action type="add" startTime="42940">
    <iact:property name="dataType"/>
    <iact:actionData xml:id="d4">
      <inkml:trace xmlns:inkml="http://www.w3.org/2003/InkML" xml:id="stk4" contextRef="#ctx0" brushRef="#br0">27289 8793 886 0,'0'0'222'3,"0"0"-48"4,0 0-38 1,0 0-50 0,0 0-17-2,0 0-5 3,-2536-129-15-1,2069 123-18 1,33 6-19-4,43 3-9 2,63 34-2 1,70 5 0 0,79-3-1 0,73-8-32-2,71-12-63 3,35-19-56-2,73 0-35-1,18 0-97 2</inkml:trace>
    </iact:actionData>
  </iact:action>
  <iact:action type="add" startTime="43558">
    <iact:property name="dataType"/>
    <iact:actionData xml:id="d5">
      <inkml:trace xmlns:inkml="http://www.w3.org/2003/InkML" xml:id="stk5" contextRef="#ctx0" brushRef="#br0">32477 8542 753 0,'0'0'293'7,"0"0"-212"-6,0 0 52 5,0 0-19 2,0 0-26 0,0 0-44 0,0 0-5-2,-1723-13-21 3,1376-5-9-2,34-1-9 1,32 5-1-1,32 14-61 0,208 0-116 1,11 0-148 1</inkml:trace>
    </iact:actionData>
  </iact:action>
  <iact:action type="add" startTime="54077">
    <iact:property name="dataType"/>
    <iact:actionData xml:id="d6">
      <inkml:trace xmlns:inkml="http://www.w3.org/2003/InkML" xml:id="stk6" contextRef="#ctx0" brushRef="#br1">5252 16150 602 0,'0'0'223'7,"0"0"-92"1,0 0-47-1,0 0-24 0,0 0-27 2,0 0-3-2,0 0-7-1,36-8-8 2,-13-12 2 0,5 3 1 0,1 3 6-2,3 6 6 2,-9 6 5 1,3 2 6-2,-3 0 0 0,-4 0-3 0,-1 19-10 1,5-1-8 2,-6-1-5-6,4-4-8 5,-3-5-2-2,3-2-3 1,3-6-1-2,2 0-1 2,5 0 2 0,4 0-1 1,-1 0-1-2,-3 0 0 0,8-14 2 0,-3 1 0 1,0 8-2-2,4-3 1 3,-10 4-1-2,-2 4 0 1,1 0 0-2,-2 0-1 3,12 8 1-2,2 11-1 3,7 6-30-6,8-3-59 4,-40-15-97 0,2-6-137 0</inkml:trace>
    </iact:actionData>
  </iact:action>
  <iact:action type="add" startTime="54732">
    <iact:property name="dataType"/>
    <iact:actionData xml:id="d7">
      <inkml:trace xmlns:inkml="http://www.w3.org/2003/InkML" xml:id="stk7" contextRef="#ctx0" brushRef="#br1">7795 16204 375 0,'0'0'182'4,"0"0"-28"4,0 0-42 1,0 0-32-4,0 0-19 3,0 0 8 1,0 0 10-2,-24 25-6-1,24-25-13 2,0 0-11 0,8 0 2 1,19 0-17-4,8-12-10 3,3 1-6 0,5 0-6 0,1 3 0-2,-4 0-8 2,-6 4 4 0,2 4 0 1,-3 0 7-2,-2 0-5 0,5 0-6 0,-4 7 0 4,7-2-2-6,1-2-1 3,1-3 0-2,-2 0 0 3,-1 0-1-4,1 0 0 3,-9 0 0 0,4 0 2 1,2 0 0-4,-3 0-1 3,-1 0-1 0,0 0 0 0,-4 0 0-2,-8 0 0 2,5 5 1 0,2 4 1 0,-2 4-2-1,2 1 0 0,5 4-1 1,2 1 0 0,3-2-6-2,5-1-30 2,6-12-50 0,-31-4-77 2,2 0-145-6</inkml:trace>
    </iact:actionData>
  </iact:action>
  <iact:action type="add" startTime="55614">
    <iact:property name="dataType"/>
    <iact:actionData xml:id="d8">
      <inkml:trace xmlns:inkml="http://www.w3.org/2003/InkML" xml:id="stk8" contextRef="#ctx0" brushRef="#br1">10910 16298 495 0,'0'0'191'9,"0"0"-98"-2,0 0-46-1,0 0-25 2,0 0-12 0,0 0 9-2,152-108 26 2,-132 108 11 0,6 0-5 0,2 0 4-2,1 14 3 3,5 9-13-2,0-1-7 2,2 3-14-4,0-6-5 4,2-4-5-2,3-4-6 1,4-5-3-2,-2-6 0 2,-1 0-2 0,2 0 2 1,-2 0-1-3,4 0 1 1,-5 0-1 1,6 0-2 0,0 0 0-1,-7 0-2 0,4-6-2 1,-1-5 2 0,8-4-4-2,6 2-3 3,-1 7-7-2,-1 0-13 2,2 6-74-3,-46 0-80 1,2 0-705 1</inkml:trace>
    </iact:actionData>
  </iact:action>
  <iact:action type="add" startTime="56574">
    <iact:property name="dataType"/>
    <iact:actionData xml:id="d9">
      <inkml:trace xmlns:inkml="http://www.w3.org/2003/InkML" xml:id="stk9" contextRef="#ctx0" brushRef="#br1">14710 16152 441 0,'0'0'178'8,"0"0"-22"-2,0 0-83 2,0 0-30 0,0 0-7 1,0 0-8-4,0 0 0 3,50 38 2 0,-30-38-12 0,7 0-9-2,5 0-1 2,0 0 3 0,3 0 10 0,-6 0 14-1,3 0-20 0,6 0-8 1,-2 0-1 0,0 0-5-2,2 0 2 2,-5 0-2 0,-5 0 2 1,-2 0 12-3,-8 2 7 1,6 5-10 1,-3-6-6 0,0-1-2-2,5 0 0 2,-6 0-4 1,3 0 0-2,-5 0 0-1,2-5 1 2,-4 0-1 0,-3 5 2 0,-6-3 0-1,5 3-2 0,-1 0 2 1,2 0 0 0,5 0-1-2,-2 0-1 3,7 12 0-2,-3 6 0 1,3-6 0-2,2 3-2 2,-5-5-4 1,1-1 0-2,0 2-2-1,1-5-12 3,-2 7-29-2,9-1-11 1,-21-7-47-2,0 2-241 2</inkml:trace>
    </iact:actionData>
  </iact:action>
  <iact:action type="add" startTime="57596">
    <iact:property name="dataType"/>
    <iact:actionData xml:id="d10">
      <inkml:trace xmlns:inkml="http://www.w3.org/2003/InkML" xml:id="stk10" contextRef="#ctx0" brushRef="#br1">18646 16064 418 0,'0'0'225'5,"0"0"-90"2,0 0-72 1,0 0-24 0,0 0-20 0,0 0-1-2,0 0 10 2,140-65-9 0,-108 51-2 1,2 5 14-4,-3 5 6 3,3 4 3 0,-4 0-9 0,4 0-10-2,-7 0-11 2,-2 4-4 0,2 13 3 0,1 6 4-1,1-2-3 0,-2-1-2 1,7-3 3 0,-4-8 1-2,6-4-5 3,8-5-5-2,5 0 0-1,3 0-1 3,8-14-1-2,1-11 0 1,-2 3 1 2,-8 5-1-5,-8 9 0 3,-1 5 6-1,-7 3 2-1,0 0-2 2,-3 0-6 1,4 0 0-2,2 0 0 1,-3 0 1-1,1 0-2 1,0 0 1 0,3 8-4 1,2-3-8-4,2-5-1 2,4 0-11 1,3-5-20-2,0-32-31 2,0-5-46 0,-40 25-186 0,-2 9-346 1</inkml:trace>
    </iact:actionData>
  </iact:action>
  <iact:action type="add" startTime="60453">
    <iact:property name="dataType"/>
    <iact:actionData xml:id="d11">
      <inkml:trace xmlns:inkml="http://www.w3.org/2003/InkML" xml:id="stk11" contextRef="#ctx0" brushRef="#br1">406 13076 252 0,'0'0'251'7,"0"0"-85"2,0 0-9-4,0 0-27 3,0 0-58 0,0 0-10 1,0 0-17-3,29 0-22 1,-24-25-8 1,2-7-4 1,-1-3 3-4,4-12 0 3,3-7-1 0,-6-8-6 2,6-7 0-6,0 5-1 4,2 8-4 1,-1 5 1-2,-1 18-2 0,-4 10-1 0,-3 12 0 4,1 5 3-5,-4 6-2 1,0 0 1-1,1 0 8 3,9 17 19-2,7 23-17 1,1 7 0-2,6 4 12 4,2 2 4-3,-1 3-8-1,4 3-8 1,3 0 3 1,-4-2-13 0,4-7 2-1,-9-11-2 0,-3-8-1 2,-1-5-1-2,-10-12-5 0,-3-9-8 0,-7-5-13 1,4 0-26 0,-6 0-15-2,0 0-20 2,0-12-35 0,0-10 31 1,-22-3 11-4,-9 8 60 3,-10 7 20 0,-5 3 1 1,-8 7 43-4,-3 0 54 3,1 0-18 0,5 0-16 0,6 0-26 0,13 0-26-2,9 0-8 2,10 0-4 0,13 0-9-1,0-3-61 0,0-11-25 2,16 4-131-2,7 3-502-1</inkml:trace>
    </iact:actionData>
  </iact:action>
  <iact:action type="add" startTime="61177">
    <iact:property name="dataType"/>
    <iact:actionData xml:id="d12">
      <inkml:trace xmlns:inkml="http://www.w3.org/2003/InkML" xml:id="stk12" contextRef="#ctx0" brushRef="#br1">1186 13211 238 0,'0'0'303'4,"0"0"-131"3,0 0-61-1,0 0-25 2,0 0-24 0,0 0-12 0,0 0 3-2,41-121-10 2,-25 101-7 0,0 3-3 0,0 3-7-2,7 6-5 2,-2 3-7 0,7 5-3 0,4 0-2-2,-5 0-2 2,2 0 0 0,-1 13 5 0,-8 15-7-2,-4 0-5 3,-3-2-7-2,-5 0-12 1,-4-8-18-1,-1 2-37 0,5-6-53 1,-8-14-96 0,2 0-506-2</inkml:trace>
    </iact:actionData>
  </iact:action>
  <iact:action type="add" startTime="61575">
    <iact:property name="dataType"/>
    <iact:actionData xml:id="d13">
      <inkml:trace xmlns:inkml="http://www.w3.org/2003/InkML" xml:id="stk13" contextRef="#ctx0" brushRef="#br1">2283 12765 0 0,'0'0'420'5,"0"0"-279"-1,0 0 36 4,0 0-37 1,0 0-23-2,0 0 7 1,60 10-59-2,-60 36-27 2,0 9-4 0,0 16 0-1,-23 4-11 0,-11 13-3 2,-2-4-3-2,1-5-7-1,5-12-8 2,4-16-1 0,8-14-2 0,2-15-2-2,9-12-5 2,1-10-17 0,3 0-31 0,3 0-35-2,0-22-52 2,0 3 27 0,0-4-187 1</inkml:trace>
    </iact:actionData>
  </iact:action>
  <iact:action type="add" startTime="61974">
    <iact:property name="dataType"/>
    <iact:actionData xml:id="d14">
      <inkml:trace xmlns:inkml="http://www.w3.org/2003/InkML" xml:id="stk14" contextRef="#ctx0" brushRef="#br1">1917 12821 345 0,'0'0'167'8,"0"0"-27"0,0 0-12 0,0 0-43-2,0 0-7 2,0 0-9 0,0 0-4 0,145 193-5-2,-118-161-12 2,2-5-25 0,-4-2-15 0,-5 0-8-2,3 1-2 2,-2-1-17 0,-3-5-24 1,-5-3-45-3,-13-17-46 1,0 0-185 1</inkml:trace>
    </iact:actionData>
  </iact:action>
  <iact:action type="add" startTime="62672">
    <iact:property name="dataType"/>
    <iact:actionData xml:id="d15">
      <inkml:trace xmlns:inkml="http://www.w3.org/2003/InkML" xml:id="stk15" contextRef="#ctx0" brushRef="#br1">225 14321 409 0,'0'0'207'8,"0"0"-24"0,0 0-56-2,0 0-58 3,0 0-6-2,0 0 3 1,41 282-28-2,-41-262-4 2,0-8-4 0,0-8-17 0,0-4-5 0,4 0-7-1,-4 0-1 0,0-34-1 1,0-29 1-2,0-15 1 2,0-7-1 0,0 2 2 2,0 10-4-6,0 16 3 4,0 15-1 1,0 15 2-2,0 7-2 0,4 5 0 0,8 5 0 3,4 6 2-4,4 4-2 0,3 0 3 2,3 0-3 0,-2 6 2 0,0 20-1-2,-3-2-1 2,-3 5 6 1,0 2-1-2,-11 0 7 1,-7-3-3-1,0-1 1 0,0 0-6 1,0-7-3-2,-1-3-1 3,-15-5-1-1,-3-3 0-1,-1-6-1 0,4-3-2 0,0 0-27 2,3 0-53-2,2 0-59-1,9 0-59 2,2-3-356 0</inkml:trace>
    </iact:actionData>
  </iact:action>
  <iact:action type="add" startTime="63221">
    <iact:property name="dataType"/>
    <iact:actionData xml:id="d16">
      <inkml:trace xmlns:inkml="http://www.w3.org/2003/InkML" xml:id="stk16" contextRef="#ctx0" brushRef="#br1">861 14146 400 0,'0'0'127'9,"0"0"-1"-4,0 0 4 2,0 0-72 1,0 0 13 0,0 0-1-1,-126 114-17 0,123-92 4 2,3-3-5-2,0 1-11 0,0-3-7 0,25-3-16 2,3-5 3-2,4-9-15-1,-5 0-5 2,-2 0-1 0,-1-9-1 0,-9-17-5-2,-5-4-3 2,-7-4-6 0,-3-3-23 2,0 7-31-6,0 1-31 4,0 22-119 0,0 3-479 0</inkml:trace>
    </iact:actionData>
  </iact:action>
  <iact:action type="add" startTime="63596">
    <iact:property name="dataType"/>
    <iact:actionData xml:id="d17">
      <inkml:trace xmlns:inkml="http://www.w3.org/2003/InkML" xml:id="stk17" contextRef="#ctx0" brushRef="#br1">1048 13666 493 0,'0'0'147'4,"0"0"-12"-1,0 0-54 5,0 0-28-1,0 0-5-1,0 0 0 2,34 370-10 0,-30-292-10 0,8-9-5-2,-5-7-6 2,2-3-10 1,-1-15-7-2,1-9-3-1,-2-16-27 2,1-11-36 2,3-8-52-4,-9 0-137 0,5-4-92 2</inkml:trace>
    </iact:actionData>
  </iact:action>
  <iact:action type="add" startTime="63894">
    <iact:property name="dataType"/>
    <iact:actionData xml:id="d18">
      <inkml:trace xmlns:inkml="http://www.w3.org/2003/InkML" xml:id="stk18" contextRef="#ctx0" brushRef="#br1">1601 14003 341 0,'0'0'236'4,"0"0"-41"0,0 0-80 5,0 0-6-2,0 0-32-1,0 0-13 2,-37 267-10 0,13-191-20 0,1-3-9-2,-3-5-11 2,5-9-13 0,7-15 2 0,5-7-3-2,2-14-1 2,7-14-6 0,0-9-29 2,0-4-55-6,0-39-83 4,0-9 51 0,0 23-169 1</inkml:trace>
    </iact:actionData>
  </iact:action>
  <iact:action type="add" startTime="64195">
    <iact:property name="dataType"/>
    <iact:actionData xml:id="d19">
      <inkml:trace xmlns:inkml="http://www.w3.org/2003/InkML" xml:id="stk19" contextRef="#ctx0" brushRef="#br1">1356 13992 276 0,'0'0'236'3,"0"0"-70"2,0 0-31 3,0 0-29-1,0 0-30-1,0 0-1 3,82 150 3-2,-67-109-25 1,-1 1-14-2,-1-7-13 2,2-5-21 1,-6-8-5 0,-4-3 0-5,6-4-17 4,-4-7-16 0,1-1-57 0,-3-7-19-2,-5 0-61 2,0 0-219 0</inkml:trace>
    </iact:actionData>
  </iact:action>
  <iact:action type="add" startTime="64489">
    <iact:property name="dataType"/>
    <iact:actionData xml:id="d20">
      <inkml:trace xmlns:inkml="http://www.w3.org/2003/InkML" xml:id="stk20" contextRef="#ctx0" brushRef="#br1">1717 14324 504 0,'0'0'143'7,"0"0"-44"-1,0 0-23 3,0 0-23-2,0 0-12 0,0 0-7 0,61-175 5 2,-51 172 11-2,-5 3-4-1,7 0 19 2,4 28-35 0,4 14-24 0,-4 4-4-2,-4-4 1 2,-3-2-2 0,-2-6-1 0,-3-10-3 1,5-7-20-4,-6-8-35 3,-2-9-30 0,-1 0-84-1,0 0-249 0</inkml:trace>
    </iact:actionData>
  </iact:action>
  <iact:action type="add" startTime="64788">
    <iact:property name="dataType"/>
    <iact:actionData xml:id="d21">
      <inkml:trace xmlns:inkml="http://www.w3.org/2003/InkML" xml:id="stk21" contextRef="#ctx0" brushRef="#br1">2194 14164 318 0,'0'0'227'9,"0"0"-63"-4,0 0-43 4,0 0-12-2,0 0-40-1,0 0-10 2,-115 123-3 0,108-101-2 0,7 0-2-1,0 5-7 0,0-6-10 1,17-1-18 0,19-5-14-2,5-15-3 2,-5 0-4 0,2-6-12 0,-8-36 4-2,-1-10-9 2,-5-2-5 1,-13 0-21-2,-2 12-18-1,-5 11-6 2,-4 14-17 0,0 17-66 0,0 0-189-2</inkml:trace>
    </iact:actionData>
  </iact:action>
  <iact:action type="add" startTime="65108">
    <iact:property name="dataType"/>
    <iact:actionData xml:id="d22">
      <inkml:trace xmlns:inkml="http://www.w3.org/2003/InkML" xml:id="stk22" contextRef="#ctx0" brushRef="#br1">2497 14354 455 0,'0'0'178'5,"0"0"25"3,0 0-106-5,0 0-77 5,0 0-8 0,0 0-3 0,0 0 0-2,63-101 7 2,-55 78-1 0,2 9 10 0,-5 9 15-2,3 5-4 4,-2 0-10-4,1 0 2 2,0 9-23-2,3 11 1 2,3 0-5 0,-3-1 0 0,-2-1 1-2,0-6-1 2,-3-7 3 1,5-5-4-2,3 0 2-1,4 0-6 2,6-24 4 0,-2-10 0 0,-1 1-1-2,-1-1 1 2,-6 11 0 0,-1 8 1 0,-7 10 2-2,-2 5-1 2,2 0 26 0,2 18 17 0,4 21-35-2,-2 5-7 2,0 1-1 0,-2-8 1 0,-3-3-3-2,5-6-1 2,-2-5-4 1,5-4-23-2,-8-16-35-1,6-3-86 2,-10 0-83 0</inkml:trace>
    </iact:actionData>
  </iact:action>
  <iact:action type="add" startTime="65528">
    <iact:property name="dataType"/>
    <iact:actionData xml:id="d23">
      <inkml:trace xmlns:inkml="http://www.w3.org/2003/InkML" xml:id="stk23" contextRef="#ctx0" brushRef="#br1">3010 14321 529 0,'0'0'206'3,"0"0"-84"4,0 0-80-1,0 0-34 2,0 0-8 0,0 0 0 0,23 58-56-2,-23-58-233 2</inkml:trace>
    </iact:actionData>
  </iact:action>
  <iact:action type="add" startTime="65663">
    <iact:property name="dataType"/>
    <iact:actionData xml:id="d24">
      <inkml:trace xmlns:inkml="http://www.w3.org/2003/InkML" xml:id="stk24" contextRef="#ctx0" brushRef="#br1">3026 13897 556 0,'0'0'240'4,"0"0"-81"2,0 0-81 1,0 0-33 1,0 0-21-2,0 0-20 2,0-121 1 1,0 121-5-2,0 0-33-1,0 13-50 2,4 1-236 1</inkml:trace>
    </iact:actionData>
  </iact:action>
  <iact:action type="add" startTime="65869">
    <iact:property name="dataType"/>
    <iact:actionData xml:id="d25">
      <inkml:trace xmlns:inkml="http://www.w3.org/2003/InkML" xml:id="stk25" contextRef="#ctx0" brushRef="#br1">3355 14035 339 0,'0'0'131'7,"0"0"23"-1,0 0 19 2,0 0-54 0,0 0-37-2,0 0-9 2,-125 156-13 1,102-124-26-2,10-8-9-1,5-9-7 2,6-4-2 0,2-2-5 0,0-1-4-2,0 3 0 2,16-3-1 1,14-5-4-2,-1-3-2-1,-1 0-5 2,-8-15-5 1,-13-15 2-2,2-7-5-1,-9 6-1 2,0 10-6 0,0 9-5 0,0 10 9-2,0 2 11 2,0 0 5 0,0 0 0 0,0 0 3-2,0 0-3 2,0 0 3 0,0 0 1 1,0 19 20-4,0 14-21 3,0 1-2 0,0 0-1 0,0-6-7-2,8-9 0 2,1-6-17 1,3-13-41-2,2 0-14-1,1 0-43 2,-8-18-142 0,-1-7-59 0</inkml:trace>
    </iact:actionData>
  </iact:action>
  <iact:action type="add" startTime="66307">
    <iact:property name="dataType"/>
    <iact:actionData xml:id="d26">
      <inkml:trace xmlns:inkml="http://www.w3.org/2003/InkML" xml:id="stk26" contextRef="#ctx0" brushRef="#br1">3529 13522 373 0,'0'0'189'5,"0"0"11"-1,0 0-75 4,0 0-39 0,0 0-39 0,0 0 1 1,0 0-1-4,43 467-12 3,-37-391-15 0,4-17-19 1,-6-9-1-4,8-9-8 3,-3-11-48 0,-1 4-60 0,-5-31-85-2,2-3-263 2</inkml:trace>
    </iact:actionData>
  </iact:action>
  <iact:action type="add" startTime="66848">
    <iact:property name="dataType"/>
    <iact:actionData xml:id="d27">
      <inkml:trace xmlns:inkml="http://www.w3.org/2003/InkML" xml:id="stk27" contextRef="#ctx0" brushRef="#br1">3953 14230 318 0,'0'0'192'4,"0"0"-53"2,0 0 31 0,0 0-79 2,0 0-12 0,0 0-8 1,47 67-8-3,-30-38-9 1,9-3-12 3,5 8 2-4,5 5-3 0,2 6-5 2,8 11-7 0,-1 8-8-1,0 5-8 0,-5 0-6 1,-12-1 4 0,-2-12-5 0,-13-11 2-2,-6-11-7 3,2-12 1-2,-9-10 0 1,1-7 0-2,-1-2-1 2,0-3 1 0,0 3-1 0,0 2 0 0,0-1-1-2,0-3-2 3,0 3-1-4,0-4-5 3,-10 0-1 1,-20 0-5-2,-11-9 11 1,-5-7 3-2,-1 4-2 2,-3 7 0 0,0-1-4-1,10 2-6 0,12 2-1 1,15 2 5 1,6-3 3-3,4 3 5 1,3-2 3 1,0 2 6 0,0 0 5 0,13 0 10-2,28 0-16 2,5 0 5 1,8 17 5-4,-3-10 1 3,-5 8 6 0,-5 0 11 0,-1-2-1 1,-7 2-10-4,-5 2-5 3,-5-12 5 2,-10 0-7-5,-6-5 8 2,-1 0-8 2,-3 0-1-2,0 0-15-1,-1 0-2 2,5-23 1 0,1-21-1 0,0-13 2 0,-4 1-2-2,-4 1 0 2,4 3-1 2,1 16 0-5,-2 13-1 3,10 13 1-1,-9 3-6 1,6 4-21-2,-4 3-62 2,-3 0-52 2,-3 0-68-4,4 3-363 1</inkml:trace>
    </iact:actionData>
  </iact:action>
  <iact:action type="add" startTime="74408">
    <iact:property name="dataType"/>
    <iact:actionData xml:id="d28">
      <inkml:trace xmlns:inkml="http://www.w3.org/2003/InkML" xml:id="stk28" contextRef="#ctx0" brushRef="#br1">4278 18460 314 0,'0'0'208'8,"0"0"-73"0,0 0-11 0,0 0 2-2,0 0-5 2,6 0-9 0,8 0-19 0,7 0-1-2,-1 0-16 2,6-8-17 0,7 3-14 1,8-7-5-4,8 4-7 3,12-4-3 0,19 1-1 0,8 2 2-2,8 5-5 3,1 4 4-1,-6 0-1-1,-1 0-1 0,0 0-1 0,4 0-4 12,3 0-11-17,8 0-3 2,6 0-3 2,4 0-2 1,7-18-2 1,7 4 4-2,-5 6-4 2,-6 5 9 0,-5 3 1 0,-9 0 2-2,-13 0-4 2,-2 5-4 0,-1 7-3 0,-8-4 1-2,0 2-2 2,-6 2-1 0,-11-7 2 0,-10 10-3-1,-8-3 4 0,-12-7-3 1,-4 10 4-2,-4-10-4 2,-10 0 1 0,-6-2 0 0,-2-3-1-2,-7 0-1 2,0 0 1 0,0 0-3 0,0 0 2 0,0 0 0-2,0 0-3 2,0 5 0 0,-18 2-3 0,-43-2 2-1,-32 6 2 0,-30-2 1 1,-19-9-1 0,-38 0-2-1,-17 0 3 0,-8 0 0 2,1-5 1-2,7-5 0-1,20 0 1 2,9-2 0 0,7 4-1-1,15-4 5 0,9 2-5 1,5 10 2 0,12 0-1 1,13 0 0-4,5 0-1 3,17 10-2 0,17 7 1 0,11-2 0-2,18-5 1 2,12-7-2 0,9 0 0 0,15-3-2-1,0 0 0 0,3 0-2 2,0 0 2-2,15 0-2-1,53 4-1 2,36 1 0 0,44-5 5 0,26 0 2-2,22 0-4 3,10 0 1-2,-2-12-1-1,-2 9 4 2,-2 3 1 1,-13 0 3-2,-5 0 1 1,1 0-2-1,-1 0 5 0,0 0-2 1,-5 0 0-2,-12 0-4 3,-14-17 4-2,-22 9-6 2,-28 3 5-2,-20 5 1-1,-24 0 1 2,-15 0 1 0,-21 0-3 0,-9 0 4-2,-8 0-7 3,-4 0 2-2,0 0-3-1,0 0 1 2,0 0-2 0,-43 20-1 0,-54 5 1-1,-77 0 0 0,-55-19 0 1,-71-6 1 0,-63 0-1 0,-18-26 1-1,0-16 12 0,32 3 4 11,40 1-5-17,54 14-2 3,43-1-5 3,40 13-5 1,47 9-2 0,32-2 1-2,35 5 1 2,28 0-2 0,14 0 1 0,13 0 0-2,3 0-13 2,10 0-26 0,70 15-50 0,42 32-79-2,-50-23-73 2,2 3-7 0</inkml:trace>
    </iact:actionData>
  </iact:action>
  <iact:action type="add" startTime="78710">
    <iact:property name="dataType"/>
    <iact:actionData xml:id="d29">
      <inkml:trace xmlns:inkml="http://www.w3.org/2003/InkML" xml:id="stk29" contextRef="#ctx0" brushRef="#br1">13594 17589 362 0,'0'0'229'6,"0"0"-106"3,0 0-48-2,0 0-13 1,0 0-12-2,0 0-17 2,0 0 5 0,-217 150 3 1,153-126-4-4,-6-3 4 3,4-4-3 0,2-10-5 0,-3-7-8-2,8 0-12 2,4-7-6 0,2-28-2 0,13 1-1-2,4-11-4 3,8 9 4-2,6 11-4 1,1-1 1-2,3 9-1 3,-2 10 2-2,-6 3-2 3,-2 4 0-4,-11 0 6 1,-6 5 3 0,-10 22 7 1,-6 3-1-2,-7-2-5 3,-1-5-4-2,2-1-3 1,7-17-3-2,11-2 1 2,9-3-2 1,5 0 3-2,12-8-1-1,-1-17 4 2,6 0 1 0,3 2-1 0,-7 10-2-2,-7 6-3 4,-11 1 3-4,-14 6 1 3,-8 0-2-4,-9 0-1 3,-9 0 1 0,-1 0-2 0,1 13 0-2,8-8 1 2,11-5 1 0,13 4-2 0,7 0 0-2,9-4 0 2,9 0 0 0,6 0-4 0,7 0-3-2,0 0-29 3,7 0-29-2,1 0-44 1,2 0-60-1,0 0-321 1</inkml:trace>
    </iact:actionData>
  </iact:action>
  <iact:action type="add" startTime="79327">
    <iact:property name="dataType"/>
    <iact:actionData xml:id="d30">
      <inkml:trace xmlns:inkml="http://www.w3.org/2003/InkML" xml:id="stk30" contextRef="#ctx0" brushRef="#br1">11589 17384 132 0,'0'0'457'8,"0"0"-271"-3,0 0-60 1,0 0-41 2,0 0-27 0,0 0-1 0,-108 67-12-2,42-30-8 2,-3-1-8 0,2 4-7 0,16-4-11-2,5-6-4 2,16-3-3 0,12-19-2 0,12-3 0-2,6-5-2 2,0 0 8 0,0 0 23 0,31 7 9-1,15-2-22 0,11 3-9 1,-2 9 5 1,-3 3-2-3,-8 5-8 2,-11 7-4 2,-7-8-10-2,-9 13-76-1,-17-29-106 0,0 4-638 0</inkml:trace>
    </iact:actionData>
  </iact:action>
  <iact:action type="add" startTime="80126">
    <iact:property name="dataType"/>
    <iact:actionData xml:id="d31">
      <inkml:trace xmlns:inkml="http://www.w3.org/2003/InkML" xml:id="stk31" contextRef="#ctx0" brushRef="#br1">13971 17507 484 0,'0'0'271'3,"0"0"-125"2,0 0-50 3,0 0-17 0,0 0-20-2,0 0-21 2,57 107 17 2,-44-56 11-4,3 11-4 0,-2 4-18 2,2-2-4 0,0-6-7 0,-2-7-11 0,1-14-9-1,1-13 2 0,0-18 2 2,4-6 0-2,8 0-7-1,5-37-9 2,6-20 3 1,-3-7-3-4,1-18 4 3,-8 8-4 0,-3 0 1 2,-6 12-2-4,-3 23-1 1,-8 11-1 0,-2 19-20 1,-4 9-70-2,2 0-70 2,-5 0-59 0,8 12-626 0</inkml:trace>
    </iact:actionData>
  </iact:action>
  <iact:action type="add" startTime="80520">
    <iact:property name="dataType"/>
    <iact:actionData xml:id="d32">
      <inkml:trace xmlns:inkml="http://www.w3.org/2003/InkML" xml:id="stk32" contextRef="#ctx0" brushRef="#br1">15084 17670 418 0,'0'0'180'5,"0"0"-46"2,0 0-19 1,0 0-46-2,0 0-13 2,0 0 1 0,0 0-4 0,-291 178-4-2,278-145-8 2,13-5-15 0,0-5-6 0,7-4-5-2,37-7-3 2,5-4-12 0,4-8-7 0,-2 0 3-2,-7-24 0 2,-4-21-7 0,-8-4 2 0,-12 10-3-2,-8 0 6 3,-3 22 3-2,-6 5 3 1,-3 10 0-2,0 2 3 2,0 0-1 0,0 25 18 0,0 26 0-2,0 14-5 2,-3 1 2 0,-3-4-5 0,3-17-8-1,3-8-4 0,0-18-1 1,0-14-46 0,0-5-49-2,0-5-138 2,0-20-305 0</inkml:trace>
    </iact:actionData>
  </iact:action>
  <iact:action type="add" startTime="80919">
    <iact:property name="dataType"/>
    <iact:actionData xml:id="d33">
      <inkml:trace xmlns:inkml="http://www.w3.org/2003/InkML" xml:id="stk33" contextRef="#ctx0" brushRef="#br1">15358 17181 372 0,'0'0'256'3,"0"0"-62"5,0 0-55-2,0 0-42 2,0 0-43 0,0 0-24 0,35 107 10-2,-35-33-1 2,0 9-17 0,0 11 0 1,0 7-9-4,0-2-7 3,0-5-6 0,0-6 0 1,3-15-3-4,3-15-43 3,4-13-46 0,-9-45-55 0,11 0-249-2</inkml:trace>
    </iact:actionData>
  </iact:action>
  <iact:action type="add" startTime="81146">
    <iact:property name="dataType"/>
    <iact:actionData xml:id="d34">
      <inkml:trace xmlns:inkml="http://www.w3.org/2003/InkML" xml:id="stk34" contextRef="#ctx0" brushRef="#br1">15703 17902 514 0,'0'0'236'8,"0"0"-121"0,0 0-85 0,0 0-30-2,0 0-10 2,0 0-70 0,28-21-64 0,-28-15 18-2,0-6 28 2,0-3 42 0,0-4 51 0,0 5 5-2,0 0 49 3,0 6 35-2,0 1-45 1,0 7-11-2,0 4-9 2,0 4-16 0,0 5-3 1,0 7-16-4,0 10-74 3,0 0-73 0</inkml:trace>
    </iact:actionData>
  </iact:action>
  <iact:action type="add" startTime="81478">
    <iact:property name="dataType"/>
    <iact:actionData xml:id="d35">
      <inkml:trace xmlns:inkml="http://www.w3.org/2003/InkML" xml:id="stk35" contextRef="#ctx0" brushRef="#br1">16168 17682 494 0,'0'0'161'6,"0"0"-90"2,0 0 6 0,0 0 22-2,0 0-30 2,0 0 8 0,-194 111-29 0,164-76 0-2,4 7 1 2,11-8-13 0,11-6-11 3,4-4-1-5,0-9 8-1,25-9 1 3,22-6-17 1,10 0-16-4,4-6-3 4,-5-33-1-2,-2-12 4 1,-11-16-1-2,-9-20 0 2,-11-12-1 0,-10-5 0-2,-13 6 2 2,0 21-1 0,0 23 0 0,0 22 1-2,-3 12-2 4,-7 20 0-3,4 0 2 1,-1 8 5-1,-3 43 4-1,3 23 10 3,-5 8-1-2,10 16-8 2,-5 3-4-4,4-6-5 3,3-7 0 1,0-19-1-2,0-12-6 0,0-15-41 1,0-23-53-1,0-19-37 1,0 0-232-1</inkml:trace>
    </iact:actionData>
  </iact:action>
  <iact:action type="add" startTime="82633">
    <iact:property name="dataType"/>
    <iact:actionData xml:id="d36">
      <inkml:trace xmlns:inkml="http://www.w3.org/2003/InkML" xml:id="stk36" contextRef="#ctx0" brushRef="#br1">15723 17788 399 0,'0'0'260'9,"0"0"-130"-4,0 0-59 2,0 0-10 1,0 0-6 0,0 0 1-2,14-4 27 3,-12 4 10-2,3 0 6-1,-2 24-16 3,-3 8-9-2,0 6-30 1,0-4-11 0,0-8-15-2,0-8-18 2,-3-11 1 0,3-4-1 0,0 2-14-2,0 7-40 3,0 1-38-2,0-6-105-1,0-2-297 2</inkml:trace>
    </iact:actionData>
  </iact:action>
  <iact:action type="add" startTime="83237">
    <iact:property name="dataType"/>
    <iact:actionData xml:id="d37">
      <inkml:trace xmlns:inkml="http://www.w3.org/2003/InkML" xml:id="stk37" contextRef="#ctx0" brushRef="#br1">17480 17539 568 0,'0'0'233'4,"0"0"-130"1,0 0-56 3,0 0 13 0,0 0-11-2,0 0-11 2,-237 200 11 0,210-155 0 0,16-4-2 0,5-1-2-2,6-3-2 2,0-7-15 0,6 1-17 0,32-6-3-2,8-5-8 2,11-8-4 0,-7-11-19-2,1-1-22 2,-8 0-31 0,-2-1-45 1,-34-11-142-1,-4 0-360-3</inkml:trace>
    </iact:actionData>
  </iact:action>
  <iact:action type="add" startTime="83537">
    <iact:property name="dataType"/>
    <iact:actionData xml:id="d38">
      <inkml:trace xmlns:inkml="http://www.w3.org/2003/InkML" xml:id="stk38" contextRef="#ctx0" brushRef="#br1">17999 17677 439 0,'0'0'219'5,"0"0"-70"-1,0 0-10 4,0 0-33 0,0 0-22 1,0 0-21-4,-200 81-21 3,173-51-6 0,6 2-2-2,18-7-1 3,3 5 6-2,0-3-7 1,31-8-14 0,18-6-10-2,-1 0-8 2,-4-13-1 0,-8 0-5 0,-6-8 4-2,-7-22-4 2,-8-4-11 0,-4-16-4 0,-6 0-20-2,-2 2-15 2,-3 3-15 0,0 8-51 0,0 13-56 3,0 24-146-6</inkml:trace>
    </iact:actionData>
  </iact:action>
  <iact:action type="add" startTime="83874">
    <iact:property name="dataType"/>
    <iact:actionData xml:id="d39">
      <inkml:trace xmlns:inkml="http://www.w3.org/2003/InkML" xml:id="stk39" contextRef="#ctx0" brushRef="#br1">18534 17788 518 0,'0'0'183'4,"0"0"-97"2,0 0 62 2,0 0-37-2,0 0-24 2,0 0-10 0,-338 90-19 0,302-53 1 1,19 8-9-4,11-2-24 3,6-5-8 0,0-7-8 0,32-6-2-2,16-20-4 2,15-5-4 0,1-7-3-2,1-50 0 2,-9-18 2 1,-10-18-4-1,-11-14 0-1,-15-5-4 0,-7 13 5 0,-10 18-2 1,-3 24 6-2,0 30-1 3,0 16-2-2,0 11-3 1,0 0 6-2,-16 50 2 2,0 23 0 0,3 23 8 0,1 5-2 1,8-9-2-4,4-5-5 3,0-11 0 1,0-14-1-3,0-23-4 1,0-13-45 1,0-20-62 0,10-6-36-2,-3 0-179 2,7-19-291 0</inkml:trace>
    </iact:actionData>
  </iact:action>
  <iact:action type="add" startTime="84260">
    <iact:property name="dataType"/>
    <iact:actionData xml:id="d40">
      <inkml:trace xmlns:inkml="http://www.w3.org/2003/InkML" xml:id="stk40" contextRef="#ctx0" brushRef="#br1">18756 17932 662 0,'0'0'247'13,"0"0"-102"-11,0 0-51 5,0 0-25 2,0 0-35-4,0 0-8 3,0 0-18 0,316-157-6-2,-315 134-2 2,-1-2-3 0,-1 5-7 0,-41 9-15-2,-7 5-11 3,1 6-4-1,7 0 28-1,8 42 12 1,5 14 9-2,9 4 21 2,9-1 4 0,7-3-1-1,3-6-1 1,0-13-10-1,0-3-10 1,19-9-6-2,15-15-6 2,3-10-4 0,10 0-61 0,3-17-16-2,4-27-71 2,-38 19-181 0</inkml:trace>
    </iact:actionData>
  </iact:action>
  <iact:action type="add" startTime="84581">
    <iact:property name="dataType"/>
    <iact:actionData xml:id="d41">
      <inkml:trace xmlns:inkml="http://www.w3.org/2003/InkML" xml:id="stk41" contextRef="#ctx0" brushRef="#br1">19214 17878 555 0,'0'0'278'2,"0"0"-144"3,0 0-51 3,0 0-4 1,0 0-23-2,0 0-3 1,23 110 4-2,-16-110-14 2,14 0-16 0,8-28-27-2,5-17 2 3,13-5-1-2,-12 8 1 1,-3 12-1-1,-12 21 4 0,-13 9 13 1,2 0 28 0,-8 4-14-2,9 33-20 3,3 13-8-2,-5-4-4 1,8-7 2 0,1-11-1-2,-5-8 2 2,2-8 6 0,-1-5 5-2,5-7-6 2,0 0-3 0,7 0-5 0,-2-14-5-2,6-22 0 3,3-9-10-1,-3-12-20 0,-1 5-14-2,-10 5-39 1,0 17-35 2,-18 30-56-1,0 0-180-2</inkml:trace>
    </iact:actionData>
  </iact:action>
  <iact:action type="add" startTime="84965">
    <iact:property name="dataType"/>
    <iact:actionData xml:id="d42">
      <inkml:trace xmlns:inkml="http://www.w3.org/2003/InkML" xml:id="stk42" contextRef="#ctx0" brushRef="#br1">20142 17732 478 0,'0'0'97'7,"0"0"66"-1,0 0 2 2,0 0-63 0,0 0-9 0,0 0-12-2,-197 170-24 2,192-140 5 0,5-6-6 0,0-9-9 1,0-9-13-4,18 0-14 3,15-6-20 0,5 0-2-2,4 0-5 2,-5-27-8 0,-5-8-19 0,-4-11-26-2,-12 11-34 3,-8 3-28-2,-8 32-82 2,0 0-234-4</inkml:trace>
    </iact:actionData>
  </iact:action>
  <iact:action type="add" startTime="85219">
    <iact:property name="dataType"/>
    <iact:actionData xml:id="d43">
      <inkml:trace xmlns:inkml="http://www.w3.org/2003/InkML" xml:id="stk43" contextRef="#ctx0" brushRef="#br1">20240 18058 363 0,'0'0'353'5,"0"0"-222"-5,0 0-24 2,0 0-3 7,0 0-16-2,0 0-15-1,141-193-4 3,-124 181-30-2,4 7-32 2,-1 2-7-2,10 3-48-1,8 0-57 2,8 0-64 0,-25 0-186-2</inkml:trace>
    </iact:actionData>
  </iact:action>
  <iact:action type="add" startTime="85388">
    <iact:property name="dataType"/>
    <iact:actionData xml:id="d44">
      <inkml:trace xmlns:inkml="http://www.w3.org/2003/InkML" xml:id="stk44" contextRef="#ctx0" brushRef="#br1">20948 17814 372 0,'0'0'249'2,"0"0"-87"2,0 0-81 2,0 0-21 1,0 0 66 1,0 0-30-1,-134 88-27 0,88-51-12 0,5 12-11 1,8-4 5 0,16-8-16-2,11-5-1 3,6-5-8-2,0-10-6 2,13-12 1-4,26-5-18 3,12 0-3 0,5-32-12 1,-5-29 6-4,-8-20-7 3,-9-18 2 1,-11-3-1 1,-16 3 3-4,-2 22 1 2,-5 21 0-2,0 31 2 2,0 25 1-2,0 8-7 1,-16 60 12 1,-6 39 4 0,7 14-1 0,7 7 0-1,5-9-3 1,3-23 0 0,0-29-20-3,0-36-74 3,0-31-78 0,0-12-129 0</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5:16:27.15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
  </inkml:definitions>
  <iact:action type="add" startTime="4105">
    <iact:property name="dataType"/>
    <iact:actionData xml:id="d0">
      <inkml:trace xmlns:inkml="http://www.w3.org/2003/InkML" xml:id="stk0" contextRef="#ctx0" brushRef="#br0">6874 292 436 0,'7'0'135'19,"-7"-3"-82"-18,0 3 9 1,0 0-29 6,0 0-10 0,0 0 54-2,0 0 28 2,3 0-11 0,-3 0-5-1,0-3-13 0,2 3-16 2,-2 0-8-2,0-4-16 2,0 4-11-4,0 0-8 3,0 0-1 0,-15 0-1-2,1 0-9 2,-5 0-4 0,-1 0 5 0,2 0 1-2,-5 0 12 2,0 0 2 0,-3 0-2 0,-2 0 0 0,1 4-4-1,-5 2-4 0,-2 0-7 1,4 2-3 0,-3 0-2-2,-7 4 3 2,3-1-2 0,5-2 3-2,-3 1-4 2,2-2 1 0,2 1 0 0,1-6 1-2,2 3-2 2,1-4 1 0,-1 1-2 2,4-3 2-5,3 4-1 4,-5-2 0-2,6 0 1 0,-2 4-1-1,3 3 0 2,-1-2 0 0,4 3 2 0,3 1-2-1,1 0 1 0,-1 5 1 2,2 8-1-2,-4 1 1-1,2 8-1 3,0 8 2-2,2-2 0 1,-2 2-1-2,2 2 7 2,6 2 0 0,-3-3 6 1,6-1-7-4,0 2 7 3,-7 0-6 0,9-2-2 0,-4 1 1-2,1 4 0 2,0-4-1 0,-1 0-6 1,4-2 3-3,-3-1-3 1,0 6 2 2,0-1-3 5,3 7 2-12,0-3 0 3,0 6-1 3,0-1 6 0,0 5-4-2,0 3 1 2,0 3-4 0,0-9 4 1,0-3 1-4,0-5 2 3,0-3 3 1,0 2-1-2,3-4-2 0,0-1-2 0,4-1-1 1,-4-4-4 0,0 1 3-1,-2-5-3 0,2-5 1 2,3-7 0-2,-1-9 0-1,-3 0 2 2,3-5 5 0,1 3 3 0,1-1 0-2,0 1 1 2,9-1-4 0,4-2 3 0,1 2-4-2,8-3 0 2,1 2 3 0,9-2-4 0,-1 1 0-2,5-2-2 2,2 2 6 0,5 1 0 0,-1-2 4-1,4 0-3 0,-5 2 0 2,9-5-2 16,-4 3 0-23,7 1 0-2,-4-2-1 5,8 1-1 2,4-3-3-1,0 2 3 3,5-4-6-3,-5 0 4 2,0 0-1-1,-4 0-1 1,-6 0 0-1,-3 0 4 1,0 0-1-1,-6 0-2-1,2-9 0 2,3 3-1 0,-1 0 5-1,-2-5-4 0,6 3-2 2,6-4 0-2,-3 4 2-1,1 3-1 2,3-2-1 0,-5 2 2 0,-1 2-1-2,-2-2 4 3,-2 2-7-2,3 1 0 1,-1-1 0-2,1-3 0 2,4 0 0 0,2 1 0 0,7-1 0-2,-6 3 0 3,10 0 0-2,-8 1 0 1,8-1 0-1,-7 3 0 0,10-2 0 2,-3-2 0-2,0-2 0-1,5 1 0 2,-5-1 0 0,7 2 0 0,-1-1 0-2,0 3 0 2,-3 0 0 0,-3-2 0 0,0-1 0-2,-1 3 0 2,-1-5 0 0,-7 4 0 0,-1-3 0-2,-5 6 0 2,2-1 0 0,-5 1 0 0,8 0 0-1,-6-4 0 0,2 4 0 2,-5-3 0-2,0 3 0-1,-2 0 0 2,-5 0 0 1,4 0 0-2,-7 0 0-1,-1 0 0 2,5 0 0 0,-8 0 0 1,-2 0 0-4,1 0 0 3,0 0 0 0,2 0 0 0,4 0 0-1,8 8 0 0,-4 4 0 1,4 3 0 0,-2-5 0-1,-1-1 0 0,-6 2 0 2,7-5 0-2,-4 2 0-1,5 1 0 2,4 4 0 0,2 2 0 0,5-1 0-2,0 6 0 3,0 0 0-2,-3-3 0 2,-2 3 0-4,-2-5 0 3,-7-3 0 0,-8-4 0 0,-1-8 0-2,-9 3 0 2,4 0 0 0,-4-3 0 0,-5 3 0 0,1 0 0-2,1-3 0 3,-4 0 0-1,-2 0 0-3,-3 0 0 3,-2 0 0 0,5 0 0 0,-3 0 0-2,6-17 0 2,-3-14 0 1,-2-12 0-2,-5-12 0-1,-6-16 0 3,-6-8 0-2,-4-5 0 3,0-3 0-5,0 9 0 2,0 7 0 2,0 6 0-2,-3 10 0 0,-4 1 0 0,-3 3 0 2,-6 1 0-2,1-7 0-1,-5-5 0 2,-3-2 0 0,0-7-3 0,-5 10-2-2,1 5 4 4,-5 5-1-4,1 5 0 3,1 6 3-4,4-5-3 3,-9 2 1 0,6 0-2 0,3 1 0-2,1 3 0 2,-1 0 3 0,0 1-1 0,-4 3 1-1,-4-1-2 0,4-1 1 2,-1-1 2-2,-3 4-1-1,5 10 0 2,1 1-1 0,-5 6 0 0,-4 4 1-2,1-1-1 2,-7-3 2 0,-1 6-2 0,1-1 2-2,-2-3 0 2,1 2-1 0,-1 0 0 0,0-5 0-2,-1 1 2 3,0 0-4-2,2 4 4 1,8-2-1-1,1 5 0 0,2 1-2 2,-3-1 1-2,4 3 0-1,-9 1 1 2,2 4 0 0,3-3-1 1,-5 1 0-4,2 4 1 3,1-6 0 0,2 4 0 1,-3-1 1-4,-2 1-2 3,5-5 1 0,-9 1-1 0,6 2 0-2,-6-3 1 2,6 7-1 0,-6 0 1 0,6 0-1-1,-5 0 2 0,4 0-2 2,2 0 0-2,-1 0 1 0,3 0-1 0,0 0 1 1,4 0-1 0,-5 0 1-2,4 0-1 2,-3 0 1 0,-5 0 0 0,6 0-1-2,-4 0 0 4,-1 7 0-4,3-5 0 2,0-2 0-2,1 0 1 2,-1 0-1 2,3 0-3-4,-3 0 3 1,-3 0-1 0,1 0 0 2,-2 0 1-2,-2 0-1-1,2 0 2 2,0 0-1 1,-4 0 0-2,2 0-2-1,-1 0 1 2,4 0 1 0,-1 0 0 0,5 0 0-2,-5 0-1 3,2 0 1-2,2-2 0 1,2-5 0-2,-6 1 1 2,-1 4-3 0,-1-1 2 1,-1 3 0-3,4 0 0 1,-1 0 0 2,2-3 0-2,3 1 0-1,-5 2 0 2,-2-4 1 0,-1 3-2 0,-4 1 2-2,-1 0 1 2,1 0-1 1,5 0-2-2,2 0 3-1,2 0-2 4,4 0 0-4,-4 0 0 2,6 0 0-1,-6 0 0 0,7 0-1 1,-7 0 2 0,2 5-1-1,-3 0 1 0,-1 0-1 2,1-2 1-2,-7 0-2-1,-2 4 1 2,4-7 0 0,1 4 2 0,1 1-2-2,1-4 2 2,1-1 2 1,4 0-3-1,0 0 1-2,1 0-2 1,3 0 0 1,1 0 0 1,0 0 0-4,-4 0 0 3,-9 0 0 0,-2 0 0 0,-2 12 0-1,-3 2 0 0,0-1 0 2,11-1 0-1,1-3 0-3,16-4 0 3,4-2 0 0,16-3 0 1,-5 0 0-4,9 0-5 3,-3 0-46 0,2 0-56 1,1-12-95-4,0-1-19 3,0-4-125 0</inkml:trace>
    </iact:actionData>
  </iact:action>
  <iact:action type="add" startTime="7768">
    <iact:property name="dataType"/>
    <iact:actionData xml:id="d1">
      <inkml:trace xmlns:inkml="http://www.w3.org/2003/InkML" xml:id="stk1" contextRef="#ctx0" brushRef="#br0">12571 987 839 0,'0'0'358'6,"0"0"-219"1,0 0 11 1,0 0-36 0,0 0-24-1,0 0 5 0,0 0-31 1,150 0-6 1,-86 0-6-4,16 0-17 3,-2 0-12 1,-5 0-9-3,-9 0-11 1,-14 0 2 3,-21 0-5-4,-16 0-9 4,-13 0-49-5,0 0-74 2,-20 7-75 1,-2-1-87 0,-8 5-171-2</inkml:trace>
    </iact:actionData>
  </iact:action>
  <iact:action type="add" startTime="8058">
    <iact:property name="dataType"/>
    <iact:actionData xml:id="d2">
      <inkml:trace xmlns:inkml="http://www.w3.org/2003/InkML" xml:id="stk2" contextRef="#ctx0" brushRef="#br0">12653 1296 409 0,'0'0'658'3,"0"0"-475"3,0 0 8 0,0 0-83 2,0 0-32 0,0 0-11 0,213 19-17-1,-176-11-38 0,-14 1-8 1,-6 0-2 0,-14 7-53-2,-3 7-83 2,0-13-84 0,-7 2-171 1</inkml:trace>
    </iact:actionData>
  </iact:action>
  <iact:action type="add" startTime="8257">
    <iact:property name="dataType"/>
    <iact:actionData xml:id="d3">
      <inkml:trace xmlns:inkml="http://www.w3.org/2003/InkML" xml:id="stk3" contextRef="#ctx0" brushRef="#br0">12658 1649 1058 0,'0'0'169'4,"0"0"26"6,0 0-80-3,0 0-57-2,0 0-16 3,0 0-30 0,348 3-11 0,-311-3-1-2,-8 0-35 2,-8 0-75 0,-7-6-57 1,-14-1-88-4,0-1-359 3</inkml:trace>
    </iact:actionData>
  </iact:action>
  <iact:action type="add" startTime="8522">
    <iact:property name="dataType"/>
    <iact:actionData xml:id="d4">
      <inkml:trace xmlns:inkml="http://www.w3.org/2003/InkML" xml:id="stk4" contextRef="#ctx0" brushRef="#br0">13916 980 381 0,'0'0'262'3,"0"0"-89"3,0 0-1 3,0 0-82-2,0 0-40 1,0 0-2-2,-532 180-5 2,473-113 2 0,21 9 19-2,22 3 3 2,16-2-16 0,0-4-8 0,54-18-9-2,25-7-3 2,28-14-17 0,17-20-8 1,0-14-1-3,-13 0-4 2,-10-44 3-1,-24-30-4 1,-22-19 0-2,-30-25-1 3,-25-9-2-2,0-1 1 1,-38-1-16-1,-33 18-72 0,27 87-106 1,-1 14-204 1</inkml:trace>
    </iact:actionData>
  </iact:action>
  <iact:action type="add" startTime="9349">
    <iact:property name="dataType"/>
    <iact:actionData xml:id="d5">
      <inkml:trace xmlns:inkml="http://www.w3.org/2003/InkML" xml:id="stk5" contextRef="#ctx0" brushRef="#br0">15777 1140 712 0,'0'0'99'8,"0"0"-4"-2,0 0-19 3,0 0-14-2,0 0 19 1,0 0 3-2,0 0-11 2,58-39 1 1,-39 39-18-2,1 0-20 0,-2 0-13 0,0 0 6 1,7 25 2 0,1 18-1-1,5 15-12 0,5 7 2 1,0 14-2 0,2 1 1 1,-1-5-3-4,4-5-9 3,-2-12 2 0,8-12-7-2,-1-13-2 2,-3-9-2 0,4-11 2-1,-4-7-15 0,-2-6-33 3,0 0-29-4,-11-36-55 0,-26 4-66 4,-4-1-146-4</inkml:trace>
    </iact:actionData>
  </iact:action>
  <iact:action type="add" startTime="9690">
    <iact:property name="dataType"/>
    <iact:actionData xml:id="d6">
      <inkml:trace xmlns:inkml="http://www.w3.org/2003/InkML" xml:id="stk6" contextRef="#ctx0" brushRef="#br0">16466 1047 727 0,'0'0'221'4,"0"0"-47"3,0 0-51 1,0 0-48 0,0 0-33-1,0 0-11 0,-479 515-17 3,430-442-12-4,14-13 2 1,12-25-2 0,14-15-1 1,5-13-2-2,4-7-25 2,0 0-75 0,20-29-23 0,1 4-46 1,-1-3-399-4</inkml:trace>
    </iact:actionData>
  </iact:action>
  <iact:action type="add" startTime="10121">
    <iact:property name="dataType"/>
    <iact:actionData xml:id="d7">
      <inkml:trace xmlns:inkml="http://www.w3.org/2003/InkML" xml:id="stk7" contextRef="#ctx0" brushRef="#br0">17148 662 458 0,'0'0'120'8,"0"0"-5"-2,0 0-56 2,0 0-30 0,0 0 6 0,0 0 28-2,0 0 17 2,-233 309-9 0,233-260-12 0,0-7-14-1,0-1-21 0,9-6-6 1,25-10 1 0,13-8-4-2,6-10-8 2,1-7-6 0,-10 0 9 0,-4 0 0-2,-15-27-4 2,-3-7-5 0,-9-2 0 0,-13 0-1-2,0 4 0 2,0 8 0 0,-28 3 0 0,-17 14 0 0,-8 7 4-2,-4 0-2 2,0 0 0 0,15 24-2-2,8-1-57 2,29-16-43 0,5 6-147 0</inkml:trace>
    </iact:actionData>
  </iact:action>
  <iact:action type="add" startTime="10677">
    <iact:property name="dataType"/>
    <iact:actionData xml:id="d8">
      <inkml:trace xmlns:inkml="http://www.w3.org/2003/InkML" xml:id="stk8" contextRef="#ctx0" brushRef="#br0">17588 1446 827 0,'0'0'212'7,"0"0"-41"0,0 0-31 1,0 0-68 0,0 0-17-2,0 0 5 2,230-49-4 0,-173 46-27 0,-4-1-2-2,-5 4-21 2,-7 0-3 0,-14 0-3-2,-11 0-13 2,-13 0-81 0,-3 0-55 0,0 0-144 0,-7 0-505-1</inkml:trace>
    </iact:actionData>
  </iact:action>
  <iact:action type="add" startTime="10974">
    <iact:property name="dataType"/>
    <iact:actionData xml:id="d9">
      <inkml:trace xmlns:inkml="http://www.w3.org/2003/InkML" xml:id="stk9" contextRef="#ctx0" brushRef="#br0">17590 1644 433 0,'0'0'490'3,"0"0"-323"5,0 0-17-2,0 0-58 2,0 0-34-2,0 0-17 2,245 0-2 0,-194 0-4 0,3 0-5-2,-11 0-20 2,-6 0-10 3,-14 0-1-6,-13 0-66 1,-10 0-99 3,0 0-101-2,0 0-669 1</inkml:trace>
    </iact:actionData>
  </iact:action>
  <iact:action type="add" startTime="11245">
    <iact:property name="dataType"/>
    <iact:actionData xml:id="d10">
      <inkml:trace xmlns:inkml="http://www.w3.org/2003/InkML" xml:id="stk10" contextRef="#ctx0" brushRef="#br0">17618 1854 733 0,'0'0'269'8,"0"0"-68"0,0 0-49 0,0 0-74-2,0 0-19 2,0 0 2 0,0 0-14 0,245 0-10-2,-190 0-12 2,-4 0-24 0,-3 0-1 0,-2 0-10-2,0 0-68 2,-11-22-58 0,-29 8-100 0,-3 3-239-2</inkml:trace>
    </iact:actionData>
  </iact:action>
  <iact:action type="add" startTime="11659">
    <iact:property name="dataType"/>
    <iact:actionData xml:id="d11">
      <inkml:trace xmlns:inkml="http://www.w3.org/2003/InkML" xml:id="stk11" contextRef="#ctx0" brushRef="#br0">18618 1096 558 0,'0'0'193'7,"0"0"-45"0,0 0-60 1,0 0-39 0,0 0 1-2,0 0 9 3,186 10-12-2,-143-10-1 2,7-5-13-4,-4-17-15 3,-1-3-8 0,-3-5-6 1,-12 4-2-4,-7-1-2 3,-7 2-1 0,-11-5 1 0,-1 2-6-2,0 5-7 3,-4 6-2-2,0 13 2 1,0 4 5-2,0 0 7 2,0 0-9 1,0 0 0-2,0 1-2-1,0 25 12 3,0 8 3-2,-13 14 3 2,0 1 5-4,0 11-11 3,5 1 5 0,-1 1-2 1,-3 9 4-4,8-7-2 3,-6 4 2 0,4-5-6 0,-3-8 1-2,-2 1-2 2,6-3 1 0,-2-7 1 0,1-1-1-2,3-9 1 3,1-2 2-2,-3-8-2 1,2-7-2-2,-2-8 0 3,-3-2-1-1,1-4-4 0,-6-2 3-3,-7-1 0 3,-3-2-1 0,-2 0-10 0,-11 0-4 0,-1 0 2-2,0 0-7 2,-2 0 6 0,8 0 3-2,5 0 5 2,14 0 1 0,4 0-1 0,0 0 8 0,8 0 1-2,0 0 4 2,0 0 19 0,0 0 14-2,0 0 11 2,11 0 13 1,26 0 1-1,13 0-13-2,13 0 7 1,10 0 7 1,-1 0-7 0,-1 0 1-2,-3 0-2 2,-10 0-4 0,6 0-19 0,-7 0-6-2,-11 0-12 2,-8 0-10 2,-16 0-1-4,-12 3-4 2,-7-3 0-2,-3 0-4 2,0 0-16 0,0 0-41 0,0 0-49 0,-35 0-67-2,10 0-58 3,-2 0-104-4</inkml:trace>
    </iact:actionData>
  </iact:action>
  <iact:action type="add" startTime="16577">
    <iact:property name="dataType"/>
    <iact:actionData xml:id="d12">
      <inkml:trace xmlns:inkml="http://www.w3.org/2003/InkML" xml:id="stk12" contextRef="#ctx0" brushRef="#br1">27076 975 538 0,'0'0'221'9,"0"0"-114"-2,0 0-28 2,0 0-42-3,0 0 11 1,0 0 38 1,0 0-4 0,54-5-31-1,-35 26-9 0,-2 16 3 1,3 14-20 0,4 10 5-2,0 13-5 2,5-4-9 0,-1-4-9 0,-2-6-6-2,-3-18-1 2,-6-11-5 0,1-23-21 1,1-8-27-4,4 0-49 4,3-13-39-2,-25-10-171-1</inkml:trace>
    </iact:actionData>
  </iact:action>
  <iact:action type="add" startTime="16853">
    <iact:property name="dataType"/>
    <iact:actionData xml:id="d13">
      <inkml:trace xmlns:inkml="http://www.w3.org/2003/InkML" xml:id="stk13" contextRef="#ctx0" brushRef="#br1">27375 1150 697 0,'0'0'198'4,"0"0"-49"3,0 0-75 0,0 0-49-1,0 0-13 3,0 0-9-2,-265 393-3 1,247-371-5-2,12-10-64 2,6-12-149 0,0 0-397 1</inkml:trace>
    </iact:actionData>
  </iact:action>
  <iact:action type="add" startTime="17164">
    <iact:property name="dataType"/>
    <iact:actionData xml:id="d14">
      <inkml:trace xmlns:inkml="http://www.w3.org/2003/InkML" xml:id="stk14" contextRef="#ctx0" brushRef="#br1">27692 595 603 0,'0'0'135'7,"0"0"0"-1,0 0-39 3,0 0-35-2,0 0-12 1,0 0-6-2,-17 264 8 2,17-230-9 1,9-14-4-2,5-12-6-1,1-8-15 2,3 0-17 1,0 0-2-2,-5-3 2-1,-3-19 1 2,0-3-1 0,-10-7-1-2,0 0-12 2,0 0-19 1,0 0-65-2,0 25-127 1,-1 1-502-2</inkml:trace>
    </iact:actionData>
  </iact:action>
  <iact:action type="add" startTime="17772">
    <iact:property name="dataType"/>
    <iact:actionData xml:id="d15">
      <inkml:trace xmlns:inkml="http://www.w3.org/2003/InkML" xml:id="stk15" contextRef="#ctx0" brushRef="#br1">28311 1113 721 0,'0'0'234'5,"0"0"-85"4,0 0-38-2,0 0-57 1,0 0-36-2,0 0 0 3,63 114 8-2,-42-66 8 2,2 9 4-4,4-7-3 3,0-1-19 0,-1-8-11 0,-6-17-5-2,5-5-5 2,-9-17-38 0,10-2-55 0,-3-9-34-2,-15-13-95 2,-4-9-285 0</inkml:trace>
    </iact:actionData>
  </iact:action>
  <iact:action type="add" startTime="18004">
    <iact:property name="dataType"/>
    <iact:actionData xml:id="d16">
      <inkml:trace xmlns:inkml="http://www.w3.org/2003/InkML" xml:id="stk16" contextRef="#ctx0" brushRef="#br1">28527 1169 678 0,'0'0'139'7,"0"0"6"-1,0 0-69 2,0 0-55 0,0 0-12-2,0 0-9 2,-277 408-11 1,277-408-98-2,0 0-197-1</inkml:trace>
    </iact:actionData>
  </iact:action>
  <iact:action type="add" startTime="18292">
    <iact:property name="dataType"/>
    <iact:actionData xml:id="d17">
      <inkml:trace xmlns:inkml="http://www.w3.org/2003/InkML" xml:id="stk17" contextRef="#ctx0" brushRef="#br1">28720 584 176 0,'0'0'622'4,"0"0"-497"4,0 0-25-1,0 0-62-1,0 0-18 2,0 0-15 0,6 371-5 0,-6-324-19-2,0-38-80 2,0-3-270 0</inkml:trace>
    </iact:actionData>
  </iact:action>
  <iact:action type="add" startTime="19006">
    <iact:property name="dataType"/>
    <iact:actionData xml:id="d18">
      <inkml:trace xmlns:inkml="http://www.w3.org/2003/InkML" xml:id="stk18" contextRef="#ctx0" brushRef="#br1">29222 899 722 0,'0'0'177'3,"0"0"-62"3,0 0-12 2,0 0-13-2,0 0 35 3,0 0-49-2,0 0-15 1,92 129 4-2,-71-58-3 2,6 4-24 0,6 7-27 0,1-6-5-2,-1-11-6 2,5-16-2 1,1-14-20-2,2-20-42-1,5-15-36 3,0 0-71-1,-36-15-8-1,-2-15-126-1</inkml:trace>
    </iact:actionData>
  </iact:action>
  <iact:action type="add" startTime="19249">
    <iact:property name="dataType"/>
    <iact:actionData xml:id="d19">
      <inkml:trace xmlns:inkml="http://www.w3.org/2003/InkML" xml:id="stk19" contextRef="#ctx0" brushRef="#br1">29603 1222 750 0,'0'0'174'8,"0"0"-28"-2,0 0-56 0,0 0-54 2,0 0-6 1,0 0-19-2,-325 368-9-1,315-357-2 2,10-11-35 0,0 0-89 0,0-24-286-2</inkml:trace>
    </iact:actionData>
  </iact:action>
  <iact:action type="add" startTime="19604">
    <iact:property name="dataType"/>
    <iact:actionData xml:id="d20">
      <inkml:trace xmlns:inkml="http://www.w3.org/2003/InkML" xml:id="stk20" contextRef="#ctx0" brushRef="#br1">29920 496 94 0,'0'0'681'3,"0"0"-534"5,0 0-10 1,0 0-92-4,0 0-35 3,0 0-9 1,-40 339-1-2,5-309-1-1,3-13-8 2,15-11 0 0,2-6 1 0,15 0 1-2,0 0 5 3,0 0 2-2,12 0 16 1,15 0 39-1,7 0-16 0,6 0-6 2,4 0 2-2,-1 5-16-1,-2 10-15 3,-9 2-4-1,-12 2-38-1,-20-10-79-1,0 1-330 3</inkml:trace>
    </iact:actionData>
  </iact:action>
  <iact:action type="add" startTime="20561">
    <iact:property name="dataType"/>
    <iact:actionData xml:id="d21">
      <inkml:trace xmlns:inkml="http://www.w3.org/2003/InkML" xml:id="stk21" contextRef="#ctx0" brushRef="#br1">29790 455 0 0,'0'0'615'6,"0"0"-419"2,0 0-23 2,0 0-47-6,0 0-23 4,0 0-3 0,46 0-13 0,-44 0-26-1,9 0-15 0,1 2-16 2,4 2-8-2,0 0-10-1,-2 3 3 2,1 4-3 1,1 8-1-2,0 5-7-1,-3 6-4 2,-2 7-4 0,4-1 4 0,-11 0 0-1,-4 5 0 0,0-4 0 2,0 3-3-2,-3 2 3 0,-24-8-2 0,-4-9 0 2,-4-8 0-2,3-5 0 0,3-9-3 0,6-3-13 3,6 0-13-4,7 0-9 0,1-11 10 2,9-15 7 0,0-1 13 0,0 0 10-2,0 9 0 2,3 9 1 0,10 9 0 0,3 0 8-2,7 0 1 3,5 0 3-2,2 16-5 1,6 7-3 0,-2 5-3-2,-1 3 1 3,-8 6 2-2,4 0-5-1,-9-7-3 2,-6-10 0 1,-1-8-4-2,-4-10-29-1,1-2-47 2,-10 0-99 1,2 0-335-2</inkml:trace>
    </iact:actionData>
  </iact:action>
  <iact:action type="add" startTime="21393">
    <iact:property name="dataType"/>
    <iact:actionData xml:id="d22">
      <inkml:trace xmlns:inkml="http://www.w3.org/2003/InkML" xml:id="stk22" contextRef="#ctx0" brushRef="#br1">30385 1143 792 0,'0'0'191'7,"0"0"-51"0,0 0-49 2,0 0-50-2,0 0-16 2,0 0 14-4,0 0 6 3,156 175-6 0,-114-136-1-1,-5-8-20 0,0-12-17 1,-7-5-1 0,0-11-16-2,-6-3-57 3,-4 0-77-2,-17 0-98 2,-3-19-344-3</inkml:trace>
    </iact:actionData>
  </iact:action>
  <iact:action type="add" startTime="21616">
    <iact:property name="dataType"/>
    <iact:actionData xml:id="d23">
      <inkml:trace xmlns:inkml="http://www.w3.org/2003/InkML" xml:id="stk23" contextRef="#ctx0" brushRef="#br1">30681 1062 539 0,'0'0'248'5,"0"0"-62"0,0 0-76 3,0 0-69-3,0 0-22 3,0 0-11 0,-301 393-6 0,279-362 0-2,7-14-2 2,14-14-6 0,1-3-70 0,0 0-186-2,0-20-379 2</inkml:trace>
    </iact:actionData>
  </iact:action>
  <iact:action type="add" startTime="21978">
    <iact:property name="dataType"/>
    <iact:actionData xml:id="d24">
      <inkml:trace xmlns:inkml="http://www.w3.org/2003/InkML" xml:id="stk24" contextRef="#ctx0" brushRef="#br1">30920 393 446 0,'0'0'265'8,"0"0"-97"-1,0 0-48-1,0 0-58 2,0 0 6 0,0 0 8 0,41-6-19-2,-25 6-9 2,-2 8 1 0,5 1-11 0,-7 0-18-2,-5-1-11 2,-3 1-9 0,-4-1-1 0,0 3-20-2,0 4-16 2,-16 2 27 0,-10 1 9 0,0-3 0-2,9-3 0 2,2-5 1 0,2-1 1 0,8-2-1-2,5-2 0 2,0-2 5 0,0 0 2 1,0 2 1-4,0 13 2 3,10 3-4 0,19 14-1 0,3 0 3-2,-12 1 4 2,-1-4-1 1,-9-5-11-2,-10-1 0-1,0-9-8 2,0 2 4 0,0-4-2 0,-20 0-7-2,-9-5-25 2,-3-4-74 0,0 0-37 0,20-3-143-2,6 0-513 2</inkml:trace>
    </iact:actionData>
  </iact:action>
  <iact:action type="add" startTime="22607">
    <iact:property name="dataType"/>
    <iact:actionData xml:id="d25">
      <inkml:trace xmlns:inkml="http://www.w3.org/2003/InkML" xml:id="stk25" contextRef="#ctx0" brushRef="#br1">31600 1008 485 0,'0'0'336'8,"0"0"-155"0,0 0-57-2,0 0-60 2,0 0-2 0,0 0-5 0,113 170 8-2,-78-129-20 2,-2-1-18 0,4 2-15 0,-7-2-9-2,-10-12-3 2,-2-3-8 0,-5-14-33 0,-3-11-48-2,6 0-34 2,-16-17-92 1,7-11-294-2</inkml:trace>
    </iact:actionData>
  </iact:action>
  <iact:action type="add" startTime="22836">
    <iact:property name="dataType"/>
    <iact:actionData xml:id="d26">
      <inkml:trace xmlns:inkml="http://www.w3.org/2003/InkML" xml:id="stk26" contextRef="#ctx0" brushRef="#br1">31945 1024 459 0,'0'0'210'3,"0"0"-95"-3,0 0 22 8,0 0-77 0,0 0-7 1,0 0-9-4,-354 326-20 3,311-271-18 1,8-22-2-2,15-7-4-1,7-18-25 2,13-8-85 0,0 0-134 0</inkml:trace>
    </iact:actionData>
  </iact:action>
  <iact:action type="add" startTime="23140">
    <iact:property name="dataType"/>
    <iact:actionData xml:id="d27">
      <inkml:trace xmlns:inkml="http://www.w3.org/2003/InkML" xml:id="stk27" contextRef="#ctx0" brushRef="#br1">32303 370 84 0,'0'0'523'7,"0"0"-381"1,0 0 4 0,0 0-54-2,0 0-18 2,0 0-16 0,28 85-48 0,-20-31-6-2,-8-7 0 3,0-8-2-2,0-10-2 1,0-13-2-2,0-7 0 3,0-6-12-2,0-3-14 1,0 0-9-2,0 0-28 3,0-12-14-2,0-16 59 1,-15 4 10-1,1 3 9 0,-9 16 0 2,3 5-1-2,-10 0-17-1,-8 13 19 2,-1 15 34 0,1-2-25 0,6-11 0-2,18-10-2 2,1-2-6 0,11-3 0 0,2 0 11-2,0 0 9 2,0-12 5 0,0-13-25 0,0-2-1-2,0-5-1 2,0-2-1 0,0-2 1 0,0-3 0-2,-6-4 1 3,1 7 1-2,2 7-1 1,1 13 0-2,-5 7 0 2,-2 9-2 0,6 0-74 0,-4 0-177-2</inkml:trace>
    </iact:actionData>
  </iact:action>
  <iact:action type="add" startTime="24025">
    <iact:property name="dataType"/>
    <iact:actionData xml:id="d28">
      <inkml:trace xmlns:inkml="http://www.w3.org/2003/InkML" xml:id="stk28" contextRef="#ctx0" brushRef="#br1">32564 1275 379 0,'0'0'193'8,"0"0"-41"-2,0 0-30 2,0 0-27 1,0 0 26-2,0 0-1-1,20-9-34 2,-4 9-5 0,2 18-29 0,-8 1-24-2,7 6-14 2,2 4-10 0,-3 2-3 1,1-4-1-4,-2 4 0 3,5-8-8 0,-7-9-22 0,0-2-34-2,-7-12-41 4,-6 0-87-4,0 0-219 2</inkml:trace>
    </iact:actionData>
  </iact:action>
  <iact:action type="add" startTime="24296">
    <iact:property name="dataType"/>
    <iact:actionData xml:id="d29">
      <inkml:trace xmlns:inkml="http://www.w3.org/2003/InkML" xml:id="stk29" contextRef="#ctx0" brushRef="#br1">32777 1062 536 0,'0'0'151'8,"0"0"24"-3,0 0-92 4,0 0-46-2,0 0-17 1,0 0-7-2,-185 352-3 2,160-300-8 0,6-15-2 0,10-8 0-1,2-18-21 0,7-11-62 2,0 0-113-2,0 0-317-1</inkml:trace>
    </iact:actionData>
  </iact:action>
  <iact:action type="add" startTime="24669">
    <iact:property name="dataType"/>
    <iact:actionData xml:id="d30">
      <inkml:trace xmlns:inkml="http://www.w3.org/2003/InkML" xml:id="stk30" contextRef="#ctx0" brushRef="#br1">33231 506 451 0,'0'0'221'8,"0"0"-65"0,0 0-101 1,0 0-54-4,0 0 1 3,0 0 2 0,-7 0 12-2,-18 0 17 2,-4 0-14 0,3 0-15 0,1-7-4 0,5-3 1-2,0 4 0 3,4 6 0-2,3 0-1-1,5 0 1 2,-2 0 2 0,5 0 0 1,5 0 3-2,0 0 5-1,0 0 22 2,0 0 22 0,0 13 6 0,0 17-36-2,0 2 0 2,15 5-10 0,6-3 5-2,-1 2-4 2,-1-7-8 0,-5-4 0 1,1-8 3-1,-2 0-1 0,-7-6-4-2,2 0 1 1,-6-3-4 2,-2 4-3-4,0 7-1 3,0 4-4 0,-6 2 0-2,-29 1-21 3,2-18-27-2,-8-5-66 1,23-3-99 0,9 0-332-2</inkml:trace>
    </iact:actionData>
  </iact:action>
  <iact:action type="add" startTime="26228">
    <iact:property name="dataType"/>
    <iact:actionData xml:id="d31">
      <inkml:trace xmlns:inkml="http://www.w3.org/2003/InkML" xml:id="stk31" contextRef="#ctx0" brushRef="#br1">26701 2394 881 0,'0'0'117'10,"0"0"-38"-5,0 0-43 3,0 0-25 0,0 0 14-1,0 0 17 0,0 0 8 1,-471 112 49 0,346-103-31-2,-5-1 2 2,-11 6-4 0,-10-4-7 0,-5 2-15-2,-10-3-10 4,3-9-7-4,-7 0-3 5,-5 0-7-6,-11-26 0 1,-5-1 2 2,-3 5-4-2,5-1 9 2,-5 9-12 0,4 6-4 0,3 1 10 0,16 7-7-2,10 0-5 2,7 0 2 0,14 0-1-2,4 0 2 2,11 0 2 0,7 0-4 1,4 7-2-2,-6 3 5-1,2 8-6 3,2 4 5-2,3 3-6-1,4 3-3 2,7 0 5 0,0 1-4 0,6-2 3 0,-5 3-1-2,-2 0 0 2,4 4-3 1,-1-1 2-4,5 1 1 5,1 2-3-4,7 4 1 2,0-2 0 0,3 6 0-2,-2 3 0 2,2 4 3 1,3-1-3-2,1 2 2-1,-1-5-3 3,4 0 2-2,0-5-1 1,9-5-1-2,-1 2 0 2,2-6 0 0,6 4 2-2,2 4-2 2,5-1 0 0,7 9 1 0,-3 4 0 0,-4 12 0 1,6 2-1-3,-7 4 0 2,13-4 0-1,-1-2-1-1,-2-4-1 2,4 1 1 0,1 9 0 0,-4 3 0-2,4 8 1 3,-4 9 0-2,3 1 0-1,2-1-1 2,3-3 0 0,-5-6 1 1,2-5-2-4,7-4 2 5,-4-6 0-4,7-5-1 2,2-5 2-2,9-10-2 2,-5-8 2 0,7-10-2 0,9-7 2 0,-6-11-2-2,9-5 0 3,1-6 0-2,3 0-3 1,0 0 1-1,0 0-2 1,0 0-1-1,-2-12 3 1,-1-10-2-2,-1 0 1 2,0 5 1 0,4 0 0 0,0-3-3-2,0 0 4 3,0-8 1-2,0-13 0 1,0-16 0-2,0-14 0 2,0-1-2 2,0 5-2-5,0 13 4 3,0 23-8-1,0 18 4 1,0 13 5-1,0 0 0 0,0 0 4 2,0 5 4-2,0 22-4-1,0 8-2 2,0 6 0 0,0 2-1 0,0 8 4-2,0-1-4 2,0 3 6 0,0 0-1 0,0-1 3-2,0-11 3 2,0-4-1 1,0-12 0-2,0-10-5 1,13-10 0-2,10-5-6 2,10 0 2 0,21-5-1 0,4-29 4-1,6-3-1 1,5-1 4-1,-5 1 5-1,3 5-3 2,-7 7-10 0,-6 5 0 1,-8 11 0-3,-12 7 0 1,-15 2 0 1,-11 0-10 0,-8 7-61 0,0 23-52-2,-7 4-52 2,-22 1-40 1,10-20-77-4,-1-1-766 3</inkml:trace>
    </iact:actionData>
  </iact:action>
  <iact:action type="add" startTime="47125">
    <iact:property name="dataType"/>
    <iact:actionData xml:id="d32">
      <inkml:trace xmlns:inkml="http://www.w3.org/2003/InkML" xml:id="stk32" contextRef="#ctx0" brushRef="#br2">3278 7188 381 0,'0'0'262'8,"0"0"-107"-2,0 0 13 4,0 0-19-4,0 0-21 4,0 0-5-4,9 0-34 0,18 0-31 2,19 8 4 1,10-1 9-4,19-5-12 3,19-2-24 1,13 0 3-2,22 0-14-1,6-9 0 2,0-8-10 2,-15 4 3-4,-12 5 8 0,-20 2-5 2,-23 3-5 0,-26 0-2 0,-15 3-3-2,-14 0-2 2,-10 0-8 0,0 0-1 1,-67 0-2-4,-46 0-4 3,-45-3 7 0,-35-6-3 0,-11-4 2-2,7-4 1 3,21 7 0-2,30 3 1 1,37 7-1-1,34 0 0 0,27 0 2 2,26 0-1-2,18 0 0-1,4 0 0 3,0 0 1-2,49 0 1 2,48 0-1-3,47 11-2 1,24 0 0 2,13 4 0-1,-8 0 1-3,-28 0 0 3,-22 2 3 0,-25 0-1 0,-21 0 7-2,-20-2 1 2,-24-8 10 0,-20-1-1 0,-13 1-8-1,-13 3-12 0,-71 4-2 2,-44 0-1-1,-41-5 0-3,-15-9 3 3,0 0-4 1,18 0 3-1,30 0 1-3,46 0-1 4,39 0 1-2,31 0 0 1,20 0-1-2,0 0-2 3,60 0-2-2,38-3 4 1,41 3 0-2,6 0-1 2,-4 0 2 0,-21 0 2 0,-36 11-1-1,-37-2 1 0,-30-1-1 2,-11-5-2-2,-6 1-1-1,-49-1-3 3,-51-3-5-2,-38 0 8 1,-17 0 1-2,5-3 1 2,16-7 0 0,23 5 0 2,35 2 0-5,28 3 0 2,28 0 2 1,20 0-1 0,4 0 4-2,73 0 5 2,50 0-10 0,46 0 0 0,17 0 0-1,-11 0 3 0,-38 0-2 1,-48 0 5 0,-50 0-5-2,-34 3-1 2,-9 2 0 0,-41 1-7 0,-43 0-4-2,-33-5 6 3,-11-1-13-2,1 0-56 1,9 0-56-2,79 0-109 2,15 0-49 0</inkml:trace>
    </iact:actionData>
  </iact:action>
  <iact:action type="add" startTime="58501">
    <iact:property name="dataType"/>
    <iact:actionData xml:id="d33">
      <inkml:trace xmlns:inkml="http://www.w3.org/2003/InkML" xml:id="stk33" contextRef="#ctx0" brushRef="#br3">6078 7154 96 0,'0'0'76'8,"0"0"-49"0,0 0 32 1,0 0 10-3,0 0 89 1,0 0 70 1,0 0-44-1,0 0-60 2,0 0-34-3,0 0-10 3,0-2-21-2,0 2-10-1,0 0-10 2,0 0-3 0,0 0-7-2,0 0 8 3,3 0 1-2,13 0 3 2,12-3-2-1,9-3-1-2,17 4 16 1,10 0-11 1,11 2-3 1,6 0-10-4,6 0 2 3,10 0-10 0,8 0 3 0,11 0-3-1,-2-7-3 0,-4-4-2 2,-10-3-5-4,-15 1 7 3,-16-3-9 0,-17 2 3 0,-15 3-10-2,-17 5 6 2,-11 4-6 0,-9-1 0 0,0 3-2-1,0 0-2 0,-44 0 0 1,-30 9 1 0,-42 10 0-2,-24-4 2 2,-21-5-3 0,-13-3 1 1,6-7-4-2,4 0 3 0,19 0-2 0,19 0 1 2,29 0 1-2,23 0-1 0,24 0-3 0,27 0 5 1,13 0-3-2,10 0 2 2,0 0-8 0,26-8 3 8,48-5 3-15,46 5 3 4,35 5 1 3,19 3 0 0,9 0 2-2,-9 0-3 2,-26 0 5 1,-26 0-4-2,-31 7 0 1,-26 1 0-1,-21-3-1 0,-18-1 2 2,-20-3 3-2,-6 13 5-1,-16 6-10 2,-67 9-2 0,-43 1 2 1,-37-10 0-3,-24-12-1 1,-1-8-4 1,8 0 2 0,27 0 3-2,28-3-1 2,45-2 2 0,32 0-2-2,31 2 2 2,17-4-2 0,2-3 2 0,61-4-1 0,42-1 3 0,35 7 0-2,24 8 0 3,-2 0-3-4,-21 0 4 3,-34 8-3 0,-30 14 3 0,-26 2-2-2,-18-8 1 2,-20 1-1 0,-13-2 1 2,0-1-3-4,-69-4-6 0,-31-7 2 2,-38-3-1 0,-13 0 4-2,-13-5-3 2,11-15 3 1,22 3 1-2,36 6 0 1,35 5 1-1,31 3-1 0,22 0 1 2,7 3 1-2,30-2 1-1,57 2 0 2,41 0 0 2,18 0-3-3,8 23 4-2,-16 3-4 3,-31-5 3 0,-30-2 0 0,-34-7-3-2,-27-2 3 2,-16-3-3 0,0 1 0-2,-56 1-8 2,-27-1 5 0,-24-5-1 0,-12 1 3 1,7-4 0-3,15 0 1 1,29 0 0 2,32 0 1-4,26 0 2 3,10 0-3 0,56 0 5 0,63-9 3-2,58-14-1 2,49 3-3 0,10 9 2 0,-10 3 4 0,-34 8 2-1,-59 0-6 0,-49 0-5 2,-48 0-2-4,-36 0-1 3,-43-9-44 0,-77-12-89 0,30 4-62-2,-10 2-130 3</inkml:trace>
    </iact:actionData>
  </iact:action>
  <iact:action type="add" startTime="65396">
    <iact:property name="dataType"/>
    <iact:actionData xml:id="d34">
      <inkml:trace xmlns:inkml="http://www.w3.org/2003/InkML" xml:id="stk34" contextRef="#ctx0" brushRef="#br3">31142 2990 77 0,'0'0'255'8,"0"0"-231"-2,0-6-24 1,0 4 0 1,0-2 3 0,0-1 28 0,0 5 76-2,0-2 39 4,0 2 0-4,0 0-3 0,0 0-41 2,0 0-26 0,0 0-15 0,0 0-23-2,0 0-4 2,0 0-9 1,0 0 4-2,0 0-7-1,0 0-1 2,0 0 13 0,0 0 8 0,0 0 5-2,0 0-10 2,0 0 9 0,0 0-10 0,0 0-1-1,0 0-7 0,0 2-7 1,0 9-9 0,0 4-6-2,0-2-6 2,0 1 2 0,0 3 9 1,0 3 3-3,0 2 7 1,0 0-11 1,0 1-1-2,0-6 3 2,0 0-5 0,-3-6-5 0,3 0 0 0,0 1 1-1,0-1 0 0,0 3 3 1,0 3 1 1,0-4-3-4,0-1 0 3,0-4 2 0,0-1-2 0,0-5 1-2,0 1 1 2,0-1-5 0,0-2 1 1,0 0-1-3,0 0 1 1,0 0 3 1,0 0 8 2,0 0-1-6,0 0 3 4,0 0-5 0,0 6-2 1,0 0 6-2,0-1-9-1,0 3 4 2,6-3-6 1,7 5 4-4,-6-1-2 3,6-1 4 0,-5 1-4 0,2-4-1-2,-3 1 3 3,5-4 1-2,-1 1 1 2,5 2 0-4,0-1 2 3,-1 4-1 0,3-6 3 0,1 4-5-2,3-2-2 2,3-3 2 0,1 5-2 0,1 0-6-1,5 0 0 0,-7-3 0 3,1 3 0-4,-3-6 0 0,2 2 0 2,2 0 0 0,5-2 0 0,2 0 0-2,-1 5 0 2,0-5 0 1,5 0 0-2,1 1 0 0,-1 2 0 0,-3 1 0 2,7-2 0-2,-5 1 0-1,7-1 0 2,5 0 0 0,5-2 0 1,1 0 0-3,0 0 0 2,-2 0 0-1,-6 0 0 1,-5 0 0-2,0 0 0 2,-9 0 0 0,3 0 0 0,-4 0 0-2,5 0 0 2,-4 0 0 0,3 0 0 1,5 0 0-4,-2 4 0 5,1 0 0-4,4 3 0 0,1-1 0 2,-2 3 0 0,5-1 0 1,-6 1 0-2,0-1 0 0,-10-3 0 0,-3 0 0 2,-4-5 0-2,-2 4 0-1,-3-1 0 2,1-3 0 0,-3 0 0 1,-3 0 0-3,-1 0 0 1,-5 0 0 1,-6 0 0 1,-3 0 0-4,0 0 0 3,0 3 0 0,0-3 0 0,0 0 0-1,0 0 0 0,0 0 0 1,0 0 0-2,0 0 0 3,0 0 0-2,0 0 0 2,0 0 0-2,0 0 0 0,0 0 0 0,0 0 0 1,0 0 0-2,0 0 0 2,0 0 0 0,10-23 0 0,-3-16 0 2,5-4 0-5,-3 2 0 2,-2 4 0 1,2 10 0 1,-4 9 0-1,-3 1 0-2,-2 8 0 2,0 9 0-1,0-1-20 0,0-3-111 0,0-1-56 1,-2 1-109 1,-8 4-144-4</inkml:trace>
    </iact:actionData>
  </iact:action>
  <iact:action type="add" startTime="67299">
    <iact:property name="dataType"/>
    <iact:actionData xml:id="d35">
      <inkml:trace xmlns:inkml="http://www.w3.org/2003/InkML" xml:id="stk35" contextRef="#ctx0" brushRef="#br3">31689 3647 404 0,'0'0'172'9,"0"0"-85"-2,0 0-28 2,0 0-32-4,0 0 14 3,0 0 23 0,0 0-16 0,8-56 11 0,-8 54-10-2,0 2-3 3,0 0-9-2,0-4 1-1,0 4-3 2,0 0-7 0,0 0 15-2,-3 0 10 2,-14 4-8 0,-3 9-12 0,-3 4 4 0,-6 3-7-2,-3 0-6 2,-2 5-1 0,-5-2 3-2,3 1-5 2,-8 6-1 0,-3 0 0 1,0 1-7-4,-4 0-3 4,-1-4-7-2,-1 2 6 2,2-2 4-4,-3-3 1 3,4-3-1 0,-4 3-1 0,-3-5 1-2,1 0-1 2,1-3-5 0,-2-3-3 0,-2 1 2-1,2-1 0 2,-4-1 3-3,2 0 0 3,-2-4-1-2,-6 1-2-1,-4-5 15 2,-8 5-6 1,2-6-10-4,-6-3 8 4,-2 0 2-2,-11 0-10 2,-5 0 3-4,1 0 10 3,0 0-11 0,2 0-6 2,11 0 6-4,6-8-3 0,-1-6-2 2,8 3 2 1,-7-6 2-3,-4 2-4 1,-1-2-1 1,-10 0 7 0,6 2 2 1,2-9-7-3,3-1-2 1,9 0 5 1,0-7-6 0,8 5 1-1,-4-2 2 0,4-4 0 2,1 2-1-4,0-3 1 3,6 6-1 0,5 0 0 0,2-2-2-1,5 4 3 0,8-5 0 1,4 0-3 0,-3 3 1-1,6-3 0 0,-5-1 1 1,1 5-2 0,-1-3 1 0,-2 5-1-1,3-5 1 1,-1 8-1 1,6-3 0-2,3 3 1 2,-4-2-1-1,4-3 1 2,-1 1 0-8,-8-5-2 4,-1 4 1 2,0 1 0 0,-5 4-1-1,9 5 2 0,6 5-2 1,4 2 0 0,5 1 1-1,7-3-1 0,1 4 1 1,1 0 0 0,1 3 0 0,1-2 0-2,4 5-2 2,1 2 0 0,2-3 2-2,3 3-1 3,-2 0-1-2,2 0-2 2,0-3 1-2,0 3 3 0,0 0 0 0,0 0-1 2,0 0 0-2,0 0 1-1,0 0-1 2,0 0 0 0,0 0 1-2,0 0-1 3,0 0 1-2,0 0 0 1,0 0-1-2,0 0-1 2,-3 0 2 0,-2 0-3 1,-2 0-2-4,-2 0 3 4,5 0-3-2,-6 0 1 2,4 0-3-3,-4 0 4 1,0 6 0 1,5 3 1 1,0-1 1-4,-3 2 1 3,-5 5 0 0,5 4-2 0,-1-2 1 1,2 3 2-4,2 0-1 3,5-3 0 1,0 3 0-4,0-2 0 3,0 9 2 0,0-3-1 0,12 6-1-2,5 2 2 3,7-7-1-2,-7-1 3 2,2-7-2-4,-2-4 8 3,1 2-3 0,-1-2-3 0,-1-2 1-2,0 1-1 2,-6-4 1 0,0 1-2 0,-3-4 3-2,-1 3-3 2,-1-5 1 0,-5-3-2 0,0 4-2-2,0-4-1 2,0 0-1 0,0 0-2 0,0 0 2-1,0 0 0 1,0 0-2-1,0 0-1 2,0 0 0-4,0-15 5 3,0-9-2 0,-11-10 1 0,-3-6 1-2,1 1-1 2,1-8 1 0,5 6-3 0,3 5 3-1,-5 2-2 0,8 12 1 1,1 2-2 0,0 3 2-2,0 6 1 2,0-1 0 0,0 5 0 0,0 0 0-2,0 4 3 3,0 3-3-2,0 0 1 2,0 0 1-2,0 0 1-1,0 0 1 2,0-2-4 0,0-1 1-2,5 1 3 2,20-2-2 1,11 1 2-2,8 3 1 1,12 0 7-2,5 0 1 2,-1 0 6 0,0 0 6-1,-9 0 0 0,-10 0 0 2,-5 0-18-2,-13 0-7-1,-10 0 0 2,-3 0 0 0,-8 3 0 1,-2-3 0-4,0 4 0 4,0-4 0-2,0 0 0 1,0 0 0-1,0 0 0 0,0 0 0 1,0 0 0 0,0 0 0-1,0 0 0 1,6 0 0-1,-6 0 0 2,0 0 0-4,0 0 0 3,0 0 0 0,0 0 0 0,3 0 0-2,-1 0 0 3,0 0 0-2,1 0 0 2,-3 0 0-2,4 0 0 0,-4 0 0 0,0 0 0 1,0 0 0 0,0 0 0-2,0 0-8 2,0 0-48 0,0 10-63-1,0-1-100 0,-9 2-181 1</inkml:trace>
    </iact:actionData>
  </iact:action>
  <iact:action type="add" startTime="71338">
    <iact:property name="dataType"/>
    <iact:actionData xml:id="d36">
      <inkml:trace xmlns:inkml="http://www.w3.org/2003/InkML" xml:id="stk36" contextRef="#ctx0" brushRef="#br0">10094 7163 557 0,'0'0'246'7,"0"0"-84"-1,0 0-41 2,0 0-34 0,0 0-13 1,0 0 24-2,0 0-12-1,171-9-23 5,-84 7 7-6,20-1-8 1,7 0-8 2,11 3 2 0,-2 0-10 0,-7 0-12-1,-17 0-12 1,-17 0 8-1,-21 6-1 2,-20-4-10-3,-18 2 1 1,-17-4-5 1,-6 0-7 0,0 1-8-2,-36 3-6 2,-59-4 1 1,-39 0 4-1,-32 0 2-3,-12 0 0 4,-2 0 1-2,19 0-2 3,12-9 1-4,26-2 1 0,27 0-4 2,19 5 4 0,32 1-4-1,22 2 3 1,19 0-2-1,4 0-2 3,11 3 3-6,49 0 0 4,34-3 0 0,24 3 0 1,25-2-6-4,14 2 6 3,-2 0 0 1,-5 0 1-1,-22 0 2-3,-24 11 1 4,-28 3 1-2,-33-3 1 1,-21-5 10-2,-22-3-2 2,0-1-14 0,-41-2-4 0,-54 0-3 0,-43 0 5-2,-32 0 2 4,-1-8 1-4,2-9 2 0,17 3-2 3,28 6 0-2,32 3 1 1,31 5-2-2,33 0 0 2,22 0 1 0,6 0-1 0,51-4 0-1,45-4 0 0,40 3 0 1,32 1-3 0,10 4 1-2,-7 0 2 2,-21 9 2 1,-34 19 0-2,-41-3 7 0,-37-9 1 0,-29 0 3 1,-9-5-13 0,-73-1-2-2,-40 2-2 2,-39-10 2 0,-9-2 2 0,1 0 2-2,13 0 0 2,23 0-2 1,36 3 3-1,26 6-3-3,25-4 2 4,24-1-2-2,13-4 0 1,9 2 5-1,52 0-5 0,37-2-4 1,16 0-2 0,9 0 2-1,-13 0 2 0,-20 0 2 2,-32 5 0-2,-26-5 2-1,-21 4-1 2,-11 2-1 0,0 1-7 0,-40 6-14-2,-31 4 5 2,-22 0 1 0,-16-2-4 1,-7-8-17-4,-1-1-5 3,12-4-23 0,8-2-47 0,76 0-58-1,3 0-124 0</inkml:trace>
    </iact:actionData>
  </iact:action>
  <iact:action type="add" startTime="73648">
    <iact:property name="dataType"/>
    <iact:actionData xml:id="d37">
      <inkml:trace xmlns:inkml="http://www.w3.org/2003/InkML" xml:id="stk37" contextRef="#ctx0" brushRef="#br0">30104 3077 768 0,'0'0'207'7,"0"0"-67"-1,0 0-22 2,0 0-35 0,0 0-2 0,0 0-3 0,0 0-4-2,0-5 7 4,0 5-5-4,0 1-10 0,0 19-13 2,0 14-21 0,0 10-6 1,0 0-8-3,0 0 2 1,0-4-2 1,0-6-1 1,0-6 3-4,0-6-7 3,0-2 3 0,0-6-4 0,0-3-2-2,0-3-4 2,0-1-2 0,0-2 6 0,0-3-10-2,0 0 0 2,0-2 0 0,0 4 0 0,0 2 0-2,13-3 0 2,3 5 0 0,2-2 0 1,2 2 0-4,0 1 0 3,6-4 0 1,2 3 0-1,5-5 0-2,5 1 0 1,4 1 0 14,-1-5 0-19,-1 6 0-2,4-4 0 7,-4-2 0 1,7 0 0-2,-4 0 0 3,5 0 0-1,1 0 0 0,2 0 0-3,-5 0 0 3,-5 0 0 0,-3-2 0 0,-7 2 0 0,-3 0 0-1,1 0 0 1,-1 0 0-1,-1 0 0 1,5 0 0-1,1 0 0 0,5 0 0 1,8 0 0 2,2 0 0-4,1 0 0 1,-5 0 0 0,-1 0 0 1,2 0 0-1,-10 0 0 0,0 0 0 2,-5 0 0-2,-3 0 0-1,-4 0 0 2,4 0 0 0,7 0 0 0,-1 0 0-2,5 0 0 3,-2 0 0-2,3 0 0 1,-6 0 0-1,2 2 0 0,-3-2 0 1,-2 2 0 1,5-2 0-4,-6 0 0 4,7 0 0-2,5 0 0 1,3 0 0-1,3 0 0 0,-6 0 0 2,-6-2 0-2,-6-3 0-1,-2 5 0 2,-5-3 0 0,1-1 0 0,2 3 0-2,4 1 0 2,-2-4 0 0,5 4 0 2,-4 0 0-5,5 0 0 4,-2 0 0-2,2 0 0 0,-3 0 0-1,8 0 0 2,1 0 0 0,-5 0 0 0,-4 0 0-1,6 0 0 0,2 0 0 2,-2 0 0-2,8 0 0 0,-8 4 0 0,-4-3 0 11,-8 3 0-16,-9-4 0 3,-2 0 0 0,-6 0 0 4,3 3 0-2,0 0 0-1,-5-3 0 2,4 0 0 0,-7 2 0 0,3 0 0-2,3-2 0 2,-3 3 0 0,2-3 0 0,-3 0 0-1,-2 0 0 0,1 0 0 2,-3 0 0-2,4 0 0-1,-1 0 0 3,0 0 0-2,-3 0 0 1,1 0 0-2,-1 0 0 3,9 3 0-2,-5-3 0 1,8 0 0-2,2 0 0 2,2 0 0 1,-1 0 0-2,-5 0 0-1,-4 0 0 2,-3 0 0 0,-3 4 0 1,0-4 0-3,0 0 0 1,0 0 0 2,0 0 0-4,0 0 0 3,0 0 0 0,0 0 0 0,0 0 0-2,0 0 0 2,0 0 0 0,0 0 0 0,0-17 0 1,0-28 0-4,0-17 0 3,0-8 0 0,0-4 0 0,0 2 0-2,0 7 0 2,0 14 0 0,0 21 0-2,0 18 0 3,0 12 0-2,0 0 0 2,0 0 0-2,0 0 0 0,-3 0 0 0,-28 3-168 2,18 8-175-2,-1 4-273-1</inkml:trace>
    </iact:actionData>
  </iact:action>
  <iact:action type="add" startTime="75859">
    <iact:property name="dataType"/>
    <iact:actionData xml:id="d38">
      <inkml:trace xmlns:inkml="http://www.w3.org/2003/InkML" xml:id="stk38" contextRef="#ctx0" brushRef="#br0">31874 3501 444 0,'0'0'166'8,"0"0"-43"-2,0 0-46 2,0 0-31 0,0 0 16 1,0 0 17-2,0 0 11-1,12 186-3 2,-21-147-2 0,-10 3-6 0,-4 0-20-2,-5 1-13 2,-5 1-12 2,-7 4-8-6,-5-5-7 4,-5-2 0 1,-6 2-2-2,-4-4 0 1,-8-2 2-2,-7 0 0 4,-2-7-4-4,0 1 1 2,-7 0 2-2,0-4 0 2,-12 2-1 0,8-4-3 0,-9 2 4-2,0-6-3 2,-3 2-1 0,-5-3-2-1,1-7 6 1,0-2-6-1,-1-7-2 2,1 1 9-2,0-1-8-1,-10-4 5 2,-3 4 2 1,-6-4-7-2,3 0 1-1,-2 4-2 2,6-2-6 0,4 3 9-1,-4-2-6 0,-1-3-4 1,2 0 1 0,2 0 4-2,3 0-3 2,3 0-3 0,-6-10 3 0,1-7 4-2,2 0-3 3,1-3-3-2,6 0 5 2,6 0 2-4,4 0-3 3,18 3 1 0,7-2 0 0,11-1 0-1,15 0-7 1,0 2 3 0,13 3-4-1,-3-2 3 0,5 3-3 1,-2 0 1-1,4-7-1 2,-1 3 1-2,-3-4-2 0,9-3 4 0,-2 1-4 2,0-1 2-4,1 1 0 4,-5 0 0-1,1 5-1 0,3-4 0-3,-1 3 0 5,6-1-1-4,2-5 2 2,-8 3-2-1,6-1 0 0,-2 0 1 1,-2 8 0 0,8-4-2 0,3 6 2-2,-7-6 0 2,5 0 0 1,-5 1 0-3,10-6 0 2,-6-7-1-1,-3-1 0 1,-3-6 2-2,-3-1-2 3,-6 4 2-2,1 8-2 3,4 6 1-4,5 2 0 0,4 3 0 4,5 5 0-4,0 1 0 0,-1 0 0 3,0-6-1-2,3-3 2 1,-6-2-1-1,-3 0 0 0,4 2 0 1,1 0-1 0,3 10 1-2,0 0 0 2,-1 3 0 1,5 0 0-2,-8-1 0-1,8-4-1 2,-8 1 0 0,8 0-1 1,-3 3 0-4,1 3-1 3,3 2 2 1,3-1-2-2,-4 4 3-1,4-2 0 2,0 2 0 0,0 0 1 1,0 0-1-2,-3 0 0-1,3 0 0 2,0 0-1 0,0 0 1-2,0 0-1 3,-2 0 2-2,2 0-1 1,-3 0 0-2,-5 0 2 2,3 14-1 0,-8 11 0 1,0 7 0-4,3-2 0 3,3 7 0 1,0 2-1-2,2 1 0-1,5 1 2 2,0-4-3 0,0-4 2 0,0-9 0-1,0-7 0 0,0-10-1 1,0-7 0 0,0 0 0-2,0 0-2 2,0 0 2 1,0 0 0-2,0 0-2 1,0 0 2-1,0 0-3 0,0 0-3 2,0-7 2-3,5-30-1 1,2-14 5 1,-3-9-2 0,-1 2 0-2,1 3 3 2,1 14-2 0,-5 11 1 0,1 7 0 0,-1 11 0-1,0 7-2 1,0 2 2-1,0 3 0-1,0-2 0 2,0 2 1 0,0 0-1 1,0-3 1-3,0 3-1 1,3 0 2 1,4 0-1 1,-1 0 3-4,17 0-1 3,9 0 1 0,20-3-1 0,12 0 0-2,10 3 1 2,0 0-1 0,3 0 2 0,3 0 4-1,-11 0-7 0,-1 17-2 3,-7 2 0-4,-9-1 0 0,-8-8 0 2,-17 2 0 0,-9-8 0 0,-15-3 0-1,-3 2 0 0,0-3 0 1,0 0 0 1,0 0 0-4,0 0 0 4,0 0 0-2,-21 0 0 1,-19-3 0 0,-17-24 0-2,-9-4 0 2,-5-3 0 0,-3 0 0-1,1 4 0 0,9 6 0 1,3 14 0 1,2 7 0-4,8 3 0 3,2 0 0 0,8 0 0 0,5 0 0-1,16 0 0 1,5 0 0-1,5 0 0 2,7 3 0-4,-4-1 0 3,4 3 0 0,-3-2 0 0,2 4 0-2,0 3 0 2,-5-1 0 0,6 8 0 0,2 0 0-1,-2 8 0 0,0 3 0 2,-1 8 0-2,4 2 0-1,-5-1 0 2,4 7 0 0,-2 0 0 0,-4 3 0-2,1 8 0 4,-4-8 0-3,-3 1 0 1,5 0 0-1,-9-2 0-1,10-11 0 2,-2 2 0 0,5-17 0-2,4-6 0 2,-3-6 0 1,3-2 0-2,0 0 0 0,0-1 0 0,0-2 0 2,0 0 0-2,0-1 0-1,0 1 0 2,0 1 0 1,0-3 0-2,0-1 0 1,0 0-19-2,0 0-58 3,0 0-41-1,0 0-64-3,0 0-127 3,0 0-643 0</inkml:trace>
    </iact:actionData>
  </iact:action>
  <iact:action type="add" startTime="89208">
    <iact:property name="dataType"/>
    <iact:actionData xml:id="d39">
      <inkml:trace xmlns:inkml="http://www.w3.org/2003/InkML" xml:id="stk39" contextRef="#ctx0" brushRef="#br4">2731 2577 821 0,'0'0'185'7,"0"0"-95"-1,0 0-3 3,0 0-26-2,0 0 35 1,0 0-28-2,-411 52 1 2,216-40-15 0,-25-4-15 0,-18-1-17-2,-5-5-9 3,8 0-1-2,21 3-12 3,29-1 3-5,32 2-1 3,40-1 1-1,40 1-2 1,33 0-1-2,27-3 1 4,13-3-1-2,0 0 3-2,27 0 38 1,64 2 18 0,49 10-51 2,51 1-2-2,39 5 0-1,28 1 4 2,3 1-2 0,-10-3 8 0,-19 0 16-2,-29-9 9 2,-22-1-7 0,-29-6-14 1,-39-1 9-4,-33 0-4 3,-28 0-5 1,-30 0-3-2,-16 0-6-1,-6 0-11 2,0 0-2 0,-15 0-6 1,-66 0-3-1,-48-6 11-2,-59-19 3 2,-41-6-1-1,-19-5-2-1,-1-3-3 2,27 3 0 1,30 8-2-2,42 16 4-1,40 9-1 2,36 3-1 1,34 0 2-2,23 0-2-1,14 0 3 2,3 0 5 0,20 0 1 0,73 0 6-2,55 20-11 3,70 3 0-2,34-4-1 1,20-2 1-1,-4-4 4 0,-33-1 2 2,-45 5-7-2,-46-3 0-1,-52-3 0 2,-37-8 4 0,-30-3 3 0,-22 3-3-2,-3-3-4 2,-3 0-5 1,-72 0-12-1,-62 0 17-3,-73 0 1 3,-51 0 6 1,-24 6-6-2,-12 7-1-1,31 1-3 2,33-4 2 0,49-3-2 0,56-1 2-1,54-4-1 0,35 3 2 1,38-5 0 0,1 0 0-1,81-7 7 0,63-22-1 2,77-1-5-2,58 2 0-1,26 4-1 2,7 6 3 1,-34 1 3 0,-46 2-6-3,-55 7 2 0,-48-3-2 3,-48 5 0-2,-33 0 0-1,-32 1 1 2,-16 2-1 1,-13-5-1-2,-84-6-14 0,-74 0 15 0,-87 8 4 2,-57 6 5-1,-37 0-7-3,9 34 3 4,40 9 1-2,50 1-6 13,59 7-1-18,59-1-3-2,43 2-33 8,92-39-119 1,23-4-154-2</inkml:trace>
    </iact:actionData>
  </iact:action>
  <iact:action type="add" startTime="109334">
    <iact:property name="dataType"/>
    <iact:actionData xml:id="d40">
      <inkml:trace xmlns:inkml="http://www.w3.org/2003/InkML" xml:id="stk40" contextRef="#ctx0" brushRef="#br3">8025 16100 465 0,'0'0'224'6,"0"0"-72"1,0 0-12 1,0 0-44 0,0 0-32-2,0 0-7 2,0 0 4 0,-3 0 10 0,3 0-6-2,0 0-16 2,0 0 2 0,0 0 8 0,0 0-9-2,0 0-14 2,7 5 0 0,24 3-16 0,8 1-11-1,9-1-7 1,11-3 7 0,2 8-4-1,9-5 2 0,1 6 1 1,3-2 8-1,-8 1 1 1,4-2 5-2,-2 0 4 2,-4 3-5 1,0 1-3-2,4 2-3-1,-3 0-5 2,7 1-9 0,2-3 0 0,13 2 3 1,8-5-4 0,10 4 1-3,11-2 1 1,5 3-2-1,12 1 0 3,-1 1 0-3,-3 3 0 3,7-2 1-4,2 0 0 3,2-7 2 0,1-1-2 0,5 0 2-2,8-5 0 2,4-1-2 2,9 0 0-4,7-1 2 0,4 1-1 2,9 1-1 0,6 5 1 0,-3 3 1-1,-6 2-3 1,-9-4-3-1,-7 2 3 1,-2-1-1-2,3-1-1 3,-1-7 2-2,2-2 0 2,1-2 0-4,3 0 2 3,3 4-2 1,-2 1 1-2,3-5-1-1,-1 1 4 2,-1-3-4 1,-8 0 0-2,-13 0-1 0,-4 0 0 0,-2 0 0 2,-1 0-1-2,5-12-1-1,-5-8 3 2,2-2 1 0,-5 0 0 0,-2 5-1-2,2-6 0 3,-4 8 1-1,-5 5-1 1,0-4 3-5,-10 3 0 4,11-3-1 0,-7 2-2 0,0 4 0-1,-5-5 0 0,-5 1-3 1,-2-5 2 0,2-3-2-1,0-4 3 0,7-2-4 2,-3-5 4-2,7 6 0-1,2-7 0 3,-3 7 2-2,1 1-1 2,1-3-1-3,1 5 0 2,-2 6 3-1,-1-1-3 2,3-3 0-4,2 4 3 3,9-5 0 1,2 4-3 1,5 3 0-5,-6-6-2 1,7 7-2 2,10 1 4 1,-1 7-2-3,9-7 0 1,-2 7 3 1,-1 0-1 0,2-4 2-2,-3 1-2 3,-3-5 3-2,1-4-2 1,-3 4 0-2,10-6 2 3,-4 2-2-2,7-1-1 2,-2 5-1-3,1 4-2 1,4 0 1 1,-5 9 0 2,8 0 2-4,-6 0 0 0,3 0 1 3,-6 0 0-2,-2 0-1-1,-3 0 2 2,-7 0 0 0,-5 0-1 0,-2 0 2-2,1 7-2 2,-9-2-1 0,-11-1 0 1,-12-4-1-4,-20 0-2 4,-7 0 3-1,-12 0-5 0,-7 0 5-3,-6 0 0 3,-8 0-1 0,0 0 1 0,-7-4-1-2,-1-4 1 2,1 3 0 1,-3-2-2-2,1-1 4 0,2 3-2 1,-4-1 0-1,0 6 0 1,-7-6 0-2,-2 6-2 2,2 0 1 1,1 0-1-1,-4 0 1-3,-1 0-2 4,-14 0 2-2,-8 0 1 2,-9 0-1-2,-8-2-2-1,0 2 0 2,0-3-8 0,0-6-7-2,0-10-2 2,-12-12-1 2,-36-8 18-4,-17-4 0 0,-16 2 2 2,-3 1 1 0,-6 5-1 0,-1 5 0-2,5 4 1 2,9 7 0 0,8-1 0 0,14 10-1-2,14 0 1 3,15 7 0-2,13 1 0 2,11 2 0-4,2 0 1 3,0 0 1 0,0 0 4 0,0 0 2-2,18 0 0 2,22 17-8 0,17 17 3 0,4 1-3-2,6 9 1 2,-11-6 4 1,-5-1 5-1,-11-3 1-1,-12-5-3 1,-9-8 1-2,-13-4-2 3,-6 0-4-4,0 5-3 4,-40 15-4-2,-26 3 1 2,-13-3 3-2,-6-7-5 0,1-7 0 2,7-1-4-2,6 1-29 1,10-6-53 0,18-4-59-1,43-13-72-1,0 0-148 0</inkml:trace>
    </iact:actionData>
  </iact:action>
  <iact:action type="add" startTime="111573">
    <iact:property name="dataType"/>
    <iact:actionData xml:id="d41">
      <inkml:trace xmlns:inkml="http://www.w3.org/2003/InkML" xml:id="stk41" contextRef="#ctx0" brushRef="#br3">26783 16772 655 0,'0'0'317'3,"0"0"-167"5,0 0-19-3,0 0-24 3,0 0-29 0,0 0-18 0,0 0-7-2,1491-43 2 2,-1110 43 1 2,41 0-22-3,20 0 6 0,13 13 8-1,20 8-35 2,-2-2-2 0,-8 10 9-2,-31-4-15 3,-68-3 3-2,-61 1-8 1,-62-21-9-2,-59-2-18 3,-43 0-30-2,-41-13-40 2,-41-27-46-4,-38-8-40 3,-37 29-111 1,-48 8-202-2</inkml:trace>
    </iact:actionData>
  </iact:action>
  <iact:action type="add" startTime="112287">
    <iact:property name="dataType"/>
    <iact:actionData xml:id="d42">
      <inkml:trace xmlns:inkml="http://www.w3.org/2003/InkML" xml:id="stk42" contextRef="#ctx0" brushRef="#br3">26350 17340 9 0,'0'0'501'3,"0"0"-364"2,0 0-10 3,0 0-46-2,0 0-24 3,0 0-8-2,0 0 8 2,154-97 8-4,-63 70 10 3,38-5 9 0,52-1-9 1,39 7 2-3,41-4-18 1,34 10-10 1,21 8-1 1,42 12 4-2,23 0 5-1,29 0-10 3,0 0-10-2,12 0 0-1,19 0-21 2,1-8 2 0,-1 3-10 1,-20 1 2-4,-54 4 2 4,-54 7-11-2,-48 23-1 2,-60-1-6-4,-56-4-19 3,-55-6-34 0,-50-13-65 0,-44-6-49-2,-41 0-150 2,-31 6-310 0</inkml:trace>
    </iact:actionData>
  </iact:action>
  <iact:action type="add" startTime="114867">
    <iact:property name="dataType"/>
    <iact:actionData xml:id="d43">
      <inkml:trace xmlns:inkml="http://www.w3.org/2003/InkML" xml:id="stk43" contextRef="#ctx0" brushRef="#br1">27121 17445 387 0,'0'0'342'11,"0"0"-233"-4,0 0-6-3,0 0-16 4,0 0-4 0,0 0 13 0,0 0 2-2,12-4-5 2,-9 4-13 0,10 10 1-2,4 27-30 4,6 8-21-4,5 11-2 2,-2 12-5 0,-6 7 0-2,3 1-4 3,2-3-5-2,-2-7 0 0,0-19-6 0,-5-8-6 2,-4-24-2-2,-9-5-2 2,0-3-6-4,-2-7-30 4,-1 0-44-2,5 0-46 1,2-32-85-2,-5 7-41 3,-1 0-751-2</inkml:trace>
    </iact:actionData>
  </iact:action>
  <iact:action type="add" startTime="115219">
    <iact:property name="dataType"/>
    <iact:actionData xml:id="d44">
      <inkml:trace xmlns:inkml="http://www.w3.org/2003/InkML" xml:id="stk44" contextRef="#ctx0" brushRef="#br1">27508 17413 873 0,'0'0'136'8,"0"0"-22"0,0 0-47 0,0 0-40-2,0 0 1 2,0 0 0 0,-301 427-4 0,264-365-8-2,6-8 0 2,4-14 1 0,13-15-5 0,10-8-8-2,4-17-4 2,0 0-11 0,31 0-44 0,17-11 14-2,6-25-20 2,-5-8-54 0,-34 18-122-2</inkml:trace>
    </iact:actionData>
  </iact:action>
  <iact:action type="add" startTime="115567">
    <iact:property name="dataType"/>
    <iact:actionData xml:id="d45">
      <inkml:trace xmlns:inkml="http://www.w3.org/2003/InkML" xml:id="stk45" contextRef="#ctx0" brushRef="#br1">27895 17156 188 0,'0'0'516'4,"0"0"-440"5,0 0 29-2,0 0-36 2,0 0-20-3,0 0 21 1,-180 171 6 1,166-139-19 0,11-7-8 1,3-8 5-4,0-5-9 3,7 1-13 0,37-8-19 0,4 1-4-2,4-6-1 2,-9 0-8 0,-9 0 0 0,-8-17-1-1,-12-19-2 1,-4-8-4-1,-10-8-14-1,0 2-31 2,0 2-40 0,0 39-73 0,0 5-142 0</inkml:trace>
    </iact:actionData>
  </iact:action>
  <iact:action type="add" startTime="116084">
    <iact:property name="dataType"/>
    <iact:actionData xml:id="d46">
      <inkml:trace xmlns:inkml="http://www.w3.org/2003/InkML" xml:id="stk46" contextRef="#ctx0" brushRef="#br1">28150 17589 467 0,'0'0'334'7,"0"0"-152"-1,0 0-40 2,0 0-33-2,0 0 21 2,0 0-63 0,37 62-15 0,-17-17-4-2,6 0-5 3,-4 2-17-2,-2 5-10 1,3-3-10 0,-3-6-6-2,1-4 0 2,-2-7-13 1,-3-22-33-2,1-10-34-1,6 0-19 2,-5-17-77 1,-11-8-98-3,-3 1-350 1</inkml:trace>
    </iact:actionData>
  </iact:action>
  <iact:action type="add" startTime="116360">
    <iact:property name="dataType"/>
    <iact:actionData xml:id="d47">
      <inkml:trace xmlns:inkml="http://www.w3.org/2003/InkML" xml:id="stk47" contextRef="#ctx0" brushRef="#br1">28404 17604 562 0,'0'0'268'8,"0"0"-88"-1,0 0-43 2,0 0-63-4,0 0-20 3,0 0-20 1,0 0-16-2,-367 335-14-1,351-311-4 2,5-10-2 0,11-14-9-1,0 0-62 1,16 0-114-1,7-17-155 2,4-5-370 0</inkml:trace>
    </iact:actionData>
  </iact:action>
  <iact:action type="add" startTime="116705">
    <iact:property name="dataType"/>
    <iact:actionData xml:id="d48">
      <inkml:trace xmlns:inkml="http://www.w3.org/2003/InkML" xml:id="stk48" contextRef="#ctx0" brushRef="#br1">28713 17243 422 0,'0'0'377'4,"0"0"-202"0,0 0-55 2,0 0-55 2,0 0-22 0,0 0-23-1,11 256-18 1,-19-222-2-1,3-3-34 1,5-31-121 0,0 0-246-2</inkml:trace>
    </iact:actionData>
  </iact:action>
  <iact:action type="add" startTime="117058">
    <iact:property name="dataType"/>
    <iact:actionData xml:id="d49">
      <inkml:trace xmlns:inkml="http://www.w3.org/2003/InkML" xml:id="stk49" contextRef="#ctx0" brushRef="#br1">29148 17482 743 0,'0'0'226'8,"0"0"-60"-1,0 0-85-1,0 0-23 2,0 0-4 1,0 0-7-3,71 281-12 1,-53-219-6 1,6-12-2 0,-7-4-15-2,3-20-11 2,1-13-1 0,2-10-21 0,-3-3-44-2,6-3-62 2,-3-31-48 0,-20 10-91 0,-3-3-455-2</inkml:trace>
    </iact:actionData>
  </iact:action>
  <iact:action type="add" startTime="117290">
    <iact:property name="dataType"/>
    <iact:actionData xml:id="d50">
      <inkml:trace xmlns:inkml="http://www.w3.org/2003/InkML" xml:id="stk50" contextRef="#ctx0" brushRef="#br1">29414 17544 81 0,'0'0'635'14,"0"0"-439"-13,0 0-37 7,0 0-40-2,0 0-34 2,0 0-24 0,-272 281-28-2,231-228-26 3,11-16-6-2,8-13-1 2,8-7-10-4,9-17-46 4,5 0-63-2,0 0-107 1,0 0-195-2</inkml:trace>
    </iact:actionData>
  </iact:action>
  <iact:action type="add" startTime="117654">
    <iact:property name="dataType"/>
    <iact:actionData xml:id="d51">
      <inkml:trace xmlns:inkml="http://www.w3.org/2003/InkML" xml:id="stk51" contextRef="#ctx0" brushRef="#br1">29600 17055 590 0,'0'0'222'4,"0"0"-26"3,0 0-113 0,0 0-25 0,0 0-24 1,0 0 1 2,96 152-6-3,-96-121 2-2,0 2-20 7,0 10-6-5,-24-8-5 1,-15-8-1 0,-12-7-3-5,1-15 0 5,6-5-6 4,11 0-20-10,14 0 0 6,12-22 6 0,7 5 13 0,0 4 5-1,16 4 6 1,19 1 6 0,8 8 2-2,2 0 5 2,7 17 6 0,-3 10-5-1,-5 3-3 0,-4 1 2 0,-12-5-8 2,-5-7-5-2,-7-6-13 1,-6-1-28-2,-10-7-46 2,0-5-144 0,0 0-621 2</inkml:trace>
    </iact:actionData>
  </iact:action>
  <iact:action type="add" startTime="118151">
    <iact:property name="dataType"/>
    <iact:actionData xml:id="d52">
      <inkml:trace xmlns:inkml="http://www.w3.org/2003/InkML" xml:id="stk52" contextRef="#ctx0" brushRef="#br1">30014 17413 775 0,'0'0'205'8,"0"0"-25"0,0 0-95 0,0 0-34-2,0 0 6 2,0 0 13 0,157 176-20 0,-109-114-9-2,0-6-1 2,-1 0-24 0,-6-11-12 0,-8-8-3-2,-5-12-1 3,-2-20-28-2,-9-5-46 1,4 0-47-2,-8-35-67 2,-13-2-53 0,0 0-210 0</inkml:trace>
    </iact:actionData>
  </iact:action>
  <iact:action type="add" startTime="118417">
    <iact:property name="dataType"/>
    <iact:actionData xml:id="d53">
      <inkml:trace xmlns:inkml="http://www.w3.org/2003/InkML" xml:id="stk53" contextRef="#ctx0" brushRef="#br1">30464 17507 462 0,'0'0'361'2,"0"0"-237"-2,0 0-7 0,0 0-33 1,0 0-39 1,0 0-12-2,-334 281-16 0,294-241-14 11,8-15-3-5,12-8 0 1,12-12-17-2,8-5-71 4,0 0-152-2,0-18-71 1</inkml:trace>
    </iact:actionData>
  </iact:action>
  <iact:action type="add" startTime="118690">
    <iact:property name="dataType"/>
    <iact:actionData xml:id="d54">
      <inkml:trace xmlns:inkml="http://www.w3.org/2003/InkML" xml:id="stk54" contextRef="#ctx0" brushRef="#br1">30607 16888 584 0,'0'0'171'3,"0"0"-23"4,0 0-53 1,0 0-22 0,0 0-23-3,0 0 7 3,106 94-5 0,-99-69-20 0,-7 6-14-2,0 1-18 2,-23-7-3 0,-17-8-1 0,-5-4-1-2,0-6-5 2,10-5 1 0,16 1-1 0,9-3 8 0,7 0 2-2,3 0 6 2,0 2 2 1,0 10 21-4,20 6-9 4,17 9-19-2,2 3 2 2,-2 2 8-4,-9-2 16 3,-9-4-5 0,-15 4-14 0,-4 2-8-2,0-7-4 4,-4 0-6-3,-35-8-13 0,-5-9-64-1,2-8-44 2,23 0-103 0,6 0-374 0</inkml:trace>
    </iact:actionData>
  </iact:action>
  <iact:action type="add" startTime="119265">
    <iact:property name="dataType"/>
    <iact:actionData xml:id="d55">
      <inkml:trace xmlns:inkml="http://www.w3.org/2003/InkML" xml:id="stk55" contextRef="#ctx0" brushRef="#br1">31262 17434 582 0,'0'0'343'5,"0"0"-148"2,0 0-62 1,0 0-51-2,0 0-25 2,0 0-14 0,0 0-8 0,215 307 4-2,-179-251-13 4,-1-8-11-4,-6-12-13 2,-6-5-2-2,-5-11-2 2,-8-13-24 0,1-7-50 0,-6 0-82-2,-5-18-79 2,0-18-241 0</inkml:trace>
    </iact:actionData>
  </iact:action>
  <iact:action type="add" startTime="119492">
    <iact:property name="dataType"/>
    <iact:actionData xml:id="d56">
      <inkml:trace xmlns:inkml="http://www.w3.org/2003/InkML" xml:id="stk56" contextRef="#ctx0" brushRef="#br1">31639 17463 531 0,'0'0'259'3,"0"0"-97"-3,0 0-19 7,0 0-65 0,0 0-34 2,0 0-13-2,-465 426-22-1,408-383-9 2,18-15-1 0,23-17-19 1,12-11-39-3,4 0-59 1,0-5-85 1,20-14-182 0</inkml:trace>
    </iact:actionData>
  </iact:action>
  <iact:action type="add" startTime="120101">
    <iact:property name="dataType"/>
    <iact:actionData xml:id="d57">
      <inkml:trace xmlns:inkml="http://www.w3.org/2003/InkML" xml:id="stk57" contextRef="#ctx0" brushRef="#br1">31977 16887 522 0,'0'0'238'3,"0"0"-95"2,0 0-68 7,0 0-26-8,0 0-5 4,0 0-2-2,13 258 0 3,-13-196-13-2,0-6-3-1,0-14-12 2,0-16-9 0,0-13-3 0,0-8-4-2,0-5-3 3,0 0-24-2,0-24-6 2,0-21 23-4,0 3 0 3,-4 0 0 0,-24 14 1 0,-9 16-1-2,-6 7 6 2,-3 5 6 0,3 0 0 1,5 5 0-4,8 16 5 3,6-12-5 2,16 1 15-2,3-5 6-3,5-5 3 2,0 0-1 1,0 0-10 0,0 0-1-1,5-24-4 1,19-16-7-1,8-10-1 2,-12 7-5-4,-1 0-17 3,-9 11-29 0,-10 28-53 1,0 4-123-4</inkml:trace>
    </iact:actionData>
  </iact:action>
  <iact:action type="add" startTime="120627">
    <iact:property name="dataType"/>
    <iact:actionData xml:id="d58">
      <inkml:trace xmlns:inkml="http://www.w3.org/2003/InkML" xml:id="stk58" contextRef="#ctx0" brushRef="#br1">32403 17401 647 0,'0'0'178'8,"0"0"-19"-2,0 0-61 2,0 0-29 0,0 0-12 0,0 0 5-2,118 295 19 2,-95-239-29 0,4 0-9 0,-1-16-26-2,-2-10-6 2,-8-4-7 0,-5-4-4 0,2-14-5-1,-6-3-32 0,7-5-39 1,-4 0-55 1,-10-18-88-4,0-14-202 3</inkml:trace>
    </iact:actionData>
  </iact:action>
  <iact:action type="add" startTime="120872">
    <iact:property name="dataType"/>
    <iact:actionData xml:id="d59">
      <inkml:trace xmlns:inkml="http://www.w3.org/2003/InkML" xml:id="stk59" contextRef="#ctx0" brushRef="#br1">32682 17495 804 0,'0'0'103'3,"0"0"0"-3,0 0-22 6,0 0-37 2,0 0-7 0,0 0-2 0,-369 308-16-2,316-278-12 3,12-6-5-2,12-11-2 1,15-13-17-2,11 0-96 3,3-13-141-2,0-11 74 2</inkml:trace>
    </iact:actionData>
  </iact:action>
  <iact:action type="add" startTime="121157">
    <iact:property name="dataType"/>
    <iact:actionData xml:id="d60">
      <inkml:trace xmlns:inkml="http://www.w3.org/2003/InkML" xml:id="stk60" contextRef="#ctx0" brushRef="#br1">33034 16993 645 0,'0'0'153'4,"0"0"12"2,0 0-64 2,0 0-74-1,0 0-27 0,0 0 1 1,0 12-1 0,-35 1 10-2,-6 7-4 3,2-14-3-2,-1 5-1 1,6-3 0-2,7 4-1 4,7-7 1-4,4 10 0 3,7-10 6-4,2 7 22 3,5-4 9 0,2 4 2 0,0 1 10-1,18 4-11 0,21 5-7 3,10-5-12-4,-6 6-10 1,-3-1 10 0,-7-5 1 1,-17 2-18 0,-12-1-4-1,-4 1-3 0,0 2-17 1,-20 1 6 0,-24-3-3-2,-12-4-33 3,-8-15-20-2,0 0-47 2,38 0-89-3,12 0-388 1</inkml:trace>
    </iact:actionData>
  </iact:action>
  <iact:action type="add" startTime="123941">
    <iact:property name="dataType"/>
    <iact:actionData xml:id="d61">
      <inkml:trace xmlns:inkml="http://www.w3.org/2003/InkML" xml:id="stk61" contextRef="#ctx0" brushRef="#br4">5981 5264 382 0,'0'0'374'8,"0"0"-281"0,0 0-38 1,0 0-17-3,0 0-26 1,0 0-6 1,0 0 30 0,29-57 34-2,-29 57 37 2,0 0-3 1,0 0 4-2,0 0-33 0,0 0-9 0,-19 0-7 1,-21 0 0-2,-11 0-22 3,-11 0-14-2,-12 0 5 1,-6 0 3 1,-7 0 7-4,-4 0 6 3,-3 0-11 0,1 0-1 1,-1 0-6-2,-4 0 3 0,1 0-8 1,-4-3-3-2,-2-2 2 2,-3-2-3 0,5 2-11-1,2 5-6 13,3 0 0-18,-1 0 0-2,0 0 0 9,-6 0 0-2,-1 0 0-1,-3 3 0 2,-4 6 0 0,1 1 0 0,6 5 0-2,-3-3 0 2,7 1 0 0,3-2 0 1,4 2 0-3,9 0 0 1,7-2 0 1,13 0 0 0,5-2 0-1,2 2 0 1,8-2 0 0,-6 2 0-1,7-1 0 0,-1 2 0 11,4 0 0-17,1 1 0 6,5-2 0 1,12 2 0-2,9-5 0 0,5 1 0 1,7-9 0 0,-4 7 0 0,3-1 0 1,-2-1 0 1,2 1 0-4,3 0 0 3,-2-1 0 0,-1 0 0 0,1 4 0-2,-4 7 0 2,2 16 0 0,4 17 0 1,1 15 0-2,3 11 0-1,0 13 0 4,0 7 0-4,0 7 0 0,0 4 0 13,0 1 0-18,0 6 0 4,0 1 0 1,0 8 0 1,0-10 0 1,4-9 0 1,4-11 0-4,-3-18 0 3,-2-11 0 0,2-13 0 0,1-8 0-2,1-7 0 2,-1-8 0 0,-2-5 0 0,0-7 0-1,2-10 0 0,-3 0 0 2,4-2 0-2,6 3 0-1,-3-3 0 2,11 3 0 1,-1-4 0-1,3 5 0-3,3 1 0 4,2 1 0-1,-5-4 0 0,7 0 0-3,-3 3 0 4,-3-2 0-1,4 2 0-1,-7-2 0 10,0 0 0-16,5-1 0 6,1-2 0-1,4 3 0 2,5-2 0-1,3-2 0 1,2-1 0-1,2 5 0-1,-2 4 0 2,-1-3 0 0,0 2 0-1,-11 0 0-1,2 1 0 2,-3 2 0 0,5-3 0 3,-2-3 0-5,5-4 0 1,5-1 0 0,8-1 0 1,-1 4 0-2,4-1 0 1,-1 0 0 2,2 0 0-2,8-3 0 1,-1 4 0-2,3 0 0 4,1-1 0-3,-3 3 0-2,4 0 0 3,-4-4 0 1,3 4 0 0,3-3 0-4,7-3 0 3,2 0 0-1,4 0 0 1,-5 0 0-1,8 0 0 1,-9 0 0-1,-7 0 0 2,-4 0 0-4,-3 0 0 3,-5 0 0 0,6 0 0 1,11 0 0-3,11 0 0 1,11 0 0 2,6 10 0-3,2 2 0 2,1-2 0 0,-6-3 0-1,0 1 0 0,3-4 0 1,-3-1 0-1,7-1 0 1,4 0 0 1,5 2 0-3,7-2 0 1,0-2 0 1,1 0 0 0,-4 0 0-2,-2 0 0 3,5 0 0-2,-7 0 0-1,-9 0 0 3,-7 0 0-2,-13 0 0 1,-2 0 0 0,-3 0 0-2,-2 0 0 3,0 0 0-2,-3 0 0 0,3-8 0 0,2-3 0 1,-2 0 0 1,4-4 0-1,2 4 0-3,-2-3 0 4,-7 0 0-2,-1 0 0 1,-7 5 0-1,-5 2 0 0,0 3 0 1,-9 2 0-2,-4-2 0 3,0 4 0-2,7 0 0 2,2 0 0-4,1 0 0 3,8 0 0 1,4 0 0 0,-2 0 0 0,-4 0 0-2,2 10 0 1,1-8 0-1,-3 3 0 2,0 1 0-7,-3 1 0 6,7-7 0 0,-3 4 0 1,-3 2 0-4,3-1 0 3,-1 4 0 0,1-1 0-2,-9 0 0 3,-10 1 0-1,-3-4 0 0,-1 3 0-2,0-6 0 1,2-1 0 1,5 3 0 0,-1-2 0 1,7 2 0-3,3-2 0 2,-1-2 0-1,-2 0 0 0,0 0 0 1,-7 0 0-1,4 0 0 1,-3 4 0-2,-1-1 0 2,0 1 0 0,4 5 0 2,-3-4 0-6,1 2 0 5,0-7 0-2,2 2 0 2,2 1 0-2,0 1 0-1,-1-3 0 2,-9 2 0 0,-1 1 0-2,-2-2 0 2,2-2 0 0,4 3 0 1,4-1 0-4,2 4 0 3,-1-2 0 0,-1-4 0 0,-6 0 0-2,0 0 0 2,-10 0 0 0,-2 0 0 1,-2 0 0-2,2 0 0 0,-1 0 0 0,0-4 0 2,4-2 0-3,-3 1 0 1,2-1 0 2,-3 2 0-2,1 4 0-1,-5-4 0 2,5 1 0 1,-13 1 0-2,4-1 0-1,-4-2 0 2,0-2 0 1,3-1 0-2,6-3 0-1,6 0 0 2,1-4 0 0,9 2 0 0,3-2 0-2,-4-2 0 3,-4 0 0-2,-6 4 0 2,-7 4 0-2,-4-3 0 0,-2 2 0 1,-4-2 0 0,2-5 0-1,-2 5 0-1,4-4 0 2,-3-3 0 1,-3-11 0-1,-2-17 0-1,0-11 0 2,-6-17 0-2,0-5 0 0,-4-3 0 0,-3-3 0-1,0 14 0 2,0-4 0-1,0-1 0 1,-17-1 0 0,-6-1 0 0,-8 2 0-2,4-2 0 3,-8-1 0 1,2-5 0-1,2 3 0-8,2-9 0 7,5-3 0 1,3 2 0-2,5 6 0 2,-4 5 0-1,10 15 0 0,-7 9 0 0,1 8 0 1,0 6 0-7,-2 9-2 7,7 6-1-1,-8 6 3-1,1-1-4 2,0 2 3-3,-10 1 1 2,-2 0 0-1,-14-6-1 0,-7 4 0 0,-5-8 0 1,-5 6 2-1,-3 3-2 0,-1-3 4 1,-6 4-6 0,-9 3 4-1,-1 1-1 0,1 2 3 2,-1-6-3-2,1 3 0 0,6 3 1 0,2 1 0 1,4 1 0 0,-8 3 1-2,1 3-2 3,-10 6 2-2,-4 0 0 2,-8 0-2-3,0 0 0 2,-2-5 0-1,2-7 0 1,2-4 0-2,-1-1 0 2,-6-2 0 0,0-1 0 1,-6 5 0-4,4 2 0 4,-3 4 0-2,2 4 0 1,-8 2 0-2,-10 1 0 3,-5-5 0-2,-2 2 0 1,-6 0 0-2,7-2 0 3,0 3 0-2,5-5 0 2,13-3 0-4,8 1 0 3,9 2 0 0,7 4 0 0,4 2 0-2,8 3 0 2,2 0 0 0,-4 0 0 1,1 0 0-3,-6 0 0 1,-5 0 0 1,-7 0 0 0,-3 8 0-2,-9 4 0 2,5-4 0 0,5 7 0 0,-1-1 0-2,9 3 0 3,4-4 0-2,4 1 0 2,3-1 0-4,3 0 0 3,3-2 0 0,-1-3 0 0,3 1 0-1,3-3 0 0,6-4 0 1,2 1 0 0,2 2 0-2,-1 4 0 2,1-1 0 0,2 10 0 0,-2-1 0-2,-1 2 0 2,3-2 0 0,4-4 0 1,-1-4 0-1,5-3 0 0,-5-6 0 1,4 0 0-1,0 0 0-1,2 0 0 0,1-3 0 0,-1 0 0 0,-1 3 0 1,-3 0 0 0,4 0 0 0,-2 0 0 1,-3 13 0-6,-1 2 0 5,2 0 0-1,-5-1 0 3,-3-6 0-2,1 0 0-5,7 1 0 5,8-7 0 0,13 2 0 0,15-2 0-1,6-2 0 0,7 4 0 2,0-4 0-4,0 1 0 3,0 3-122 0,28 7-122 1,-4-6-50-2,1 4 85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5:23:17.26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B050"/>
    </inkml:brush>
  </inkml:definitions>
  <iact:action type="add" startTime="10415">
    <iact:property name="dataType"/>
    <iact:actionData xml:id="d0">
      <inkml:trace xmlns:inkml="http://www.w3.org/2003/InkML" xml:id="stk0" contextRef="#ctx0" brushRef="#br0">26363 1197 376 0,'10'0'132'17,"-10"0"-77"-17,0 0 27 6,0 0-18 0,3 0 0 2,-3 0 22-1,0 0 17 2,3 0-15-4,-3 0-10 4,0 0-4-1,0 0-6 0,0 0-4-2,0 0-16 1,0 0-18 4,0 0-12-6,0 0-7 2,0 0-1 1,0 0-1 0,0 0 0 0,0 0 7-2,0 0 6 1,0 0 0 2,0 0 9-2,0 0-2-1,0 0-9 3,0 0-4-2,0 0-3 2,0 0-4-3,0 0-7 3,0 0 2-3,0 0 0 3,0 0-3-4,0 0 2 3,0 0 0 2,0 0 0-3,0 0 1-1,0 0 2 2,0 0-1 1,0 0 3-3,0 0-2 0,0 0-2 4,0 0 1-4,0 0-3 2,0 0-2 0,0 0 0-1,0 0 2 1,0 0-2 0,0 0 0-2,0 0 3 2,0 0 0-1,0 0-2 3,0 0 2-4,0 0-2 0,0 0 2 2,-6 0 1 0,-8 0 4-1,-2 0-2 0,0-6-4 2,-4-3 4-2,-1-3-4-1,-6 2 1 3,-2 2-3-2,-3-1 7 1,0-1-2 0,-1 0-3-2,-2 3 1 2,-4 0 2 2,-6 1 3-5,-2 6 1 3,-6 0 4 0,-4 0 1 0,-2 0 0-1,-2 18-1 0,-3 7-4 1,2 3-3 0,-2 6-4-1,0 2 2 0,0 9-2 1,4 11 3 0,-7 14 1-2,0 15 2 3,8 9-1-2,4 3 2 1,8 1-2-2,4 6-2 2,2 7 3 1,5 0-3-2,8 8 7-1,-1-1-3 2,15-9 6 0,5-6 8 0,9-18-1-2,0-8 0 2,36-11-8 0,41-3-14 0,39-8 0-2,36-11 0 2,33-16 0 1,9-20 0-2,-10-8 0-1,-30 0 0 13,-39-12 0-18,-28-15 0 4,-21-2 0 1,-18-1-44 1,-12-2-43 1,-7 0-30 0,-10-5-36-2,-2 5-38 3,-17 21-77-2,0 5-387 1</inkml:trace>
    </iact:actionData>
  </iact:action>
  <iact:action type="add" startTime="11486">
    <iact:property name="dataType"/>
    <iact:actionData xml:id="d1">
      <inkml:trace xmlns:inkml="http://www.w3.org/2003/InkML" xml:id="stk1" contextRef="#ctx0" brushRef="#br0">27192 2107 564 0,'0'0'228'3,"0"0"-84"1,0 0-23 4,0 0-64 1,0 0 9-1,0 0 14-2,22 6 12 2,-60 39-18-1,-20 26 10 1,-8 17-6-2,-10 26-16 2,-2 9-11 0,4 3-12 0,10-8-19-1,12-16-5 1,11-20-6 1,5-21-6-2,16-19-1 0,10-13-3 0,4-16 1 1,6-10-20 0,0-3-35-2,0 0-48 2,0-13-48 0,4-36-54 0,5 19-74-2,-3-4-577 2</inkml:trace>
    </iact:actionData>
  </iact:action>
  <iact:action type="add" startTime="11870">
    <iact:property name="dataType"/>
    <iact:actionData xml:id="d2">
      <inkml:trace xmlns:inkml="http://www.w3.org/2003/InkML" xml:id="stk2" contextRef="#ctx0" brushRef="#br0">26651 1858 565 0,'0'0'243'8,"0"0"-63"-1,0 0-66 0,0 0-23 1,0 0 15-1,0 0 3-1,37 257-32 4,-14-169-19-3,3 2-13 0,-6-6-15-1,1-8-3 3,-1-14-13-1,-6-18-14 0,2-12-1-1,-3-19-2 0,-5-9-11 1,0-4-44 0,4 0-35-2,1-20-44 2,-6-4-67-1,-7-3-83 1</inkml:trace>
    </iact:actionData>
  </iact:action>
  <iact:action type="add" startTime="12249">
    <iact:property name="dataType"/>
    <iact:actionData xml:id="d3">
      <inkml:trace xmlns:inkml="http://www.w3.org/2003/InkML" xml:id="stk3" contextRef="#ctx0" brushRef="#br0">28017 2066 623 0,'0'0'167'5,"0"0"-47"1,0 0-35 2,0 0-32-2,0 0-5 1,0 0 36 2,0 0-33-1,-149 22 0-3,82 14 3 4,10 9 9-1,11 17-8 0,16 9 2-1,6-4-1-1,20-3 1 3,4-11 2-1,0-7-13-1,15-7-5-1,31-6-17 3,21-9-11-2,4-7-12 0,3-17-1 1,-8 0-13 0,-12 0-8-2,-21-21-29 2,-7-12-70 0,-13-16-43 0,-13 24-106 0,0 3-192-2</inkml:trace>
    </iact:actionData>
  </iact:action>
  <iact:action type="add" startTime="12670">
    <iact:property name="dataType"/>
    <iact:actionData xml:id="d4">
      <inkml:trace xmlns:inkml="http://www.w3.org/2003/InkML" xml:id="stk4" contextRef="#ctx0" brushRef="#br0">28669 1200 329 0,'0'0'444'3,"0"0"-292"4,0 0-27 2,0 0-32-4,0 0-18 3,0 0 14 0,0-3-5-1,0 62-26 1,0 30-14-2,0 21 10 2,0 17-4 1,-1 4-7-3,1 5-6 2,0-1-5 0,-3-9-8-3,3-5-2 5,0-15-5-2,0-15-8 0,0-16-6-1,0-19-1-1,0-11-2 2,0-14-2 0,0-6-30-2,7-10-55 2,16-10-61 0,-13-5-71 0,5 0-127 0</inkml:trace>
    </iact:actionData>
  </iact:action>
  <iact:action type="add" startTime="13149">
    <iact:property name="dataType"/>
    <iact:actionData xml:id="d5">
      <inkml:trace xmlns:inkml="http://www.w3.org/2003/InkML" xml:id="stk5" contextRef="#ctx0" brushRef="#br0">29235 2031 795 0,'0'0'208'4,"0"0"-90"2,0 0-31 1,0 0-22 1,0 0-5-1,0 0 5 1,0 296-28 1,-3-240-17-4,1-8-19 3,-1-13-1 0,-2-8-13 0,5-20-98-1,0-7-84 0,0 0-236 2</inkml:trace>
    </iact:actionData>
  </iact:action>
  <iact:action type="add" startTime="13338">
    <iact:property name="dataType"/>
    <iact:actionData xml:id="d6">
      <inkml:trace xmlns:inkml="http://www.w3.org/2003/InkML" xml:id="stk6" contextRef="#ctx0" brushRef="#br0">29222 1624 92 0,'0'0'548'4,"0"0"-334"2,0 0-45 1,0 0-91 0,0 0-42 2,0 0-21-2,15-124-12-1,-15 124-3 2,5 0-2 1,14 0-54-2,-9 12-174 0,10 8-523 0</inkml:trace>
    </iact:actionData>
  </iact:action>
  <iact:action type="add" startTime="13552">
    <iact:property name="dataType"/>
    <iact:actionData xml:id="d7">
      <inkml:trace xmlns:inkml="http://www.w3.org/2003/InkML" xml:id="stk7" contextRef="#ctx0" brushRef="#br0">30380 1916 589 0,'0'0'100'6,"0"0"-97"1,0 0 23-1,0 0 19 4,0 0 30-4,0 0 37 0,-258 142-32 3,203-90-9-1,10 7 6-1,13 8 14-1,13 4 2 2,19 5-21 1,0-1-5-1,22 4-14-3,30-8-13 3,15-14-11 0,-1-22-20 0,7-21-9-1,-8-14-26 1,-9-9-70 1,-45-23-127-2,-6 5-284-1</inkml:trace>
    </iact:actionData>
  </iact:action>
  <iact:action type="add" startTime="14300">
    <iact:property name="dataType"/>
    <iact:actionData xml:id="d8">
      <inkml:trace xmlns:inkml="http://www.w3.org/2003/InkML" xml:id="stk8" contextRef="#ctx0" brushRef="#br0">25503 3883 252 0,'0'0'784'3,"0"0"-663"4,0 0-31-1,0 0 20 2,0 0-48-1,0 0 19 3,-29 268 1-5,14-162-2 2,3 12-17 1,8 6-8-1,1-6-5 0,3-9-8 2,0-15-7-2,0-21-7 2,0-23-3-4,0-23 0 4,0-10 1-2,3-5 10 1,24-4-36-2,18-2 0 3,13-3 0-2,16-3 0 1,16 0 0 0,1 0 0-1,2-11 0 2,-13-7 0-4,-4 1 0 3,-15 7 0 0,-1-2 0 0,-8 4 0 1,0 3 0-4,-7-2 0 3,7-4-151 0,-47 8-121 1,5 3-119-4</inkml:trace>
    </iact:actionData>
  </iact:action>
  <iact:action type="add" startTime="14668">
    <iact:property name="dataType"/>
    <iact:actionData xml:id="d9">
      <inkml:trace xmlns:inkml="http://www.w3.org/2003/InkML" xml:id="stk9" contextRef="#ctx0" brushRef="#br0">26812 4696 98 0,'0'0'963'4,"0"0"-754"-1,0 0-47 6,0 0-67-1,0 0-27 0,0 0-38-2,28 247-20 2,-28-203-9 0,0-4-1-2,0-15-35 2,0-8-67 0,1-17-107 0,7 0-253-2</inkml:trace>
    </iact:actionData>
  </iact:action>
  <iact:action type="add" startTime="14856">
    <iact:property name="dataType"/>
    <iact:actionData xml:id="d10">
      <inkml:trace xmlns:inkml="http://www.w3.org/2003/InkML" xml:id="stk10" contextRef="#ctx0" brushRef="#br0">26849 4151 124 0,'0'0'552'3,"0"0"-340"2,0 0-55 3,0 0-95-2,0 0-43 2,0 0-15 2,-25-146-4-4,25 146-2 2,0 0-55-2,0 0-132 2,0 2-312 0</inkml:trace>
    </iact:actionData>
  </iact:action>
  <iact:action type="add" startTime="15087">
    <iact:property name="dataType"/>
    <iact:actionData xml:id="d11">
      <inkml:trace xmlns:inkml="http://www.w3.org/2003/InkML" xml:id="stk11" contextRef="#ctx0" brushRef="#br0">27350 4797 437 0,'0'0'269'3,"0"0"-78"3,0 0-67 2,0 0-36-1,0 0-8-1,0 0-23 2,20 84-2 1,-15-109-12-2,4-32-24 2,-2-24 22-4,9-8-10 4,4-2-4-1,-4 13 1-1,1 24-14 0,4 20 5 1,-3 17 13 0,3 15 4-2,3 2 7 2,4 0 8 0,14 19-22-1,4 32-12 1,2 12-9-2,0 6-3 3,1 7 0 0,-12-9-1-1,-7-5-1-1,-7-10-3 0,-5-20-14 0,-5-15-25 2,-3-14-34-3,0-3-36 2,0-5-55-1,-10-15-71-1,9-3-166 2</inkml:trace>
    </iact:actionData>
  </iact:action>
  <iact:action type="add" startTime="15430">
    <iact:property name="dataType"/>
    <iact:actionData xml:id="d12">
      <inkml:trace xmlns:inkml="http://www.w3.org/2003/InkML" xml:id="stk12" contextRef="#ctx0" brushRef="#br0">28327 4558 547 0,'0'0'210'5,"0"0"-48"1,0 0-57 0,0 0-40 2,0 0-15 1,0 0-19-2,0 0-17-1,286-254-8 2,-286 232-6 0,0-3 0 0,-13 8-2-2,-22 3-2 3,-14 10 2-2,1 4 2 2,-4 10 8-4,7 29 22 3,4 11 39 0,9 4 0 0,12 0-14-2,8-4-7 2,12-3-7 1,0-6-3 1,0-6-10-2,0-1-13-1,23-4-8 2,19 2-7-2,11-4 0 1,2-11-21 0,4-9-22-2,2-8-30 2,4 0-103-2,-47-20-44 3,-1 2-461-2</inkml:trace>
    </iact:actionData>
  </iact:action>
  <iact:action type="add" startTime="15808">
    <iact:property name="dataType"/>
    <iact:actionData xml:id="d13">
      <inkml:trace xmlns:inkml="http://www.w3.org/2003/InkML" xml:id="stk13" contextRef="#ctx0" brushRef="#br0">29339 4252 189 0,'0'0'469'8,"0"0"-355"0,0 0 44 0,0 0-49-1,0 0-21-1,0 0-15 2,-322 120 7 0,284-72-15-1,12 3-15 0,23-1-10 2,3 1-11-2,3-4-6 1,41-4-12-2,9-9-10 3,4-20 1-1,-6-14-1-2,-8 0-1 1,-9-19-3 2,-7-32-2-1,-7-14 0-2,-11-11-2 2,-2-6 5 0,-4 9 1 2,-3 16 1-6,0 22 0 4,0 18 0 0,0 17 0 0,0 0 0-2,0 0 4 2,0 27 12 1,0 30 0-2,0 16-9-1,0 12 2 2,0 5 1 1,3-7-1-2,20-3-7 1,5-13-2-2,-1-14 0 2,2-10-2 0,2-10-30-2,2-11-51 3,-20-22-96-2,8 0-117 1</inkml:trace>
    </iact:actionData>
  </iact:action>
  <iact:action type="add" startTime="16233">
    <iact:property name="dataType"/>
    <iact:actionData xml:id="d14">
      <inkml:trace xmlns:inkml="http://www.w3.org/2003/InkML" xml:id="stk14" contextRef="#ctx0" brushRef="#br0">29938 4743 729 0,'0'0'150'4,"0"0"23"2,0 0-36 2,0 0-17-2,0 0-23 3,0 0-23-2,26-402-18 2,-16 365-10-2,-3 12-9-1,13 3 7 2,4 2-2 0,9 12-7-2,10 5-19 2,14 3-11 0,7 0-5 0,15 14-6-1,5 20-74 0,3 6-60 3,-56-23-52-4,-2 0-115 1</inkml:trace>
    </iact:actionData>
  </iact:action>
  <iact:action type="add" startTime="26138">
    <iact:property name="dataType"/>
    <iact:actionData xml:id="d15">
      <inkml:trace xmlns:inkml="http://www.w3.org/2003/InkML" xml:id="stk15" contextRef="#ctx0" brushRef="#br1">1479 7484 384 0,'0'0'278'8,"0"0"-190"-2,0 0 13 3,0 0-15-2,0 0-54 0,0 0 10 0,0 0 9 2,9 81-11-2,-9-56 1 1,0 0-3-1,0 7-1 0,0-4 0 0,0-2-1 2,0-5-8-4,0-4-14 3,0 0-1 0,0 0-5 1,0-7 1-3,0 0-1 2,0-3 8-1,0 0-1 2,0 1 1-3,0-6 0 2,0 1-5 0,3 0 4-1,5 3 0 0,5-1-1 0,2 3-1 2,5 1-3-1,0-3-1-2,6 1 6 1,5-7 1 2,8 0-1-2,6 0-2-1,7 0-4 4,5 0 4-3,1 0 0 1,5 0 11-2,0 0-10 2,5 0 11 0,1 0-1 0,3 0-1-2,1 0-10 2,-3 0-2 0,0 0-1 0,-5 0-4-2,4 0 0 2,-2 0-1 1,1 0 3-2,5 0-5-1,1 0 5 2,-3 0 0 1,1 0 1-2,2-7-1-1,-3 1-1 2,-1 2-2 0,-1 4 2 0,-4 0 3-2,4 0 4 4,-4 0-4-4,4 0-2 4,2 0-3-6,5 0-4 4,2 0 2 0,5 0-1 0,-2 0-1-2,-1 0 1 2,1 0 0 0,-2 0 6 0,-3 0-2-2,4 0 3 2,5 0-3 0,2 0-2 0,1 0 3-2,5 0-7 2,-6 0 0 0,-6 0 3 0,-4 0-4-2,0 0 2 3,-4 0 0-1,-2 0-1-1,-2 0 0-1,2 0-1 2,3 0 2 1,6 0-1-2,1-9 2-1,-4 0-1 2,3 7 0 0,-9-2 3 0,-2 1-3-2,-5 3 1 2,0 0 2 1,-1-5-3-2,1 5 0-1,-1-3-1 2,0 1 2 0,-2 2 0 0,-1 0-1-2,-8 0 0 3,3 0 4-2,-1 0-4 2,-7 0 2-4,8 2-3 3,-2 3 1 0,3 1-2 0,-2 3 2-2,2-1-1 2,4-1 0 0,-1 1 2 0,-7-3 1-1,-2-1-5 0,0-4 2 1,-9 0-2 0,-5 0 0-2,0 0-1 3,-8 0 1-2,-3 0-1 1,-1 0 2-2,-3 0 2 3,-4 0 0-2,-2 0 0 1,5 0 0-2,-4 0-1 2,0 0 0 0,0-4 0 0,-2 4-1-2,-1 0 0 2,3 0 1 0,-4 0-1 0,1 0 2-2,-5 0-2 2,0 0 3 0,-7 0-4 0,-1 0 1-2,3 0-5 2,4-9-1 0,2-4-9 0,4-10-12-2,-1-2-1 3,1-4 8-2,-3 1-8 1,-4 11-2-2,-3 6-17 2,-3 8-55 1,0 3-69-2,0 0-89-1,0 0-336 2</inkml:trace>
    </iact:actionData>
  </iact:action>
  <iact:action type="add" startTime="27832">
    <iact:property name="dataType"/>
    <iact:actionData xml:id="d16">
      <inkml:trace xmlns:inkml="http://www.w3.org/2003/InkML" xml:id="stk16" contextRef="#ctx0" brushRef="#br1">9569 7539 322 0,'0'0'381'8,"0"0"-188"0,0 0-64 0,0 0-51-2,0 0-29 2,0 0 1-1,0 0-18 2,36 59 20-3,-26-30 6 1,3 2-18 1,-4-1-11 0,-3 1-5-1,1-4-10 1,0-8-2 0,5-2-2-1,1-6-2 0,-2-4 1 0,2 3 4 1,3-5-1 0,5 0-1-2,5 4 3 3,3-4-6-1,10 1-3 0,7-6 1-2,8 2 2 3,0-2 5-2,2 0-1 1,1 0 1-2,-2 0 5 2,1 0 9 0,1 0-10 0,4 0-5-2,5 0-1 3,4 5 3-2,1-1-5 1,1 0 0-2,2 1 4 2,2-1 0 0,-1 3-2 1,9 1-3-4,2 4 1 3,-2-4-1 0,1 4 2 0,4-1-10-2,2-5 3 2,2 1-1 0,-5 4 0 0,-4-5 0-2,-4 3 3 2,-3-4 3 0,-3 2-7 0,8-5 4-2,-5 1-3 2,3-3 1 0,1 0-3 1,-4 0 1-4,1 4-1 3,-4-3 0 0,2 2-1 0,0-3 1-2,-3 0-1 2,7 4 2 0,-4-4-3 0,4 0 4-2,-3 0-2 2,0 0 0 0,-6 0 2 0,1 0-2-2,-4 0 3 2,2-4-2 0,-2 1 0 0,0 2-2-2,-3-3 2 2,-1 1-1 0,-1-2 0 0,-3 1 2-2,-3-4-2 2,-3-4 0 0,-1 5-1 0,-6-6 1-2,0 0 0 2,-3 2 2 0,2 3-2 0,-2-1 1-2,-1 3-2 2,-2 4 2 0,1-4-1 0,-1 6 0-2,-1-2 1 2,4-3-1 0,-4 5 2 0,4 0-2-2,-4-4 0 4,5 4-1-4,-1-3 1 2,1 1 0-2,8-2 0 2,-2 0 1 0,1 4-2 0,0 0 0-2,3 0 1 2,-10 0-2 1,5 0 2-2,-10-9-3-1,-1 0 2 2,-1-3-2 0,-3-5 2 0,-3 10-1-2,-5-3 1 3,2 5 1-2,2 3 0 1,-2 2 0-1,0 0-2 0,0 0 2 1,-2-6-3 0,9 1 0-2,-5-7-2 2,2 0 2 0,6-1 0 0,-5-4 0-2,3 3 2 2,-6-8-3 0,2-4 2 0,-5-4-1-2,-5-13 0 2,3-4 2 0,-3-8 0 0,-3 1-1-2,4 5-6 2,-7 6-1 0,-1 10-4 0,-1 8-13-2,-4 8-23 2,-9 4-37 0,-2 0-46 1,0 11-75-4,-11 2-29 3,-3 0-471 0</inkml:trace>
    </iact:actionData>
  </iact:action>
  <iact:action type="add" startTime="37872">
    <iact:property name="dataType"/>
    <iact:actionData xml:id="d17">
      <inkml:trace xmlns:inkml="http://www.w3.org/2003/InkML" xml:id="stk17" contextRef="#ctx0" brushRef="#br2">17480 7489 393 0,'0'0'591'8,"0"0"-390"-1,0 0-72 0,0 0-39 0,0 0-39 3,0 0-4-3,0 0 31-1,0 53-33 2,0-2 22 1,0 5-6-2,0 6-10-1,0-3-7 3,0-6-4-3,0-12-5 5,0-11-3-8,0-13 1 5,0-6-2 1,0-5-3-1,2-5-28-2,6 9 0 1,7 1 0 2,1 4 0-3,10-5 0 2,-3 5 0 0,5-4 0 0,5-2 0 0,3 1 0-2,5-3 0 2,7 3 0 1,8 1 0-3,8-2 0 1,9-1 0 2,6 1 0-2,-3-4 0-1,3 5 0 2,-5-7 0 0,9 1 0 0,1 4 0-2,6-1 0 2,3 3 0 0,7-2 0 1,5 4 0-2,-2-4 0-1,-3-2 0 2,2-1 0 0,-5-5 0 0,-3 0 0-2,6 0 0 2,2 0 0 0,-2 0 0 0,-3 0 0-2,-2 0 0 3,-6 0 0-2,4 0 0 2,-3 0 0-4,4 0 0 3,0 0 0 0,3 0 0 0,-6 0 0-2,2 0 0 2,-3 0 0 0,0 0 0 0,-2 0 0-2,2-2 0 2,-6-1 0 1,-1 3 0-2,1 0 0-1,-7 0 0 2,3 0 0 0,-2 0 0-2,-3 0 0 2,2 0 0 1,1 0 0-2,-1 0 0 1,0 0 0-2,-3 0 0 2,6 0 0 0,-9 0 0-1,10 0 0 0,-2 0 0 2,3 0 0-2,-3-2 0 1,-6-5 0-2,-9-1 0 2,-8-2 0 0,-5 1 0 1,-8-2 0-4,1-1 0 3,-4-3 0 0,7 5 0 0,5-4 0-2,3-1 0 3,3 0 0-2,2 2 0-1,0 2 0 2,0 0 0 0,-1 2 0 0,-1 4 0 0,-1 0 0-2,-4 2 0 2,-6-2 0 0,-7-4 0 0,-3 3 0-2,-7-3 0 2,-4 3 0 0,-1 0 0 0,-2 5 0-1,0-1 0 0,-5-2 0 1,2 1 0 0,2 0 0-2,-5 3 0 2,3-3 0 0,-4 3 0 1,0-2 0-4,-7 2 0 3,-2 0 0 0,5 0 0 0,-4 0 0-2,1-3 0 2,-2-3 0 0,2 0 0 1,3-8 0-4,4-8 0 3,-3-15 0 2,7-16 0-6,-6-15 0 4,2-7 0 0,5-14 0 0,-5 1 0-1,-3 11 0 0,-6 23 0 2,-7 19 0-2,0 15-8 1,0 4-125-2,-41 3-35 2,-28 5-49 0,35 8-83-2,5 0-399 2</inkml:trace>
    </iact:actionData>
  </iact:action>
  <iact:action type="add" startTime="39798">
    <iact:property name="dataType"/>
    <iact:actionData xml:id="d18">
      <inkml:trace xmlns:inkml="http://www.w3.org/2003/InkML" xml:id="stk18" contextRef="#ctx0" brushRef="#br2">1386 10285 506 0,'0'0'342'9,"0"0"-199"-3,0 0-57 1,0 0-19 1,0 0-11 0,0 0 13-2,0 0 13 2,13 276-5 0,-3-239-13 0,1 0-8 0,-4-10 2-2,9-7-7 3,4 0-17-1,0-3-3-1,14-7-16-1,-4 5-4 2,6-2 0-1,2-4 1 0,8 1 5 0,11-1 6 2,7-3 2 0,8-3-1-3,9 1 3 1,19-4-1 2,5 0-3-2,8 2-1-1,-2-2-1 2,-2 1-2 0,-7 3 5 0,2 4-6 0,-1-3-11-2,1 10-7 2,5-1 0 0,0 6 0 0,4 3 0-2,1-1 0 2,4 1 0 0,8-7 0-2,-2-1 0 2,4-5 0 0,-5-6 0 0,-1-4 0-1,4 0 0 0,-3 0 0 2,2 0 0-1,2 0 0-2,-6-6 0 1,-5-2 0 1,-10-1 0 0,-6 0 0-2,-3 0 0 2,3 1 0 0,0-3 0 0,3 0 0-2,-2 2 0 2,5 4 0 0,-5-4 0 0,-1 5 0-2,-2-5 0 2,-4 0 0 0,-10 1 0 1,-9 2 0-3,-4 3 0 1,-4 1 0 1,-6-1 0 0,-5-1 0-2,4 1 0 4,1-2 0-4,-2 3 0 2,2-4 0-2,6 1 0 2,-2 1 0 0,0 2 0 0,-1-4 0-2,-5 2 0 2,-7 1 0 0,2-7 0 0,-5 3 0-2,-2-3 0 2,-2-1 0 0,-6 5 0 0,1-2 0-2,-3 3 0 2,-4 0 0 1,-5-4 0-2,-5 1 0-1,-6 5 0 2,2-1 0 0,-6 2 0 0,2-4 0-2,2-3 0 3,-1 1 0-2,4-9 0 1,6-3 0-2,3-12 0 2,0-12 0 1,7 0 0-2,-2-1 0-1,-4 5 0 2,-1 13 0 0,-6 2 0 0,-5 6 0-1,-5 12 0 0,-3-3 0 1,-10 3 0 0,0-11-60-2,-3-7-124 2,-48-7-83 0,20 23-87 0</inkml:trace>
    </iact:actionData>
  </iact:action>
  <iact:action type="add" startTime="57800">
    <iact:property name="dataType"/>
    <iact:actionData xml:id="d19">
      <inkml:trace xmlns:inkml="http://www.w3.org/2003/InkML" xml:id="stk19" contextRef="#ctx0" brushRef="#br3">2744 5618 592 0,'3'-4'284'8,"-3"4"-224"1,0 0-22-2,-19 0 13-1,-11 0-6 2,-5 0-11 0,0 9 10 0,-1 5 6-1,1 0-4 0,-2-2 6 1,-15 5 3 0,1 3-13-2,-10 1-11 2,-13 7-9 0,-1 0-8 0,-7 6-9-2,6 0-4 2,9-3 1 1,2 3 0-2,10 0 0 0,1-1 3 0,8 7 5 1,1-7 0 0,0 4-6-2,1 0 3 2,-4-2-6 0,-1 8 0 1,-2 1 0-3,9 2 0 1,-1 1-1 1,4 7 1 0,2-3 0-2,4 2-1 2,3-3 1 0,4-1 2 0,-2-4-3-2,8-1 3 2,-3 2 2 0,5 1 1 0,2 1-3-2,0-4 3 2,5 0-3 0,-1-6 0 1,3 1-2-2,5-2 2-1,0 3-3 2,4-1 4 0,0 3-3-2,0 0 10 2,0 2 9 0,20 5-7 0,13 1 6-2,6 4 1 2,6-1-1 2,8 1 3-4,3-1 0 2,11-3-5-2,4-1 5 2,0-4-9 0,1-9 8-2,-4-3 1 3,9-4-4-1,0-2-3 0,10-2 3-3,10 2-1 3,6-5-5 0,2-2 0 0,-4-3-7-2,-1-4 3 2,-7 7 0 0,-5 1 1 0,1 0-2 0,-1 3 3-2,3-3 2 4,-5-2-5-4,10-2 1 0,-1 1-3 2,5-5 2 0,6 0-2 0,6-8 0-2,5 3-2 3,0 0 1-2,7 1 3 2,-4-4 0-4,-3-2 7 3,-1 1-5 0,-4-1 3 0,4 1-9-2,-2-1 0 2,-3 0-3 0,-10-3 0 0,-4 0 0-2,-8 0 0 2,2 0 0 0,-7 0 0 0,10-11 0-1,2-6 0 0,11 3 0 1,8-3 0 0,5-3 0-2,0 0 0 3,4 3 0-2,-3 7 0 1,-2-1 0-2,-10-3 0 2,4-4 0 0,-9-1 0 0,1-10 0-2,0 8 0 2,-5 4 0 1,1 2 0-2,3 6 0-1,0 1 0 2,4 0 0 0,-8-3 0 0,-11-2 0-2,-7 0 0 2,-6-4 0 0,-2 0 0 0,-4 0 0-2,1-1 0 2,-2-3 0 1,-5 6 0-2,6-6 0-1,-3-2 0 2,-7 1 0 0,4-4 0 0,-4-1 0 0,-2 2 0-2,-5-4 0 2,-2 2 0 0,-5-5 0-2,-2-5 0 2,-1-1 0 0,-1-13 0 0,-1-9 0-2,-3-4 0 2,-5 0 0 0,-4-7 0 0,-7-1 0-2,-3-5 0 2,-11-2-6 0,0 1-3 1,-8-1-3-4,0-2 6 3,0 7-5 0,0 10 6 0,-19 9 3-2,-2 11-2 2,-2 2 2 0,-13 0 0 0,-13 0 2-1,-19-5 0 0,-19 0 2 1,-19-2-2 0,-7-1 0-2,-13 1 1 2,-8 2 2 0,-14 5 0 0,-15 2-2-2,-8 4 5 2,-6 6-3 0,0 3-3 0,12 2-2-2,4 3 0 2,-6 2 3 0,-3 3-1 0,12 7 0-2,11 0 3 2,6 3 5 0,5-8-5 0,2 5 6-2,2 1-5 2,3-2 4 1,5 5-3-2,3-5-2-1,10 1-3 2,-2 5 0 0,5 3 0 0,1 2 0-2,0 0 0 4,3 0 0-4,-5 5 0 3,7 8 0-4,-1-7 0 3,-4 0 0 0,-3-6 0 0,3 0 0-2,-3 0 0 2,14 0 0 0,0 0 0 0,9 7 0-2,6-3 0 2,7 2 0 0,5 1 0 0,6-6 0-2,2 3 0 2,6 1 0 0,-1 6 0 0,-4 3 0-2,2 3 0 3,-1 0 0-2,2 3 0 1,4-3 0-2,2 3 0 2,-1-1 0 1,1 3 0-2,-2 6 0-1,-4-3 0 2,6 0 0 0,-5 2 0 0,-1-8 0-2,-4 7 0 2,-2-4 0 0,-7 6 0 0,3 0 0 2,4 2 0-2,6 4 0-1,-1 0 0 2,12-2 0-3,2 3 0-1,2 5 0 2,0 5 0 2,1 6 0-4,5 8 0 3,0 0 0 0,8-1 0 0,2 3 0-1,6-4 0 1,4 5 0-1,7-1 0 2,7 4 0-3,2 6 0 1,0 3 0 3,0-2 0-4,24 2 0 0,2-3 0 2,5-7 0 0,5 3 0 0,12-3 0-2,14-2 0 2,3-3 0 0,8 0 0 1,4-3 0-4,-1-2 0 3,1-6 0 0,-3-4 0 0,3-1 0-2,0-4 0 2,4-3 0 0,15-1 0 0,12-8 0-2,16-10 0 2,16 1 0 0,5-8 0 0,-9-4 0-2,-9 5 0 2,-9 4 0 0,-5 2 0 0,-2 7 0-2,0-1 0 2,2-6 0 0,3-6 0 1,0-5 0-4,10-6 0 3,5 0 0 1,2 0 0-2,-8 0 0-1,-9 0 0 2,-15 0 0 0,-5 0 0 0,-8 5 0-2,8-2 0 3,4-3 0-2,6 0 0 1,1 0 0-2,3 0 0 2,3-7 0 0,-2-6 0 0,-7 2 0-2,0 7 0 3,-7 4 0-2,-1 0 0 3,-3 0 0-6,-5 0 0 4,1 0 0 0,-1 0 0 0,0-7 0-2,1 2 0 2,2 0 0 0,-1-4 0 0,-1-2 0-2,2 1 0 2,2-4 0 0,-4 1 0 0,-2-7 0-2,-2 1 0 2,-6-3 0 0,-5 2 0 1,-1-5 0-4,-2-7 0 4,5 1 0-2,-4-7 0 2,0 6 0-4,-4-2 0 3,-1 2 0 1,-8 2 0-2,-2 3 0-1,-2 2 0 2,1-1 0 0,1-2 0 0,4-6 0-2,-2-6 0 2,2-15 0 1,-1-16 0-2,-13-14 0-1,0-12 0 2,-24-10 0 0,-13-6 0 0,-10 4 0-2,0 3 0 2,-14 8 0 0,-26 16 0 0,-6 11 0-2,-9 0 0 2,-2 6 0 0,-11 1 0 0,-1-4 0-2,-7 1 0 2,-5-3 0 0,-1-6 0 0,0 1 0-1,8-7 0 0,5 8 0 1,5 10 0 1,3 5 0-3,-4 8 0 1,-3 9 0 1,-9 7 0 0,-7 5 0 0,-12 3 0 0,-5-2 0-1,-4-1 0 1,3-4 0-1,-3 4 0 1,2 3 0 0,-8 7 0-1,-10 15 0 4,-6 5 0-8,-4 0 0 4,4 0 0 1,-2 0 0-2,6 8 0 2,-2 6 0 0,0-2 0 0,5-1 0-2,0 0 0 2,7-2 0 0,0-1 0 0,8 3 0-2,-4 1 0 3,1 1 0-2,-4 7 0 2,3 2 0-4,-2 5 0 4,-7 3 0-2,5 4 0 1,-7 5 0-2,-5 0 0 2,-2-1 0 0,-12-6 0 0,5-3 0-1,5-4 0 0,12 0 0 1,5-5 0 0,21 4 0-2,1-6 0 2,18-1 0 0,-1 0 0 0,5-4 0-1,9 3 0 0,5-8 0 1,5-3 0 1,-2 0 0-4,4 2 0 3,-2 3 0 0,4 0 0 0,2-3 0-2,2 1 0 2,2 1 0 0,6 0 0 0,-6-1 0-2,7 3 0 2,-13 1 0 0,-5 5 0 0,1 4 0-2,-17 0 0 3,-3 2 0-2,0-1 0 1,-2-3 0-1,11 1 0 0,4 0 0 1,5 0 0 0,8 2 0-2,-4 3 0 2,10 3 0 0,-6 3 0 0,10 3 0-2,-5 3 0 2,5 3 0 0,-3 4 0 0,7 4 0-2,1 3 0 2,8-1 0 0,8-3 0 0,7-10 0-2,5-3 0 2,0-9 0 0,20-3 0 0,39 3 0-2,28-1-127 2,28-7-101 0,-62-17-134 1,4 3-533-3</inkml:trace>
    </iact:actionData>
  </iact:action>
  <iact:action type="add" startTime="62560">
    <iact:property name="dataType"/>
    <iact:actionData xml:id="d20">
      <inkml:trace xmlns:inkml="http://www.w3.org/2003/InkML" xml:id="stk20" contextRef="#ctx0" brushRef="#br3">1620 889 654 0,'0'0'268'8,"0"0"-187"-2,0 0-3 2,0 0-10 0,0 0-35-1,0 0 16-1,0 0 24 3,4-18-4-1,-27 18-15 0,-11 0-8-2,-2 0-1 1,-7 0-14 1,-2 5-10-1,-2 20-11 1,1 4-4 0,2 4-4 0,4 4 4-3,1 8 2 3,7 6 7 0,-2 5 0 1,7 6 1-1,2 3 1-2,2 6-5 2,12 3 5 0,5-3-8 0,6-1 5-1,0-4-4 0,6 0 2 1,33-10 4 0,13-2 9-2,17-7-1 2,18 2-7 0,15-5-5 0,9-2-7-2,1-3 3 2,-10-14-2 0,-4-10 3 0,-1-15-5-1,0 0-2 0,5-6-2 1,-2-35 0 0,-9-16-3 1,-8-11-4-2,-25-2 7 0,-10-3-4 0,-14 15 4-1,-13 4-1 2,-8 18 1 0,-3 13-2 0,-7 6 1-2,-3 12 1 2,0 2-3 0,0 3 1 0,0 0-1-2,0 0 3 2,0 0 2 0,-36 0 11 0,-8 0 13-2,-5 0 4 2,-6 0 1 0,-9 0-5 0,-9 0 2-2,0 0-8 2,-7 0 4 1,12 8-21-2,7-3 0 0,9-2-3 0,20-3 0 1,4 0-2 0,21 0-6-2,3 0-24 2,4 0-46 0,0 0-30 0,10 0-81-2,10 0-126 2,6 0-683 0</inkml:trace>
    </iact:actionData>
  </iact:action>
  <iact:action type="add" startTime="63308">
    <iact:property name="dataType"/>
    <iact:actionData xml:id="d21">
      <inkml:trace xmlns:inkml="http://www.w3.org/2003/InkML" xml:id="stk21" contextRef="#ctx0" brushRef="#br3">2818 1710 857 0,'0'0'215'4,"0"0"-78"2,0 0-23 0,0 0-62 2,0 0-5 1,0 0-14-2,0 0 0-2,316-109-12 4,-287 70-9-1,-8 0-4-2,-8 2-6 2,-10 6-2 1,-3 7-3-2,0 3-2 1,-16 5-7-2,-25 10-3 2,-5 6 3 0,-8 0 7 1,5 14 5-4,-1 22 2 2,8 9 4 2,9 4 1-3,8-4 10 2,9 0 11 1,9-4 12-1,7 2 3-1,0-4 8-1,0-3-11 2,25-2-8 0,17-6-15-2,9-5-8 3,4-10-9-2,1-6-4 1,-4-7-3 0,-1 0-14-2,-7 0-27 2,-7-15-60 0,-3-15-24 0,-31 15-64-2,1 4-85 2</inkml:trace>
    </iact:actionData>
  </iact:action>
  <iact:action type="add" startTime="63726">
    <iact:property name="dataType"/>
    <iact:actionData xml:id="d22">
      <inkml:trace xmlns:inkml="http://www.w3.org/2003/InkML" xml:id="stk22" contextRef="#ctx0" brushRef="#br3">3508 1903 638 0,'0'0'234'4,"0"0"-104"4,0 0-24-2,0 0-43 1,0 0-22 1,0 0 2-1,26-223-7 1,-15 184-9 0,-1 5 1 1,10 9 6-3,6 5 1 1,-3 11-7 1,9 9 3 0,7 0 8-3,11 17-4 4,-3 35-19-2,10 14-9 2,-6 5 2-1,-5-1-6-1,-7-13-3 0,-17-13-2 1,-6-17-28 1,-12-17-42-2,-1-10-35-1,-3 0-67 2,0-10-254-2</inkml:trace>
    </iact:actionData>
  </iact:action>
  <iact:action type="add" startTime="64034">
    <iact:property name="dataType"/>
    <iact:actionData xml:id="d23">
      <inkml:trace xmlns:inkml="http://www.w3.org/2003/InkML" xml:id="stk23" contextRef="#ctx0" brushRef="#br3">4311 1753 851 0,'0'0'187'4,"0"0"-68"2,0 0-44 2,0 0-38 0,0 0-5 0,0 0-12-2,289-131-13 1,-270 99-7 2,-12 7 0-1,-7 5-2-3,0-2-2 3,-20 5-5 0,-24 6-5 1,-10 11-4-3,-2 0 2 2,2 11 14 0,4 26 2 0,0 4 31-2,18 4 12 2,5 1-5 0,12-1 12-1,14-3 2 2,1-2-8 1,0-10-7-3,1-3-14-1,30-4-14 0,12 0-9 1,14-3-1 1,9-1-1-2,4-6-24 2,-2-3-31 0,-7-5-32 1,-4-5-47-4,-44 0-18 5,-3 0-133-4</inkml:trace>
    </iact:actionData>
  </iact:action>
  <iact:action type="add" startTime="64511">
    <iact:property name="dataType"/>
    <iact:actionData xml:id="d24">
      <inkml:trace xmlns:inkml="http://www.w3.org/2003/InkML" xml:id="stk24" contextRef="#ctx0" brushRef="#br3">5084 1888 604 0,'0'0'229'5,"0"0"-94"4,0 0-23-2,0 0-12 1,0 0-21-2,0 0 2 3,-3-208-30-2,-7 172-19 1,1 1-9 1,5 3 1-4,1-2-9 3,3-1-7 0,0 5 5-1,0 3-4 0,14 3 12 1,15 7 3 0,15 6-11-2,8 6-13 2,5 1 0 0,1 4-12 0,-2 0-40-1,-2 0-30 2,-5 0-75-3,-37 0-15 3,4 0-229-4</inkml:trace>
    </iact:actionData>
  </iact:action>
  <iact:action type="add" startTime="64791">
    <iact:property name="dataType"/>
    <iact:actionData xml:id="d25">
      <inkml:trace xmlns:inkml="http://www.w3.org/2003/InkML" xml:id="stk25" contextRef="#ctx0" brushRef="#br3">6010 1341 505 0,'0'0'265'4,"0"0"-92"2,0 0-105 3,0 0-40-1,0 0-12-1,0 0 26 0,-113 39 15 1,45-9-6-3,0 11 0 3,7-6 0 1,15 7-13-2,8-3-3 0,15-5-2 0,18-4 0 2,5 0-7-1,0-3-5 0,28-5-16-3,30-2-5 4,11-10-1-2,1-10-13-1,-9 0-2 6,-7-30 1-7,-17-19 2 3,-18-11 0-2,-12-7-1 2,-7 5-5 0,0 22 8 1,0 18 1-4,0 19 3 3,0 3 4 0,0 0-1 0,-10 14 0-2,3 31 4 2,4 15 17 0,3 12-6 0,0 1-6-1,0-2-5 0,28-9 0 1,-2-15-22 0,3-16-18-2,3-22-48 2,-21-9-42 0,4-9-170 0</inkml:trace>
    </iact:actionData>
  </iact:action>
  <iact:action type="add" startTime="65241">
    <iact:property name="dataType"/>
    <iact:actionData xml:id="d26">
      <inkml:trace xmlns:inkml="http://www.w3.org/2003/InkML" xml:id="stk26" contextRef="#ctx0" brushRef="#br3">6475 645 666 0,'0'0'173'4,"0"0"-35"2,0 0-37 3,0 0-35-3,0 0-6 2,0 0 4-1,53 574-6 2,-40-460-12-4,-5-12-11 3,3-14-23 0,2-17-8 0,-6-21-1-1,6-14-3 0,-6-16-2 2,-3-14-37-1,8-6-77-2,-10 0-50 2,0-18-292 0</inkml:trace>
    </iact:actionData>
  </iact:action>
  <iact:action type="add" startTime="65488">
    <iact:property name="dataType"/>
    <iact:actionData xml:id="d27">
      <inkml:trace xmlns:inkml="http://www.w3.org/2003/InkML" xml:id="stk27" contextRef="#ctx0" brushRef="#br3">6913 1079 830 0,'0'0'173'5,"0"0"-115"1,0 0 16 1,0 0 9 1,0 0-33 0,0 0-12-1,-338-11-17 0,253 15-17 0,4 8-4 2,11 0 0-1,22 8-2-2,9-3-43 4,10 0-48-4,29-15-59 2,0 3-199-2</inkml:trace>
    </iact:actionData>
  </iact:action>
  <iact:action type="add" startTime="65767">
    <iact:property name="dataType"/>
    <iact:actionData xml:id="d28">
      <inkml:trace xmlns:inkml="http://www.w3.org/2003/InkML" xml:id="stk28" contextRef="#ctx0" brushRef="#br3">7223 1397 224 0,'0'0'494'3,"0"0"-453"2,0 0 56 3,0 0-2 0,0 0-39 1,0 0 13-3,-224 221-4 2,193-161-3 0,17-5-11 0,14-1 1-2,0-3-9 2,14-10-2 0,27-10-11 0,13-16-10-2,-2-15 4 1,9 0-16 1,-6-17-6 1,-10-32-1-4,-15-12-2 3,-15-12-2 0,-15-11 0 0,0 0-14 0,0 10-17-1,-21 15-43 1,1 17-41 0,13 42-55-2,1 0-200 2</inkml:trace>
    </iact:actionData>
  </iact:action>
  <iact:action type="add" startTime="66093">
    <iact:property name="dataType"/>
    <iact:actionData xml:id="d29">
      <inkml:trace xmlns:inkml="http://www.w3.org/2003/InkML" xml:id="stk29" contextRef="#ctx0" brushRef="#br3">7718 1854 684 0,'0'0'147'7,"0"0"12"-1,0 0-40 2,0 0-19 2,0 0-25-4,0 0-5 0,20-376-19 1,-20 349-8 1,3 8-8 1,13 14 5-3,11 5 15 2,17 0-31 1,14 0-18-2,14 11-6-1,10 12-12 2,0-6-58-1,-1-9-36 2,-57-8-115-3,-1 0-297 2</inkml:trace>
    </iact:actionData>
  </iact:action>
  <iact:action type="add" startTime="66777">
    <iact:property name="dataType"/>
    <iact:actionData xml:id="d30">
      <inkml:trace xmlns:inkml="http://www.w3.org/2003/InkML" xml:id="stk30" contextRef="#ctx0" brushRef="#br3">2440 2838 1040 0,'0'0'148'5,"0"0"-18"3,0 0-8-2,0 0-75 2,0 0-16-1,0 0 1 2,-458 225-4-3,388-149 9 2,15 13 13 0,10 12-8 0,21 13-8-2,12-3-9 2,12-3 3-1,0-14-8 2,0-15 3-3,41-17-5 2,20-8-6-1,27-17-12 2,21-13 0-2,15-12-5 0,2-12-8 1,1 0-10 0,-16-2-24-2,-25-25-41 2,-15 0-36 0,-19 0-18 1,-52 10-91-2,0 7-235-1</inkml:trace>
    </iact:actionData>
  </iact:action>
  <iact:action type="add" startTime="67116">
    <iact:property name="dataType"/>
    <iact:actionData xml:id="d31">
      <inkml:trace xmlns:inkml="http://www.w3.org/2003/InkML" xml:id="stk31" contextRef="#ctx0" brushRef="#br3">3343 3561 720 0,'0'0'246'3,"0"0"-164"3,0 0 10 2,0 0-23 0,0 0 18 0,0 0-8-1,-290 118-21 0,242-73-8 2,15 9-9-2,17-5-10-1,16 3-4 2,0-8-10 0,26-7-4 0,22-12-10-2,8-15 1 3,4-10-3-2,-9 0-2 2,-5-24 1-4,-5-24 0 4,-11-9 0 0,-4-10-1 3,-6-1-1-10,-9 1-5 5,-7 14-28 1,-1 3-39 0,-3 13-45-1,0 12-84 0,0 25-108 1</inkml:trace>
    </iact:actionData>
  </iact:action>
  <iact:action type="add" startTime="67469">
    <iact:property name="dataType"/>
    <iact:actionData xml:id="d32">
      <inkml:trace xmlns:inkml="http://www.w3.org/2003/InkML" xml:id="stk32" contextRef="#ctx0" brushRef="#br3">4087 3650 625 0,'0'0'183'5,"0"0"-97"0,0 0 0 1,0 0 13 2,0 0 1 0,0 0-11 0,-302 128-4-2,230-79-23 2,8-1-13 0,16 1-2 1,12 0-11-4,18-4-12 4,18-8-7-2,0-8-6 1,21-10-7-1,45-19-4 0,18 0 0 1,14-19-10 2,-9-43 1-4,-4-24-1 1,-19-23 6 2,-15-15 0-2,-24-21 3 0,-13-5-3 1,-14 14-1 0,0 17-7-1,0 34-10-1,-11 38-8 2,0 30 1 0,-1 17 7 0,12 22 13-2,0 57 9 2,0 36 7 0,12 23 8 0,15 5-4-2,-2-16-3 2,-5-24-4 0,-8-29-4 0,-8-32-11-2,1-23-57 2,0-19-106 0,-5 0-65 0,3-24-441-1</inkml:trace>
    </iact:actionData>
  </iact:action>
  <iact:action type="add" startTime="67910">
    <iact:property name="dataType"/>
    <iact:actionData xml:id="d33">
      <inkml:trace xmlns:inkml="http://www.w3.org/2003/InkML" xml:id="stk33" contextRef="#ctx0" brushRef="#br3">4559 3754 651 0,'0'0'271'4,"0"0"-117"4,0 0-38 0,0 0-44-2,0 0-28 2,0 0-15-1,354-139-25 2,-353 92-4-3,-1 3-2 3,-4-1-8-3,-40 9-20 3,-6 10-25-3,-7 14 9 2,4 12 10 0,8 3 35 0,13 41 1-2,11 16 36 2,13 11 17 0,8 1 1 1,0-1 13 0,0-4-19-5,16-11-6 5,16-8-13-2,5-11-13 0,7-9-10 0,1-12-5 2,7-9-1 0,-4-7-17-4,0 0-31 2,-1-25-73 1,-38-1-57 0,-2 3-164-2</inkml:trace>
    </iact:actionData>
  </iact:action>
  <iact:action type="add" startTime="68253">
    <iact:property name="dataType"/>
    <iact:actionData xml:id="d34">
      <inkml:trace xmlns:inkml="http://www.w3.org/2003/InkML" xml:id="stk34" contextRef="#ctx0" brushRef="#br3">5178 3585 334 0,'0'0'427'7,"0"0"-228"-1,0 0-71 2,0 0-10-1,0 0-22 2,0 0-11-3,90 332-10 2,-70-304-22 0,-1-8 2 0,-4-12-8-2,2-3-22 2,3-5-11 0,9 0-9 0,2-13-5-1,9-28-3 0,-3-8 0 1,-1-1-1 0,-9 10 4-1,-9 20 0 0,-7 11 0 1,-2 9 3 0,3 4-1-1,2 35-2 0,9 11-9 1,1-2 7 2,-1-4 2-5,-3-20 0 2,-3-11 0 1,2-13 4 0,4 0 1-2,5 0-5 2,5-30 0 0,4-14-2 0,-10-13 1-1,-2-5-3 0,-12-6-8 2,-7-2-41-2,-6 3-32-1,1 8-76 2,-1 45-96 0,0 8-411 0</inkml:trace>
    </iact:actionData>
  </iact:action>
  <iact:action type="add" startTime="68676">
    <iact:property name="dataType"/>
    <iact:actionData xml:id="d35">
      <inkml:trace xmlns:inkml="http://www.w3.org/2003/InkML" xml:id="stk35" contextRef="#ctx0" brushRef="#br3">6480 3477 459 0,'0'0'271'4,"0"0"-140"2,0 0 9 2,0 0-43 0,0 0-28 0,0 0-4-2,-264 213-17 2,231-177-5 1,21-2 16-2,12-3-16-1,0-4-2 2,23-2-9-1,25-8-17 2,13-14-9-3,-4-3-4 2,-8-8-2 0,-6-37-1-1,-15-14-4 0,-15-5-17 0,-13-8-13 3,0 1-25-2,0 9-34-3,-13 45-88 3,6 12-144 0</inkml:trace>
    </iact:actionData>
  </iact:action>
  <iact:action type="add" startTime="68976">
    <iact:property name="dataType"/>
    <iact:actionData xml:id="d36">
      <inkml:trace xmlns:inkml="http://www.w3.org/2003/InkML" xml:id="stk36" contextRef="#ctx0" brushRef="#br3">6661 3816 614 0,'0'0'163'4,"0"0"22"2,0 0-49 2,0 0-35 0,0 0-16 0,0 0-23-3,52-394-10 4,-40 360-23-2,4 15-3 3,1 3-12-6,9 4-11 5,8 9-3-1,9 3-1 0,9 0-75-2,3 6-51 1,3 22-10 2,2-1-99-1,-40-15-111-2,-4-1-155 3</inkml:trace>
    </iact:actionData>
  </iact:action>
  <iact:action type="add" startTime="69231">
    <iact:property name="dataType"/>
    <iact:actionData xml:id="d37">
      <inkml:trace xmlns:inkml="http://www.w3.org/2003/InkML" xml:id="stk37" contextRef="#ctx0" brushRef="#br3">7581 3477 335 0,'0'0'213'4,"0"0"-35"2,0 0-85 3,0 0-40-3,0 0-25 2,0 0 67 0,-60 27-26-1,-4 6 4-1,-13 8 2 2,0 6-15 0,10 8 6 1,14 8-16-3,17 2-16 2,24-1-13-1,12-8-4 2,0-8-5-4,36-17-8 4,24-16-4-1,15-15 0 0,3-10-1-3,-1-51-6 4,-1-27-4 2,-16-32 2-2,-13-32 3-6,-23-17-2 4,-18-7 7 1,-6 13-1 0,0 22 1-2,-20 35 0 2,-13 32 0 0,5 38 0 0,6 32-7-2,5 4 1 2,7 70 7 0,7 35 0 0,3 33 0-2,0 19 0 2,23 17 0 1,6 1-1-2,-6-13-30-1,-14-22-63 2,-6-35-48 0,-3-93-143 0,0-12-573 2</inkml:trace>
    </iact:actionData>
  </iact:action>
  <iact:action type="add" startTime="69826">
    <iact:property name="dataType"/>
    <iact:actionData xml:id="d38">
      <inkml:trace xmlns:inkml="http://www.w3.org/2003/InkML" xml:id="stk38" contextRef="#ctx0" brushRef="#br3">8170 3659 438 0,'0'0'213'8,"0"0"-53"0,0 0-28 0,0 0-69-2,0 0-23 3,0 0-3-2,97 38 4 1,-68-11-16-1,6-8-12 0,-2 6 5 1,1 4-4 0,-8-1-8-2,-2 6-2 2,-1 1 0 0,-9 2 0 0,-1 3-2-2,-11 4 0 3,-2 4-1-2,0 5 0 1,0 16 0-1,0 6-1 0,0 9 4 1,-11 12 9 1,-7-1 16-3,4 1-8 1,1-9 0 2,1-11-5-2,8-14 6-1,-3-14-4 3,4-14-2-2,0-7-4 1,3-7-5-2,0-6 3 2,0-6 0 0,0-4 0 0,0-4-6-1,0 0-3 0,0 0-1 1,0 0 0 0,0 0-2-2,0-24-1 3,0-23 2-2,0-20 0 1,-10-9 1-1,-10-3-1 0,-1 11 1 2,4 15-8-2,1 17 4-1,4 18-1 2,4 13 2 1,3 5 1-2,2 0 2-1,0 0 2 2,3 12-2 3,-4 35 3-6,4 22 0 1,0 3 7 3,0 10 1-2,0-8 2-1,0-6 8 2,0-8-4 0,4-15 9 0,2-18 2 0,-1-10-3-1,3-10 12 0,1-5 11 1,11-2 11 0,12 0 9-2,12 0-55 2,6-23 5 0,4-17-5 0,-5-4-3 0,2-7-5-2,0 3-4 2,-12 12 2-2,-12 8-2 2,-6 14-2 0,-17 7 0 0,-4 7-6 0,0 0-66-2,-25 0-96 2,2 13-16 0,-1 1-119 0</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5:29:56.00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act:action type="add" startTime="7684">
    <iact:property name="dataType"/>
    <iact:actionData xml:id="d0">
      <inkml:trace xmlns:inkml="http://www.w3.org/2003/InkML" xml:id="stk0" contextRef="#ctx0" brushRef="#br0">15044 5693 436 0,'7'8'178'18,"-7"-8"-3"-16,0 4-55 1,0-1-26 7,4-3-11-5,1 2 7 3,-5-2-8-1,0 0 3 0,0 0-10 1,1 0 4-1,2 0-16 1,-3 0-19-2,4 0-17 3,-4 0-8-2,3 0-4 4,-3 0-3-6,0 0-3 1,0 0-2 2,-24 0 20 0,-11 0-1-2,-13 0 6 2,-1 0-3 1,-12 0-5-2,-10 0-5 0,-9 0 2 2,-14 0-3-2,-9 0-3 1,-10 0 0-2,-9 0 0 2,-13 0-5 0,-5 0 3 0,-1 0 2-2,8 3-6 4,8 11 0-4,6-3-2 2,12 0 2-2,10-3-5 2,7 4 2 0,10 0-1 0,11 1 1 0,-4-1-1-2,6-2-1 2,4 0 3 0,2-5-6-2,4-3 0 2,8-2-1 0,8 0 2 0,1 0-2-2,12 0 0 2,2 0 0 0,4 0 0 0,8 0 0-2,1 0 0 2,0 3 0 0,1 4 0 0,-1-2 0-3,3 1 0 5,1-6 0-3,5 2 0 1,1-2-2-2,3 0 0 1,0 0-1 2,0 0 2-1,0 0-2-2,0 0-2 2,3-11-1 0,20-15 5 0,2-1 1-2,8-1 0 1,-1 2 0 2,9 1 0-2,2-3-1 0,11 4 0 1,1-3 1 0,4 5 1 1,2 2-1-3,-12 5 1 1,-1 5-1 2,-9 1 1-1,-2 3 0-1,-13 4 1-1,-5-3-2 2,-6 2 0 1,-4-1 1-1,-6 1-1-2,-3 3 1 1,0 0-2 1,0 0-1-2,0 0 1 2,0 0 1 0,0 0-3 0,0 0 1-2,-3 0 1 2,-25 0 0 0,-5 10 0 2,0 3 1-6,-5 2 2 4,-3 1-1 0,-4 1-2 0,2 0 2-2,1 3-2 2,0 0 2 0,9 2-2 4,-2 6 2-6,6-3-1 2,4-1 1 4,6-5-1-10,5-6 1 4,1 2-1 1,0-1 1 0,5-4 0 1,0 0-1 0,3-3 1-2,1 1 1 2,4 1 0 1,0 4 1-5,0 2 2 5,0 8 1-1,9 4-3 0,27 5-3-2,16 2 0 2,16 2 0 0,16 0 0 0,12 1 0-1,-10 0 0 0,-4-1 0 2,-21-4 0 0,-16-7 0-1,-17-12 0-4,-18-5 0 3,-10-4 0 2,0-2 0-3,0-2 0 2,-10 0-46 0,-11 0-153 1,-5-6-169-4</inkml:trace>
    </iact:actionData>
  </iact:action>
  <iact:action type="add" startTime="9278">
    <iact:property name="dataType"/>
    <iact:actionData xml:id="d1">
      <inkml:trace xmlns:inkml="http://www.w3.org/2003/InkML" xml:id="stk1" contextRef="#ctx0" brushRef="#br0">16087 5466 828 0,'0'0'146'5,"0"0"-102"1,0 0-7 3,0 0 4-3,0 0 8 1,0 0-4 1,0 0-6 2,-317 19-8-6,265 20 9 5,8 4 15-2,12 4 1 1,12 0-13-1,7 0-7 0,13-10-17 3,0 1-10-4,13-7 2 0,39-12-1 4,13-9-6-4,4-10-2 3,0 0 0-3,-12-17-1 4,-7-20 0-3,-16-8-1 0,-7-12 0-1,-14-7 0 2,-10-7 0 0,-3 4-1 0,0 14 1-2,0 22 0 2,0 17 0 0,0 14 0 1,0 0 2-3,-6 17 2 0,-4 47 15 3,4 23-1 3,6 22-2-5,0 16 1-1,0 10-3-1,0 8-6 2,0-8-2 0,-4-9 3 1,-6-16 6 0,-7-21 2 0,-15-20-6-2,0-24 0 2,-9-18-6 0,-8-15-5 1,1-12-3-2,-7-3 0 0,7-50-7 1,-1-26-23 0,17-11-41-1,13-14-36-1,19 56-90 3,0 13-135-2</inkml:trace>
    </iact:actionData>
  </iact:action>
  <iact:action type="add" startTime="9909">
    <iact:property name="dataType"/>
    <iact:actionData xml:id="d2">
      <inkml:trace xmlns:inkml="http://www.w3.org/2003/InkML" xml:id="stk2" contextRef="#ctx0" brushRef="#br0">16706 6075 132 0,'0'0'561'4,"0"0"-410"2,0 0 17 2,0 0-37-2,0 0-26 2,0 0-17 1,-159-331-16-2,130 238-16 0,9 4-21 1,18-2 2-1,2 7-8 1,0 8-4-2,10 6-11 2,21 8-5 0,9 11-7 2,7 9-2-4,6 12-2 1,4 13-10 0,1 14-77 2,-3 3-91-3,-44 0-86 2,-5 13-748 0</inkml:trace>
    </iact:actionData>
  </iact:action>
  <iact:action type="add" startTime="10293">
    <iact:property name="dataType"/>
    <iact:actionData xml:id="d3">
      <inkml:trace xmlns:inkml="http://www.w3.org/2003/InkML" xml:id="stk3" contextRef="#ctx0" brushRef="#br0">17099 5451 222 0,'0'0'440'5,"0"0"-225"-1,0 0-39 3,0 0-53 3,0 0-46-4,0 0-26 1,261 399-5 1,-215-314-22 1,-2-18-3-5,-4-16-11 7,-3-17-8-6,0-21-2 5,-3-13-11-6,-5 0-55 6,-5-30-80-3,-24-4-125 0,0 4-603 0</inkml:trace>
    </iact:actionData>
  </iact:action>
  <iact:action type="add" startTime="10535">
    <iact:property name="dataType"/>
    <iact:actionData xml:id="d4">
      <inkml:trace xmlns:inkml="http://www.w3.org/2003/InkML" xml:id="stk4" contextRef="#ctx0" brushRef="#br0">17538 5631 609 0,'0'0'234'9,"0"0"-68"-4,0 0-61 6,0 0-39-7,0 0-9 5,0 0-20-2,0 0-30 0,-595 375-7-1,547-338-7 3,14-5-43-2,16-4-64 1,18-24-70-2,0-4-389 3</inkml:trace>
    </iact:actionData>
  </iact:action>
  <iact:action type="add" startTime="10802">
    <iact:property name="dataType"/>
    <iact:actionData xml:id="d5">
      <inkml:trace xmlns:inkml="http://www.w3.org/2003/InkML" xml:id="stk5" contextRef="#ctx0" brushRef="#br0">17976 6199 842 0,'0'0'188'5,"0"0"-58"0,0 0-36 2,0 0-29 1,0 0-17-1,0 0-22 0,184-943-19 1,-251 805-4 1,-14 16-3-3,-13 36 0 1,-5 32-43 4,62 54-167-5,3 8-267 0</inkml:trace>
    </iact:actionData>
  </iact:action>
  <iact:action type="add" startTime="16106">
    <iact:property name="dataType"/>
    <iact:actionData xml:id="d6">
      <inkml:trace xmlns:inkml="http://www.w3.org/2003/InkML" xml:id="stk6" contextRef="#ctx0" brushRef="#br1">11243 3386 585 0,'0'0'206'8,"0"0"-76"-1,0 0-12 0,0 0-54 2,0 0-32-2,0 0-4 0,0 0 8-1,-23 0 24 2,-9 0-4 1,-9 0 2-2,-7 0-11 0,-8 0-8 1,-8 8 1-1,-4 3-5 3,-6-1-11-6,-10 1-6 5,-9 2-2-1,-1-4-1 0,-6 3-3-2,-4 5-2 2,-7-2 1 0,-2 9 3 0,2-6-5 1,-7-6-2-2,0 0 1 0,9-7-6 1,9 0-1-1,14 1-1 1,11 0-3-1,14 3 3 1,6 4 0-2,10-4 0 2,4 2-1-1,2 0 2 1,10-5-1 0,5 0 0 0,8-4 0 0,8 4 0-2,4-6 0 0,4 2 0 1,-4-2 0 2,4 0 0-2,0 0 2 0,0 0-1 1,0-5 1 0,20-23-1 0,9-5 2-2,10-7-3 2,13-2 2 0,5 0-1-1,7-1-1 0,-5 7 1 1,1 3 0 0,-5 1-1 0,-3 10 2-2,-6-1-1 1,-12 6 1 2,-10 10-2-1,-11-3 0-2,-6 8-1 2,-4-2 2 0,-3 4-2 0,0 0-2-2,0 0-3 2,-16 4 4 0,-24 19 2 0,-4-1 2-1,-9-3-2 1,2 4-1-1,-6-3 0 1,4 2-1-2,5 0 3 2,5 2-3 0,11-4 4 1,7-3-2-3,9 4 0 1,4-2 1 2,1 6 0-1,4 2 1-2,1-3 2 2,6 5-3 0,0-4 5-1,0 6 9 0,24 3 20 0,21 3 5 2,19 4-3-2,9 2 2 0,1-2-10 0,7-1-4 1,-15-6-7 0,-15-9-1-1,-18-11-11 1,-22-8-3-1,-6-1-3 2,-5-5-4-4,0 3-24 3,0 2-71 2,0 4-98-3,-16-6-107-2,-4 2-689 4</inkml:trace>
    </iact:actionData>
  </iact:action>
  <iact:action type="add" startTime="26478">
    <iact:property name="dataType"/>
    <iact:actionData xml:id="d7">
      <inkml:trace xmlns:inkml="http://www.w3.org/2003/InkML" xml:id="stk7" contextRef="#ctx0" brushRef="#br1">14478 7790 440 0,'6'0'234'9,"-4"0"-99"-3,-2 0-37 1,0 0-18 1,0 0-23 0,2 0 9-3,-2 0-14 3,0 0-10 1,0 0-12 0,0 0-12-3,5 0 6 0,-5 0 5 2,0 0 7 0,0 0-1-2,0 0-5 3,0 0-1-1,0 0-9 0,0 0-3-2,-5 0 2 1,-13 0-8 3,0 3-2-4,-2-1-3 0,-3 1 2 2,-5 2 2 1,-5 4 4-1,-6-1 0-3,-9 4 5 3,-9-4-6 0,-4-1-1 1,-11 1 2-3,-8-6-8 2,-4 1 3 1,-1 1-3-2,-2-4-2-1,1 0 0 2,2 0 0 0,4 0 2 0,4 5-1-2,0 0 0 2,7 3-1 0,-2 6 0 0,8-2-1-2,-1-1-1 2,9-4-1 0,3-4-1 0,4 3 0-2,2-2 0 2,4-4-1 0,4 0 2 0,11 0-1-2,1 0 0 2,5 0 0-1,4 0 0 2,4 0 0-2,3 0 0 1,1 0-1-1,5 0-1 1,1 0-2-2,3 0 2 2,0 0-6 0,0 0 2 0,0-11-1-2,0-18 7 2,10-6 0 0,22-2 0 0,3 3 0-2,8 2 1 2,1 7 0 0,2 3-1 0,0 2 1-2,-2 1-1 3,1-2 0-2,-9 4 1 2,-6 0-1-3,-3 10 1 1,-13-2 0 1,-5 9 1 0,-6 0-1-2,-3 0 4 3,0 0-4-2,0 11-1 2,-15 23 1-4,-17-3-2 3,-8-2 1 0,-10-7-2 0,3 0 2-2,-9 3 0 2,12 0-1 0,3 1 2 0,5 0-2-2,13-7 2 2,2 1 0 0,13-6 0 0,0-3-1-2,8-1 3 2,0 2-1 0,0 3 12 1,26-1 9-2,21 6-4 2,5 0-1 0,0 4 1-5,-4-1-7 2,-5-6-6 2,-3 0-5 0,-7-4-1 0,0-2-3-2,-2-5-14 2,-4-6-69 1,2 0-77-1,-27 0-104-2,5 0-357 1</inkml:trace>
    </iact:actionData>
  </iact:action>
  <iact:action type="add" startTime="28052">
    <iact:property name="dataType"/>
    <iact:actionData xml:id="d8">
      <inkml:trace xmlns:inkml="http://www.w3.org/2003/InkML" xml:id="stk8" contextRef="#ctx0" brushRef="#br1">15512 7272 538 0,'0'0'242'10,"0"0"-106"-4,0 0-38 3,0 0-32-4,0 0-1 3,0 0 6 1,0 0-8-2,0 0 6-1,0 17-7 1,0 26-29 2,0 13 15-3,0 20-7 2,0 8 6-1,1 8-2 1,8 1-3-1,-5-3-9 0,-1-5-12 2,2-15-4-1,-3-21-7-1,1-11-3 1,0-19-7-1,2-7 0 1,0-6 0 1,6-4-7-4,-4 2-12 4,4-1-22-2,-6-1-28 2,-1 4-48-3,-4 3-31 1,0-1-57 1,0-8-168 0</inkml:trace>
    </iact:actionData>
  </iact:action>
  <iact:action type="add" startTime="28794">
    <iact:property name="dataType"/>
    <iact:actionData xml:id="d9">
      <inkml:trace xmlns:inkml="http://www.w3.org/2003/InkML" xml:id="stk9" contextRef="#ctx0" brushRef="#br1">16734 7776 177 0,'0'0'421'5,"0"0"-199"-1,0 0-105 3,0 0-64 0,0 0-39 1,0 0 13-2,-55-3 13 4,20 12-8-3,-3 4 5 1,2 4-13-2,8 3 3 1,-1 3 0 2,14-4 5-2,3 6-10 0,9-5-2 2,3 0 2-3,0-1-3 2,13 1-3-2,18 5-6 2,9-1 4 1,-1 3 4-1,-7-2 4-2,0-2 7 1,-12-4 1 1,-12-4-9 1,-8-2-8-2,0 4-13 0,-5-3-1 2,-30-2 1-2,-2-4-3-1,-4-8-2 2,-1 0-12 0,10 0-23 1,-1-10-69-3,13-31-41 2,20 16-81-1,0 3-330 1</inkml:trace>
    </iact:actionData>
  </iact:action>
  <iact:action type="add" startTime="29249">
    <iact:property name="dataType"/>
    <iact:actionData xml:id="d10">
      <inkml:trace xmlns:inkml="http://www.w3.org/2003/InkML" xml:id="stk10" contextRef="#ctx0" brushRef="#br1">17043 7193 519 0,'0'0'234'4,"0"0"-117"3,0 0-15 0,0 0-26 1,0 0-9-2,0 0-15 2,15 392 10 1,-15-302-20-1,0 5 1-2,0-5-2 1,0-4-10 2,0-15-12 0,0-23 1-4,0-17-7 4,0-19-3-2,0-12-10 0,0 0-1-1,14-32-2 2,16-12 1 1,8-6 3-2,-2 1-1-1,-3 18 0 3,-2 8 0 0,-11 15 1-5,0 6 1 5,-1 2 0-2,-4 0-1 1,5 19 3 2,-1 22-3-4,-3 13 3 1,-8 5 0 3,5-3 6-4,-7-13-3 1,-1-11 1 0,0-11-4 1,-2-12-3 0,-1-7-1-2,1-2-1 2,4 0-6 0,-1 0-41 0,4-33-58-2,3-11-35 2,-9 20-81 0,-1 9-284 0</inkml:trace>
    </iact:actionData>
  </iact:action>
  <iact:action type="add" startTime="29668">
    <iact:property name="dataType"/>
    <iact:actionData xml:id="d11">
      <inkml:trace xmlns:inkml="http://www.w3.org/2003/InkML" xml:id="stk11" contextRef="#ctx0" brushRef="#br1">17734 7945 25 0,'0'0'691'5,"0"0"-486"1,0 0-96 2,0 0-55 0,0 0-36-1,0 0-17 1,0 0-1-1,65 166-17 1,-65-166-52-1,0 0-97 2,0 0-171-2</inkml:trace>
    </iact:actionData>
  </iact:action>
  <iact:action type="add" startTime="29829">
    <iact:property name="dataType"/>
    <iact:actionData xml:id="d12">
      <inkml:trace xmlns:inkml="http://www.w3.org/2003/InkML" xml:id="stk12" contextRef="#ctx0" brushRef="#br1">17799 7607 554 0,'0'0'310'4,"0"0"-126"1,0 0-71 3,0 0-71-2,0 0-35 2,0 0-2 1,16-140-5-2,-16 137-2-1,0 3-29 1,0 0-33 2,0 0-19-3,4 0-184 2</inkml:trace>
    </iact:actionData>
  </iact:action>
  <iact:action type="add" startTime="30053">
    <iact:property name="dataType"/>
    <iact:actionData xml:id="d13">
      <inkml:trace xmlns:inkml="http://www.w3.org/2003/InkML" xml:id="stk13" contextRef="#ctx0" brushRef="#br1">18518 7345 157 0,'0'0'357'5,"0"0"-255"-1,0 0 13 3,0 0-39 2,0 0-32-2,0 0-9-1,-64-114-4 2,34 114 3 2,-3 0-3-3,-5 0-16-1,6 2-10 1,4 13 1 2,5 1-3-2,9 1 9 0,2 3 18 1,8-2 11 0,1 2-1-3,3 12-11 3,0 4-7 0,0 7-10 1,0 2-5-3,0 6-2 4,0 7 3-4,0 4-2 2,0 0 3-2,4 0 3 2,11-10 1 0,-4 2 21 0,2-4-16-2,0-4-13 2,-1-11-3 0,0 1-1 0,1-10-1 0,-2-11-9-2,1-4-54 2,-12-11-82 0,0 0-184 1</inkml:trace>
    </iact:actionData>
  </iact:action>
  <iact:action type="add" startTime="30408">
    <iact:property name="dataType"/>
    <iact:actionData xml:id="d14">
      <inkml:trace xmlns:inkml="http://www.w3.org/2003/InkML" xml:id="stk14" contextRef="#ctx0" brushRef="#br1">18409 7790 676 0,'0'0'233'9,"0"0"-116"-5,0 0 14 4,0 0-82 1,0 0-41-3,0 0-8 2,-269-54-6 1,241 49-51-3,12-4-91 0,16 6-90 2,0-2-389 1</inkml:trace>
    </iact:actionData>
  </iact:action>
  <iact:action type="add" startTime="30711">
    <iact:property name="dataType"/>
    <iact:actionData xml:id="d15">
      <inkml:trace xmlns:inkml="http://www.w3.org/2003/InkML" xml:id="stk15" contextRef="#ctx0" brushRef="#br1">18872 7191 481 0,'0'0'232'5,"0"0"-87"4,0 0-57-4,0 0-22 3,0 0 8-2,0 0-7 4,4 286-3-4,-4-193-2 2,0 8-10-2,0 10-9 2,0-2-21 0,0-5-14 0,0-18-3 0,0-22-5-2,0-26-1 2,0-18-5 0,0-20-49-2,16 0-56 2,-6-13-93 0,5-22-309 1</inkml:trace>
    </iact:actionData>
  </iact:action>
  <iact:action type="add" startTime="30956">
    <iact:property name="dataType"/>
    <iact:actionData xml:id="d16">
      <inkml:trace xmlns:inkml="http://www.w3.org/2003/InkML" xml:id="stk16" contextRef="#ctx0" brushRef="#br1">19144 7761 766 0,'0'0'126'7,"0"0"-10"1,0 0-14 0,0 0-43-2,0 0-30 2,0 0-15-1,-490 0-14 1,401 22 0-1,-6 15-45 0,66-17-108 0,2 11-212 1</inkml:trace>
    </iact:actionData>
  </iact:action>
  <iact:action type="add" startTime="31522">
    <iact:property name="dataType"/>
    <iact:actionData xml:id="d17">
      <inkml:trace xmlns:inkml="http://www.w3.org/2003/InkML" xml:id="stk17" contextRef="#ctx0" brushRef="#br1">15286 9597 539 0,'0'0'283'6,"0"0"-140"-2,0 0-36 4,0 0 37 0,0 0-37 0,0 0-23-1,-231-30-11-1,143 30-17 3,-8 0-4-4,-13 0-5 4,-11 2-9-2,0 9-13 2,0 3-4-4,5-4-3 3,2 5-7 1,1-1-1-2,1-3-7 1,6-2 3-1,5-3-5 2,6 0 0-2,10-3 1-1,0 5 0 2,9 1 0 0,4-2-2 0,7-1 1 0,10 2-1 1,11 1 0-2,18-3 1 0,9-4-1-1,10-2 1 3,6 0-2-3,0 0 2 1,-3 0-2 0,3 0-1 1,0 0 1 0,0 0-5 0,0 0 0-2,6-8 5 2,29-22 1 0,4-5-2 0,10-4 3-2,8-5-1 2,1-5 0 0,-2 6 1 0,-2 4-3-2,-8 9 4 2,-15 8-3 0,-8 10 2 0,-16 7-1-2,-1 5 0 2,-6 0 1 2,0 0-1-4,0 0-1 0,0 2-2 2,-9 23 3 0,-21 4-1 0,-11 6 1-2,-2-1 0 2,-11 6 0 0,2-3 0-1,3-3 1 0,1-6-1 1,7-4-2 0,14-1 2 1,4-3 1-4,14-6 0 3,5-1 4 0,4-1-4 0,0 0 4-2,23 1-1 1,20-2 1 2,8 3 3-1,8-2-5-2,-2 2 3 2,0 1-2 0,-2-2-4 0,1 4-2-2,-7 3 1 2,-5-6-14 0,-4-4-71 0,-3-7-74-1,-34-3-107 0,5 0 120 1</inkml:trace>
    </iact:actionData>
  </iact:action>
  <iact:action type="add" startTime="32466">
    <iact:property name="dataType"/>
    <iact:actionData xml:id="d18">
      <inkml:trace xmlns:inkml="http://www.w3.org/2003/InkML" xml:id="stk18" contextRef="#ctx0" brushRef="#br1">16161 9140 428 0,'0'0'303'4,"0"0"-108"4,0 0-61-2,0 0-49 1,0 0-24 2,0 0-2-1,0 0-12 0,164 185 10-2,-144-133-18 2,-8 11 0 0,-3 2-10-2,-9 4-13 2,-11-1-8 0,-42-7-6-1,-20-8-1 1,-12-18-1-2,-8-19-2 3,3-16 0 0,9 0-1-2,11-30-5-1,18-22-7 2,17-1-2 0,22 0 0-2,13 11 0 2,0 14 10 0,24 16 5 0,22 12 2-2,8 0 4 2,7 23 1 1,8 21 10-2,-1 11 0-1,2 1 7 2,-6-4-3 1,-14-3-6-2,-9-12-8-1,-5-10-4 2,-16-7 0 0,4-10-2 0,-4-10-15-2,6 0-45 2,3-10-63 0,-25-10-39 2,5 3-99-6</inkml:trace>
    </iact:actionData>
  </iact:action>
  <iact:action type="add" startTime="32969">
    <iact:property name="dataType"/>
    <iact:actionData xml:id="d19">
      <inkml:trace xmlns:inkml="http://www.w3.org/2003/InkML" xml:id="stk19" contextRef="#ctx0" brushRef="#br1">17414 9404 506 0,'0'0'210'5,"0"0"-63"1,0 0-52 1,0 0-54 0,0 0-2 1,0 0-2 1,43-10-15-3,-53 10 12 2,-19 12-8-2,-9 5-10 4,-5 0-3-3,-5-1-4-1,4 1-5 1,0 0 0 1,15-2-3 2,10-7 1-5,6 1-1 2,10-8 4 2,3 6 10-2,0 3 30-1,8 4-8 2,23 6-36 0,9-3 3 0,0 0 1-1,-7 6 14 1,-1-1-3 0,-7 1-4-1,-11 4-1-1,-4 4-3 4,-10-3 0-1,0 1-4-2,0-7-1 0,0-4-3-1,-24-8 0 2,-13-10-4 0,-6 0 1-2,-7-6-19 3,7-33-48-2,10-14-46 1,23 27-57-2,10-1-221 2</inkml:trace>
    </iact:actionData>
  </iact:action>
  <iact:action type="add" startTime="33445">
    <iact:property name="dataType"/>
    <iact:actionData xml:id="d20">
      <inkml:trace xmlns:inkml="http://www.w3.org/2003/InkML" xml:id="stk20" contextRef="#ctx0" brushRef="#br1">17618 9026 517 0,'0'0'213'4,"0"0"-89"0,0 0-25 3,0 0-32 0,0 0-8-1,0 0 5 2,74 272-6 0,-68-193-5 1,-2 2-15-4,-1 1 1 4,-3-6-15 0,0-11-8-2,0-12-3-1,0-20-10 1,0-18 8 2,0-11-8-1,3-4-2-3,10 0-1 3,1-7-2 2,13-23 2-4,2-2 0 1,-2 0 2 0,3 2-1 2,-2 8 0-2,0 8 0-1,1 11-1 2,-3 3 3 0,1 0-1 2,2 15 4-4,-1 22-1 3,-2 4 7 0,-9 0-5 2,1 3-1-9,-7-14-5 6,-6-6-1 1,2-9 0-4,-4-6-6 2,0-9-38 0,1 0-71 1,-4 0-94 0,3-11-102-2</inkml:trace>
    </iact:actionData>
  </iact:action>
  <iact:action type="add" startTime="33847">
    <iact:property name="dataType"/>
    <iact:actionData xml:id="d21">
      <inkml:trace xmlns:inkml="http://www.w3.org/2003/InkML" xml:id="stk21" contextRef="#ctx0" brushRef="#br1">18495 9766 641 0,'0'0'205'4,"0"0"-66"2,0 0-83 1,0 0-56 0,0 0-2 1,0 0-82 3,0 0-226-7</inkml:trace>
    </iact:actionData>
  </iact:action>
  <iact:action type="add" startTime="33990">
    <iact:property name="dataType"/>
    <iact:actionData xml:id="d22">
      <inkml:trace xmlns:inkml="http://www.w3.org/2003/InkML" xml:id="stk22" contextRef="#ctx0" brushRef="#br1">18466 9303 425 0,'0'0'181'6,"0"0"-17"-2,0 0-80 4,0 0-50-1,0 0-25 0,0 0-9 1,-52-218-7 0,49 218-55-2,3 0-170 2</inkml:trace>
    </iact:actionData>
  </iact:action>
  <iact:action type="add" startTime="34215">
    <iact:property name="dataType"/>
    <iact:actionData xml:id="d23">
      <inkml:trace xmlns:inkml="http://www.w3.org/2003/InkML" xml:id="stk23" contextRef="#ctx0" brushRef="#br1">19114 9147 441 0,'0'0'133'4,"0"0"-8"0,0 0-91 4,0 0-25 2,0 0 17-4,0 0 16 1,-28-33 17 0,-11 18-9 1,0-1-16 0,-9-6-8-2,5 7-6 2,5 0-8 1,6 10-6-2,8 5-2-1,5 0 12 2,4 0 7 1,2 11 9-2,9 23 12 0,-5 11-13 0,9 5-9 2,0 5-2 0,0 1 10-5,13 5 3 7,13 5 6-4,-1 3 6 1,0-2-5-3,-2-4-15 5,-9-7-8-3,-4-6-13 1,-2-10 0-1,0-16-4 2,1-6 1-2,-6-10-2 1,6-8 1-4,-2 0-19 4,6 0-72 0,-6-28-49 0,-2 7-65-2,-1 3-230 2</inkml:trace>
    </iact:actionData>
  </iact:action>
  <iact:action type="add" startTime="34597">
    <iact:property name="dataType"/>
    <iact:actionData xml:id="d24">
      <inkml:trace xmlns:inkml="http://www.w3.org/2003/InkML" xml:id="stk24" contextRef="#ctx0" brushRef="#br1">19141 9342 784 0,'0'0'247'5,"0"0"-154"0,0 0-16 1,0 0-10 3,0 0-27 0,0 0-17-3,-342 49-19 1,279-40-4 1,6-3-5 0,12-6-26-1,9 0-66 0,33 0-86 1,3 0-231-1</inkml:trace>
    </iact:actionData>
  </iact:action>
  <iact:action type="add" startTime="35004">
    <iact:property name="dataType"/>
    <iact:actionData xml:id="d25">
      <inkml:trace xmlns:inkml="http://www.w3.org/2003/InkML" xml:id="stk25" contextRef="#ctx0" brushRef="#br1">18475 9591 448 0,'0'0'167'8,"0"0"29"-1,0 0-21 3,0 0-85-6,0 0-36 5,0 0-10-2,43 180 0 2,-43-138-19-4,0-14-18 4,0-11-7-2,0-8 0 2,0-9-23-3,5 0-68 2,-3 0-81 0,7-19-204-1</inkml:trace>
    </iact:actionData>
  </iact:action>
  <iact:action type="add" startTime="35423">
    <iact:property name="dataType"/>
    <iact:actionData xml:id="d26">
      <inkml:trace xmlns:inkml="http://www.w3.org/2003/InkML" xml:id="stk26" contextRef="#ctx0" brushRef="#br1">19626 8997 392 0,'0'0'168'5,"0"0"-9"-1,0 0-65 3,0 0-16 3,0 0-4-5,0 0-6 3,0 306 13 0,-6-218-28-1,6 9 2-1,-2-11-27 3,2-10-10-2,0-17-11 2,0-19-2-4,0-22-5 4,0-6 0-2,0-9-2 2,0-3-26-3,0-3-50 2,16-29-94 1,-4 6-80-3,-2 3-460 1</inkml:trace>
    </iact:actionData>
  </iact:action>
  <iact:action type="add" startTime="35665">
    <iact:property name="dataType"/>
    <iact:actionData xml:id="d27">
      <inkml:trace xmlns:inkml="http://www.w3.org/2003/InkML" xml:id="stk27" contextRef="#ctx0" brushRef="#br1">19887 9419 584 0,'0'0'169'7,"0"0"-122"0,0 0 133 2,0 0-97-3,0 0-13 1,0 0-44 2,0 0-22-2,-522-39-4 0,458 39-3 2,16 0-51-3,44 0-100 3,4 4-399-3</inkml:trace>
    </iact:actionData>
  </iact:action>
  <iact:action type="add" startTime="38274">
    <iact:property name="dataType"/>
    <iact:actionData xml:id="d28">
      <inkml:trace xmlns:inkml="http://www.w3.org/2003/InkML" xml:id="stk28" contextRef="#ctx0" brushRef="#br1">20047 11733 244 0,'0'0'134'7,"0"0"-54"2,0 0-13-2,0 0 20-1,0 0 43 3,0 0-28-2,0 0 10 0,37-10-25 1,-37 10-22 1,0 0-19-3,0 0-13 0,0 0-16 2,-16 12-5 2,-25 14-4-3,-23 0-4 1,-8-5-4-3,-15-1 2 4,-2-6-2-1,-3-11-1-2,5-3 0 2,10 0-3 0,16 0 0 0,16 0-3-3,16 0-5 5,13-6-2-4,9-5 3 3,7-5-8-1,0-9 9-2,10-7 6 4,21 0 2-4,5 2 2 2,4 2 0-2,1 5 1 2,-5 10 6 1,-5 4 7-4,-7 4 12 3,-5 5-10 0,-10 0-6 1,-5 0-6-4,-4 0-3 3,0 0-1 0,0 14-2 0,-17 13 2 1,-18 10 0-3,-13 1 2 1,0 1 0 1,-4-1-2 0,7 3 3-2,9-11 1 3,8 0 8-2,12-6 6-1,8-11 15 2,8 1 11 0,0 0-2 0,0 3-4-2,33 4-22 2,9-6-3 0,3 5-6 0,-6-6-2-2,-5-3-5 2,-7 4-1 0,-7-1-21-1,-11 5-109 0,-9-11-38 1,0 1-326 0</inkml:trace>
    </iact:actionData>
  </iact:action>
  <iact:action type="add" startTime="39152">
    <iact:property name="dataType"/>
    <iact:actionData xml:id="d29">
      <inkml:trace xmlns:inkml="http://www.w3.org/2003/InkML" xml:id="stk29" contextRef="#ctx0" brushRef="#br1">21001 13700 536 0,'0'0'242'8,"0"0"-157"-2,0 0-37 1,0 0-12 1,0 0-15 3,0 0 2-8,-324 84 4 6,250-70-1-2,1 0 2 1,2-6-3-1,-3 5-4 0,10-6-11 3,8-1-2-3,5 0-6 1,15-6-2-3,7 0 0 3,9 0 0 0,12 0-2 0,8-9-1-1,0-18-2 0,3-10 5 2,31-1-1-1,6 4 1-3,2 4 1 3,-1 2-1 1,-4 5 1-2,-6 6-1-1,1 4 1 3,-10 5 2-2,-12 4-2 0,-2 4 7 1,-8 0 7 0,0 0-6-1,0 0-4-1,-16 12-4 3,-23 13 0-1,-3 0-1-1,-1 4 3-1,4 3-1 4,8 6 0-3,12-2 6 0,8-1 23-1,8-5 15 5,3 4-1-4,0-6-12-1,23-1-9 1,21-1-12 0,12-4-5 1,-2-4-5 2,-6-4-2-5,-18-3-2 2,-13-1-70 3,-17-10-76-4,0 4-355 0</inkml:trace>
    </iact:actionData>
  </iact:action>
  <iact:action type="add" startTime="39916">
    <iact:property name="dataType"/>
    <iact:actionData xml:id="d30">
      <inkml:trace xmlns:inkml="http://www.w3.org/2003/InkML" xml:id="stk30" contextRef="#ctx0" brushRef="#br1">20811 15731 424 0,'0'0'192'8,"0"0"-20"-1,0 0-91 2,0 0-21-4,0 0-17 3,0 0-7 0,0 0 11 0,-79 43-13-1,21-35-9 1,-9 1-10 0,-1 0-5 0,-5-5-1-2,-1 5 6 1,3-3 1 1,5 5-5 2,8-11-3-5,10 6-6 2,10-5-2 3,12-1 1-2,15 4-1-3,5-4 0 2,6 0 0 1,0 0-8 1,10-22 8-4,20-18 10 5,11 1-9-3,2-3 0 0,-2 5 0 0,-5 6-1 1,-10 6 1 0,-8 8-2 0,-7 4 0-2,-6 6-5 1,-5 1-11 1,0 6-12 2,0 0 0-4,-19 0 29 1,-9 21 1 0,-2 6 13 2,2 10 8-3,1-3 12 1,2 3-2 1,8-4-2 1,4-5 7-3,3-7-2 3,10-4 8-2,0-2 1 0,0 9-9 0,5-7-10 0,23 1-10 3,4 2-5-4,0-3-7 0,7-3-3 2,-6-8-1 1,-1-6-16-1,-3 0-63-3,-6 0-78 3,-16 0-57 2,-4 0-627-2</inkml:trace>
    </iact:actionData>
  </iact:action>
  <iact:action type="add" startTime="40913">
    <iact:property name="dataType"/>
    <iact:actionData xml:id="d31">
      <inkml:trace xmlns:inkml="http://www.w3.org/2003/InkML" xml:id="stk31" contextRef="#ctx0" brushRef="#br1">23438 17971 3 0,'0'0'299'4,"0"0"-176"1,0 0-14 3,0 0 26-1,0 0-40 0,0 0-14 0,0 0 9 1,54 45-21-2,-47-41-15 2,-1-3-4 0,-6 5 2 1,0-6-17-3,0 6-28 2,0-1-7-1,-38-2 0 1,-19 8 1-1,-12 7 3 0,-2-10-3 3,-2 9 0-4,2-10-1 3,2 5 0-3,1-7 1 2,4 2-2 0,-1-7-2-2,14 0 2 2,6 0 0 0,13 0-2 0,15 0 0-1,6-7-7 1,9-3 9 0,2-4-7 0,0-9 5-2,0 1 3 1,0-1-1 1,17-8 1 0,9 6 0-2,9-7 1 2,1 14-1 0,3-8 0 0,-5 9 0-2,2 4 2 2,-9-4-2 0,-9 9-1 0,-2-4 0-2,-9 9-1 2,-7 3-2 0,0 0-3 0,0 0-4-2,0 0-8 2,-20 20 17 0,-8 5 4 0,-5 7 1-1,-4-2-1 0,7 9 1 1,-3-2 3 0,8-7 7-2,6 4 5 2,6-5-5 0,6-4 5 0,7 0 2-1,0 0 14 1,4-5 2-1,24 5-8 1,7-9-8-2,-5-1-5 2,-4-9-11 0,-8 0-4 0,-7-3-3-2,-2-3-28 2,-6 5-37 0,-2 7-37 0,-1-7-92-2,0 0-378 2</inkml:trace>
    </iact:actionData>
  </iact:action>
  <iact:action type="add" startTime="44381">
    <iact:property name="dataType"/>
    <iact:actionData xml:id="d32">
      <inkml:trace xmlns:inkml="http://www.w3.org/2003/InkML" xml:id="stk32" contextRef="#ctx0" brushRef="#br1">20981 11842 649 0,'0'0'238'7,"0"0"-105"-1,0 0-5 4,0 0-33-4,0 0-31 1,0 0 4 2,0 0-11-4,-723 0-11 5,592 3-9-4,1 1-3 0,-4-2 4 3,-2-2 2-2,-2 5-11 1,4-5-5-2,13 3-12 4,14 2-3-4,13 0-6 4,17 2 1-4,13-2-4 1,25 0 2 0,13-5-1 2,14 3 0-3,4 1-1 2,8-4 3 2,0 0-1-4,8 0 4 0,33 0 0 2,11-29-5 0,12-3 2 0,8-5-2-2,11-3 1 2,1 3 0 0,7 1 2 0,-11 8 0-2,-3 6-2 2,-16 5 0-1,-15 0 1 3,-10 6-3-5,-11 1 1 3,-9 6-2 0,-12 4 1 2,-1-3-1-6,-3 3-1 4,0 0-1 0,-3 0-1 0,-49 0 4-1,-25 13 6 0,-23 16-1 2,-13 4-4-2,-4 10-1-1,7 0-2 2,5-3 2 0,15 1 1 0,22-11 0-2,21-8-1 2,22-10 2 3,15-7 0-3,10 0 24-5,30 2 15 5,47 3-7 0,27 5-12-2,17 10 14 1,-4 9 2 2,-1 8-3-1,-9 3 1 0,-20-8-16-2,-20-7-20 2,-21-12 0 0,-21-9 0 0,-9-7 0-2,-12-2 0 2,-4 0-5 0,0 0-39-2,0 0-44 2,0 8-62 1,0-8-56-3,-7 7-96 3</inkml:trace>
    </iact:actionData>
  </iact:action>
  <iact:action type="add" startTime="46309">
    <iact:property name="dataType"/>
    <iact:actionData xml:id="d33">
      <inkml:trace xmlns:inkml="http://www.w3.org/2003/InkML" xml:id="stk33" contextRef="#ctx0" brushRef="#br1">21768 13700 809 0,'0'0'300'5,"0"0"-157"4,0 0-56-3,0 0-29 5,0 0-19-7,0 0 4 4,0 0-3-1,-362 41 1 0,237-35 5 2,-1 1-1-2,-5 1 1 1,7 9-4-2,1-1-11 2,5 5-9 0,9 1-10 0,9 0-4-1,16 0-4 0,13-4-2 1,13-1 1 1,13-7-3 0,21-3 2-1,11-6-2 12,13-1-1-16,0 0-1-4,0 0-3 2,0-27 2 6,3-11 3 0,24 3 2-2,14-5-1 3,5 1 0-1,8-3 0-1,5-6 1 1,5 5-2-2,-6 4 2 2,-3 3-2 0,-14 14 1-2,-14 7 0 2,-11 7 0 0,-14 8 1 0,-2 0-1-2,0 0-1 2,0 6-3 0,-41 29 1 0,-20 13 0 0,-11 6-1-2,-4-3-7 2,2-3 1 0,12-7 4-1,11-4 3 2,18-8 2-2,10-4 0 1,17-2 4-1,6-1 3 0,0 7 18 1,19 6 18-1,34 11 4-1,8 4-9 2,16 3-5 0,-3 3-12 0,-2-4-10 0,-14-11-6-2,-14-11-4 2,-5-13-1 0,-11-4-7 0,-11-11-26-2,-4-2-57 2,-6 0-84 0,-7 0-81 0,0-8-174-2</inkml:trace>
    </iact:actionData>
  </iact:action>
  <iact:action type="add" startTime="48834">
    <iact:property name="dataType"/>
    <iact:actionData xml:id="d34">
      <inkml:trace xmlns:inkml="http://www.w3.org/2003/InkML" xml:id="stk34" contextRef="#ctx0" brushRef="#br1">21687 15667 539 0,'0'0'271'8,"0"0"-103"0,0 0-93-2,0 0-19 1,0 0 2 2,0 0 3-2,0 0-4 0,-310 2 6 0,202 2-9 2,-6-3-8-1,-9 3-5-2,2-1-2 2,1 2 0-1,6 0-12 2,11 5-3-3,16-1-9 3,10 2-2-1,13-7-6 0,10 6-1-2,4-2 1 1,6 0 2 1,6 1 1 0,10-4-3 2,10 4-2-5,8-9-4 2,6 0-1 2,1 0 0-3,3 0 2 1,0 0-1 1,0 0 0 0,0 0 1-2,0 0-2 2,24-26 0 0,24-21 6 1,25-7-3-3,9 0 0 3,2 6 3 0,-2 13 0 0,-10 9 6-7,-15 9 9 6,-17 7-2 0,-12 7-1 1,-15 3-3-2,-9 0-9-1,-4 0-2 3,0 0-4-2,0 0 0-1,-10 0-1 2,-36 5 2 0,-12 12 0 0,-13 0-1-2,-2 0-3 2,1-4-4 0,8 4-6 0,12 3 7-2,12 0 2 2,7-3 4 0,17-9 1 0,15 0 3-2,1 3-1 2,0 4 7 0,0 7 5 0,1 3 4-2,28 10 10 2,6 4 16 2,10 11 2-4,3 9-8 3,7 0-3-1,-6 6-28 2,-5-21-8-7,-11-7 0 3,-7-17 0 3,-9-9 0-2,-5-5 0 2,-8-6 0-4,4 0 0 3,-3 0-18 0,3 0-90 0,-5-11-62-2,-3-1-88 2,0 7-118 0</inkml:trace>
    </iact:actionData>
  </iact:action>
  <iact:action type="add" startTime="51894">
    <iact:property name="dataType"/>
    <iact:actionData xml:id="d35">
      <inkml:trace xmlns:inkml="http://www.w3.org/2003/InkML" xml:id="stk35" contextRef="#ctx0" brushRef="#br1">23628 18027 542 0,'0'0'237'10,"0"0"-97"-4,0 0-51-1,0 0 0 4,0 0-14 0,0 0-8-2,0 0 7-1,4-7-10 1,-4 7-9 1,0 0-13 1,0 0 3-3,0 0-2 2,0 0 1-1,0 0 3 1,0 0-2-1,0 0-9 0,0 0-11 3,0 0-6 1,0 0-6-10,-10 0 0 7,-9 0-5 1,-1 0-2 0,0 0-2-3,4 0 0 1,-3 0-2 1,6 0 0 1,5 0 1-5,0 0 0 5,3 0 0-2,5 0 0 3,0 0-1-5,0 0 1 2,0 0-1 2,-2 0 1-2,-9 0-2 1,-3 0 2-2,-11 0 2 2,-10 0 1 1,2 1-2-3,-7 5 1 1,-7 0-3 2,-7-1 2-1,-9 5-1-2,-7 0 2 2,-10 2-1 0,-8 2 0 2,1-1 0-5,2 9-1 3,12-1 1-1,5-2-2 1,20-2 0-2,12-3-1 2,16-8 0 0,11 0-1 0,9-6 0-1,0 0-1 0,0 0 0 1,0 0 0 0,0 0-2-2,0 0 0 2,1-31 2 0,22-14-1 0,2-3 3-2,7-3-1 2,0 7 0 1,4-1 0-1,-3 9 1-2,-2 4-1 4,-2 2 3-2,-6 10-2 1,-3 3 0-7,-2 7 0 6,-8 1-1 0,-1 1 1 0,-5 7-1-1,0 1 1 0,-4-4 0 1,0 4 1 0,0 0 0-2,0 0 2 2,0 0-3 0,0 0-1-2,0 0 0 2,0 0-1 0,0 0-1 1,0 0 2-1,0 0 1-3,0 0 0 4,0 0-1-2,0 0 1 1,0 0 0-2,0 0 1 2,0 0-1 0,0 0 0 0,0 0 0-2,0 17 1 2,-21 15 0 1,-14 18 0-2,-6 1-1 0,-7 5-1 1,5 0 1 0,-1-11-2 2,14 3 2-7,4-17-1 6,13-5 1-2,11-13 2 2,2-2 1-2,0-3 5-1,0 12 32 2,31 9-12 0,22-4-11-2,8 0-13 2,6 0-5 0,-8-5 0 0,-15-6 0-1,-12 4 0 0,-12-9 0 3,-8-5 0-4,-11 0 0 1,-1-2 0 0,0-2 0 1,0 0 0-2,0 0 0 2,0 0 0 1,0 0 0-2,0 0 0-1,0 0 0 2,0 0 0 2,0 0 0-4,0 0 0 0,0 0 0 2,0 0 0 0,-20 0 0 0,-5-6 0 0,-4-3 0-1,2-8 0 0,-5 4-9 2,0-1 7-2,-1 2-2-1,5-1 2 2,5 1-3 0,7 7-1 0,0-7 0-2,7 7 0 2,1-3 1 0,-5-7 0 0,5 4-1-1,4-12-1 0,1 3-1 2,3 1 0-4,0-1 4 3,0 3 4 0,0 9 0 0,0-3 0 1,0 0 1-4,0-4-1 3,0 3-2 0,0-1 2 0,3 8-2-2,-2-7 1 2,-1 10-2 0,3-3 2 0,2-8 1-2,0-1-1 2,8-4 1 1,9-11 0-1,3-2 0-3,-1 3 0 3,4-2 0 0,1-2 1 5,-10 12-1-12,1 10 0 8,-13-2 1-2,1 7-1 1,-3 5 0-1,0 0 0 0,-5-3 0 1,0 3-1 0,0 0-6-2,6-6-7 2,-5 0-14 0,2 1 6-2,3 3-21 2,-6 2-21 1,0 0-76-3,0 0-47 3,0 0-127-3</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41:16.6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1172">
    <iact:property name="dataType"/>
    <iact:actionData xml:id="d0">
      <inkml:trace xmlns:inkml="http://www.w3.org/2003/InkML" xml:id="stk0" contextRef="#ctx0" brushRef="#br0">918 4372 545 0,'7'-5'207'4,"-7"5"-96"-4,0 0 10 13,0 0-35 0,0 0-38-12,0 0-3 24,0 0-1-24,0 0-8-1,0 0-4 0,0 0-2 12,0 0 6 1,-8 0 5-12,-16 0-17 11,0 0-7-10,-4 0-2 11,-5 0-1-13,-2 0-3 26,-3 0-4-26,-4 0 0 0,-1 0-4 15,-1 0 7-15,1 0-1 14,-1 0 6-13,7 0-5 14,-2 0 0-12,8 0-5-3,2 0-3 18,4 0-1-17,8 0 1 15,3 0 2-16,5 0-3 17,3 0 5-15,0 0 4-2,-1 0 4 31,3 0-5-31,-5 0-4 0,5 0 5 1,-4 1-6 12,4-1-1-12,0 4-3 16,-1-4 6-15,2 3-6-1,-1 7 3 10,-5-3-1 3,6 7 17-12,-1 5 6 11,-6 6-13-13,4 4 5 20,-1 5-4-18,3 3 1-2,-5 1 3 14,7 3-3-14,-3-4-4 14,-4 1 1-12,5 6-5 11,1 5-4-12,-2 4 8 10,2 1-5-7,2 4 8 18,1 2-6-22,0 2 1 0,-4-1-5 13,4 1 1-12,0 0-2 14,0-3 1-15,0 0-1 12,0 0 3 2,0 3 1-13,0 5-1 3,0 4 3 8,0-2-2-9,0 8 1 10,0 2-2-12,0 2-2 11,0-3 0 16,4-1-1-27,-3-4 2-1,7 2-1 0,-2-2 0 52,-1 4 1-50,3-2 4-2,-1-3-4 0,1 4 0 0,1 3-1 0,4-3 0 1,-6 3-1 12,5-2 2-12,-8 0 0 13,8 9-2-13,-3 0 2 11,-2 10-3-10,2-1 4 11,-2-5-5-10,2-8 3 8,-5-14-2-9,-1-12-1 11,1-6 3-11,-1 3-2 63,3 7 0-65,1 10 0 1,0 12 2-1,11 7-2 0,1 5 1 0,-2 4-2 0,3-1 2 0,-4 2-2 0,0-1 1 14,-4-2 0-13,1-1-1 40,-6-5 0-41,5-3 1 0,-4-3-1 0,1-2 2 1,-2 3-2 3,-4-9 0 11,-3-9 0-14,0-14 0 49,0-14 0-50,0-7-1 0,0-8 2 0,0-1-2 0,0 1 2 0,0 8 0 1,0 8 0 11,0 10 1-10,0 9 0 12,0 5 9-14,0 13-5 13,10 8 1-10,5 1-4 9,4 4 2-9,-2-4 2 11,-4-2-6-14,-6-3-1 16,-4-14 3-15,-3-14-3 11,0-10 0-10,0-13 1 38,0 2-2-40,0-5 1 0,0 0 0 0,0 3 0 0,-3 0 1 12,-4 2 0-10,3-5-1 2,-5 2 1 51,6-4-1-55,-1 0 0 0,-5 0-1 0,8 3-1 0,-2 3 4 0,-4 0-2 0,2-3 2 13,1-8-2-13,0-8 0 11,4-10 0 13,0 1-1-23,0-3 1-1,0 4 0 3,0-3 0 26,0 6 2-29,0-7-1 0,0 0-1 1,0 0 1 12,0 0-1-12,0 0 0 10,0 0-2 3,0 0 0-14,0 0-2 14,0 0 3-14,0 0-4 24,0 0 1-24,0 0 2 0,0 0 2 12,0 0 0-12,0 0 0 14,0 0 0-14,0 0 2 14,0 0-3 30,0 0 2-44,0 0-2 1,0 0 2-1,0 0 3 0,0 0 2 0,0 0 10 21,0 0-2-19,0 0-14-2,0 0 0 47,0 0 0-47,10 0 0 0,0 0 0 0,-6 0 0 0,8 0 0 0,-4 0 0 1,1 0 0 12,1 0 0-12,0 0 0 11,-4 0 0-9,-4 0 0 10,1 0 0-7,-3 0 0 18,5 0 0-24,-2 0 0 0,-1 0 0 36,1 0 0-34,1 0 0-1,-1 0 0-1,3 0 0 0,-3 0 0 0,4 0 0 12,6 0 0 13,3 0 0-23,0 5 0-2,4 3 0 0,5 3 0 22,-1 7 0-21,7-2 0-1,5-1 0 36,0-2 0-35,12-4 0-1,1-1 0 0,8-3 0 1,4 1 0 23,-6-2 0-24,4-1 0 0,-5 1 0 4,-2 2 0 23,-1 1 0-26,-5 1 0-1,-2-3 0 2,4 7 0 13,-2-2 0-15,5 7 0 27,1 3 0-25,2 2 0-2,-1 3 0 2,4-1 0 13,1-4 0-14,-5-7 0 11,-6-4 0-9,1-6 0 11,-2-3 0-12,-3 0 0 11,-2 0 0-13,-5 0 0 14,-2 0 0-12,-7 0 0 12,-1-3 0-13,2-1 0 13,-2 3 0-13,0 1 0 13,0-4 0-13,-1 1 0 12,-1 1 0-12,1 2 0 12,0 0 0-11,1 0 0 12,1 0 0-14,7 0 0 13,5 0 0-9,3-8 0 10,10 1 0-13,-1-3 0 13,10-5 0-11,-5 3 0 9,3 2 0-10,-1 4 0 3,6 1 0 9,4 1 0-13,-2 4 0 15,5 0 0-16,1 0 0 12,5 0 0-11,3 0 0 12,4 12 0-11,7-7 0 57,-1 0 0-59,6-2 0 0,-8 1 0 0,5-1 0 0,-6-3 0 0,4 0 0 0,-1 0 0 1,4 0 0 12,3 0 0-11,-5 0 0 13,3 0 0-14,-6-10 0 32,-1 5 0-33,1 3 0 0,3 2 0 0,8 0 0 14,5 0 0-12,-1 0 0 0,5 2 0 14,-5 10 0-16,3-7 0 15,4 4 0-14,-3 0 0 14,5-1 0-14,-5 6 0 12,2-1 0-10,0 4 0 10,-1 0 0-10,-4-7 0 10,3-6 0-13,-4-4 0 14,12 0 0-13,4-2 0 12,-2-24 0-12,-1 1 0 11,-5 5 0-9,-3 10 0 19,1 3 0-22,-9 5 0 0,9 2 0 42,-5 0 0-40,-2-4 0-2,-2 2 0 0,-1-10 0 0,0 2 0 1,0-1 0 44,4-4 0-45,7 4 0 0,-4-3 0 0,0 5 0 0,-1 2 0 1,-2-3 0 28,-2 8 0-28,5-6 0-1,6-4 0 1,0-5 0 10,-8-2 0-11,-1-2 0 18,-4-1 0-15,-10 3 0 1,-3 2 0 32,0 4 0-36,3 0 0 0,-2 8 0 1,8-1 0-1,-5 3 0 15,6-5 0-13,3-2 0 12,5-2 0-14,0-2 0 15,3 1 0-13,0 0 0 13,1 2 0-15,-2 5 0 4,-8 4 0 10,-1 2 0-13,-12 0 0 15,0 0 0-15,0-3 0 12,6 0 0-13,5-6 0 14,3-1 0-12,6-4 0 11,-2 6 0-9,-1 1 0-1,-1 7 0 13,6 0 0-16,5 0 0 17,8 0 0-17,-5 0 0 15,1 0 0-15,-3 0 0 21,7 0 0-20,-4 0 0-1,6 0 0 27,4 0 0-27,0 0 0 0,-5 0 0 1,1 0 0 17,-3 0 0-18,-2 0 0 17,6 0 0-17,1 0 0 5,3 0 0 11,-4 0 0-16,-9 0 0 18,-5 0 0-17,3 0 0 14,-4 0 0-14,4 0 0-1,3 4 0 16,-5 3 0-15,7-1 0 13,5-3 0-14,2-3 0 17,4 0 0-16,0 0 0 12,0 0 0-12,-5 0 0 12,-3 0 0-11,-4 0 0 12,-5 0 0-14,11 0 0 11,3 0 0-7,-1 0 0 8,5 0 0-11,-4 0 0 15,2 0 0-13,10 0 0 11,-5 0 0-11,10 0 0 0,-5 0 0 15,0 11 0-18,-5 6 0 3,5-1 0 13,-2-4 0-15,-4-9 0 13,1 0 0-14,-5-3 0 15,-8 0 0-13,1 0 0 11,-1 9 0-12,0 1 0 14,-2 5 0-15,-1-1 0 24,-1-2 0-24,-2-4 0 0,4-6 0 16,5-2 0-14,3 0 0-2,-4 0 0 14,-5 3 0-12,4-1 0 16,-2 2 0-18,2 2 0 25,-3-1 0-25,5 6 0 0,-6-2 0 2,2-4 0 13,7-5 0-14,-5 0 0 10,5 0 0-7,-2 0 0 12,-9-5 0-16,-8-4 0 26,-17 9 0-18,-13 0 0-8,-18 0 0 0,-12 0 0 2,-7 0 0 14,-2 0 0-15,-5 4 0 23,5-2 0-24,3 1 0 1,-2-3 0 2,1 0 0 26,-1 0 0-29,-5 0 0 1,-7 0 0-1,-1 0 0 15,-2 0 0-15,0 0 0 28,4 0 0-28,7 0 0 2,7 0 0-2,10 0 0 14,4 0 0-14,-5 0 0 13,1 0 0-11,-11-3 0 11,-9 1 0-9,-6 2 0 10,-3 0 0-13,-3 0 0 15,6 0 0-15,-1 0 0 10,1 0 0-10,-3 0 0 13,2 0 0-12,7 0 0 14,3 0 0-16,5 0 0 15,5 0 0-13,-1 2 0 15,-7 9 0-17,-2 0 0 1,-3 3 0 29,-9-5 0-29,-5-4 0-1,-5-3 0 1,-10-2 0 5,1 0 0 9,-4 4 0-15,3-4 0 30,0 0 0-30,-2 4 0 0,8-4 0 1,-9 0 0 12,3 0 0-13,-3 0 0 27,0 0 0-27,4 0 0 0,6-38-4 13,3-21-5-13,-7-17 7 12,-2-11-5-11,-4-17 6 12,0-21-1-11,0-28 2 13,0-27 0-15,0-13-1 15,-10-14 1-14,-3 8 0 14,-1 9-1-15,-5 12 2 13,-1 23-1-11,2 21 0 13,2 13-1-15,2 14 1 16,-2 4-1-15,0-2 1 16,7-2 0-16,0-11 0 0,9-11 1 18,0-3-1-18,0 5 1 11,0 21-1-10,0 22 0 13,0 18 0-13,11 9 1 10,2-7-1-11,4-8 1 14,3-18-2-13,-1-29 1 12,2-17 0-12,-4-16-1 4,-10-5 1-5,-7 10 0 17,0 15-2-15,0 12 0 0,0 18 3 13,0 12-1-15,0 17 0 29,0 2-4-30,0-5 4 2,12-8 0-2,2-17-1 15,1 1-2-14,-1-2 3 1,-9 12 0 15,0 2-5-16,-2 13 4 24,-3 2 0-24,0 0 0-1,0 8-1 4,0 3 2 11,2-2 0-13,5 2-3 25,-7-3 2-25,0 0 1-2,0 7 1 0,0 5 0 3,0 8-2 14,0 11 0-17,0 8 1 15,0 15-3-13,0 5 3 12,0 6 0-14,0 0 1 17,0-2 0-14,0-1-1-2,0 1-1 11,0-2-3-8,0-4 2 13,0 3 2-17,-7-2-1 14,-6 1 1-13,-3 2-1 12,0-5-3-13,-10 0 0 16,-5-1 2-11,-8-5 0-5,-1-2 1 27,-1-5 1-26,-3-1-2-1,4-1 2 14,7 0 0-13,-4 8 0 6,11 5 0-5,9 5-1 15,-2 2 1-16,4 4 0 13,-8 0 1-14,0 0-1 15,-2 0 1-14,-4 0-2 15,-1 0 1-16,-3 0-1 3,-1 0 1 13,-3 0-1-14,-8 0 1 12,1-13 0-14,-1-4 0 18,-7 3 0-17,4 3-1 0,-2 1 2 12,-4 5 0-7,5-3 0-2,-4 3 0 11,1-1 0-14,2 0 0 16,-3 4-1-17,6-1 1 15,-4 3-2-15,4-2 2 17,-5 2-1-16,4 0 2 11,-5 0-3-11,-7 0 1 13,-3 0 0-12,-1 2-1 11,0 9-1-12,3-4 0 14,-6 0 0-14,4 3 2 12,-1-3-1-11,-3 5 0 3,-4-1 1 10,-4 3 0-15,-1-1 0 22,-5-1 0-21,3 0 0 0,1-1 0 5,-1-2 0 10,-2 1 0-14,0-2 0 12,-4 4 1-14,-6-2 0 5,3 2 1 19,-2-2-2-24,-3-6 0 0,0 2 0 15,0-6 0-13,5 0 0 14,-3 0 0-15,0 0 1-1,-1 0 1 15,-6 0-1-13,-6 0 1 4,-3 0-1 20,-5 0-1-25,2 3-1-1,3 14-5 3,-4 2 6 14,-2-2-1-16,-2-2-1 17,-11-8 2-16,1-3-2-2,-1-4 1 14,2 0 0-14,1 0 1 13,3-6 0 2,2-9 2-14,2 5-1 4,-4-2 0 9,-1 0 0-13,4 5-1 13,-7-4 3-14,-3-1-1 14,-3 5-1-12,-16-6 1 12,4 4-2-13,-4 1-3 8,5 1 0-7,3 7 0 21,-3 0 3-23,3 0-1 0,-2 0-1 12,2 0 2 2,0 10 0-13,3 0 0 2,-4-6 2 12,4-4-1-14,-2 0-1 14,7 0 1-15,-7-9 0 14,5-6 2-13,-15 5-2 13,-2 8 2-13,-3 2-3 13,4 0-4-14,3 0 4 15,-2 0-5-14,2 0 4 24,2-3-1-25,6-7 2 0,5-9 0 3,7 2 0 13,6 1-2-14,2 7 2 22,3 9 2-24,5 0 0 1,0 0-1 11,5 0 1-10,1 12-2 9,-3-7 1-10,-2-5 2 12,-12 0-2 1,-10 0 0-13,1-2-1 0,-8-15-4 13,7 9 2-12,-7 2 0 10,3 6 1-10,-5 0 0 13,0 0 1-12,2 0 0 11,3 0 1-13,4-3-1 15,4-5 1-15,-3-5-1 12,2 3 1-11,0-2-1 14,9 2 1-14,-6 1 1-2,-4 1-2 13,-5-4 5-8,-17-5-4 8,-3-4-1-11,-6-3-2 3,-6-3-3 2,3 5 3 5,-2-1 1-5,2 6 0 6,4 2 1-11,8 1 0 13,17 10 0-14,3 4 1 4,7 0 0 12,10 0-1-15,1 0 2-1,9 1-2 25,2 16 1-26,0-2 1 0,-7-1 0 4,3-5-1 17,-9-5 1-20,-8 0-2 0,8-4-2 11,5 5-2-8,3 4 2 11,-1 2 1-14,2 3 0 62,-3 0 0-63,4-2 1 0,6 1 0 1,11-1 0-1,4 1-1 0,5 1 1 0,0 3 2 0,3-2-2 2,3-5 2 21,-4-1-1-21,-4-1 0-2,0 1-1 5,-5 0 1 10,-1-3-2-15,-3 2 2 32,0-3-1-32,-8 1 3 0,-1 3-2 0,-15-1 1 15,-5-3-1-15,-6 0-1 6,-5 1 0 12,2-2-1-17,4-4-4 13,-1 0 5-12,-2 0-2 1,2 0 1 12,0 0 1-14,11 0 0 4,9 0 2 14,5 0-2-17,6 0 1-2,4-6 0 14,11 1-2-11,5-4 3 13,6 6-3-16,0 3 3 17,1 0-1-15,1 0-1-2,3 0 1 13,1 0 1-9,0 8-1 11,9 3 3-14,-6 0-4 25,1-1 1-25,8-8 0 0,-1 1-1 2,5-3 0 11,7 0-1-14,-3 0 1 14,13 0 0-14,-4 0-2 12,1 0 4-9,-2 0-4 12,-3 0 3-15,-1 0-2 15,-2 0 1-13,-2 0-1 13,-4 0 0-15,4 8 1 15,-5-2-1-14,7-1 2 16,2-5-2-16,-2 0 2 0,12 0-2 13,9 0 2-11,1 0-1 12,3 0 1-13,-3 0-1 2,1 0 1 14,-5-5-1-16,0-1 2 17,-4 3-1-18,1-5-2-1,3 2 2 4,-3 0-1 28,0 1 0-30,-5 3 1-2,-8-4 0 0,-5 2 0 3,-2 3 2 11,-1 1-2-11,1 0 3 10,9 0 1-12,1 0-3 13,13 0 1-12,-3 0 3 15,5 0-2-14,-5 0-2 10,-6 0 0-11,-6 0-1 2,-5 0 0 12,-5 0 0-14,4 0 4 2,3 0-1 14,9 0 0-17,9 0-4 12,0 0 0-12,4 0-1 0,1 0 0 15,2-9 0-15,3 1 1 14,7 5-1-15,2 3-2 16,1 0-1-14,0 0-30 12,0 0-50-13,0 5-82 15,25 28-56-16,-8-13-71 14,10 0-423-12</inkml:trace>
    </iact:actionData>
  </iact:action>
  <iact:action type="add" startTime="10472">
    <iact:property name="dataType"/>
    <iact:actionData xml:id="d1">
      <inkml:trace xmlns:inkml="http://www.w3.org/2003/InkML" xml:id="stk1" contextRef="#ctx0" brushRef="#br0">15586 1298 351 0,'0'-2'215'7,"0"2"-70"7,0 0-32-13,0 0-31 15,0 0-40-14,0 0-8 8,0 0 4-8,0 0 1 13,0 0 11-15,0 0-4 18,0 0-10-17,0 0-7-1,-16 0 0 43,-15 0 8-43,-15 0 23 0,-13 0-19 0,-2 0-17 0,0 0-2 15,1 0-8-15,8 0 3 58,0-4-5-57,7-4 0-1,-7-4-5 0,-5 2 3 0,2-1-6 0,-1-1 3 0,-4 4 1 1,2 2-2 1,-1 3-1 10,-5-2-2 18,5 5 1-29,1 0-1-1,3 0 5 1,7 0-1 1,-3 0 3 13,8 0 1-15,-4 0-5 15,4 0 5-13,-7 0-9 13,5 0 1-15,-7 0-1 36,2 0-1-34,-4 0-1-2,2 0 1 0,-3 0 0 0,5 0 0 26,-2 0-1-24,0 0 0-2,4 0 2 0,-1 0-2 14,5 0 3-13,4 0-2 12,1 0 2-12,1 0-3 13,-1 0 1-14,-2 0-1 15,-4 0 2-14,-10 0-1 61,3 0 1-62,0 0 1 0,-5-3-3 0,7-1 1 0,0-2-1 1,3 6 1-1,3 0 0 0,2 0 0 11,-3 0 0-10,-1 0 0 28,-2 0 2-29,7 0-1 1,-2 0 2-1,9 0 0 13,3 0-4-11,6 0 2 12,0 0-2-13,-1 0 0 16,9 0 0-17,-2 0 1 13,2 0-1-11,8 0 0 55,6 0 0-57,-4 0 0 1,2 0 0-1,2 0 0 0,-4 0 1 0,1 0-2 0,6 0 0 1,-4 0 0 27,4 0 1-28,0 0 0 2,0 0 0-2,0 0-1 14,0 0 1-14,0 0-2 13,0 0-1-12,0-4 0 11,0-14 3 2,0-4 2-14,17 0-1 15,1-7 0-13,4-4 0 32,5 2 0-34,1-3 0 0,1 6 0 0,-2 3 0 1,2 3 2 31,-1 7 0-31,-1-1 4 0,2 0 1-1,-6 9 0 15,-2-4-2-12,-1 5-2-2,-7 0 1 26,-1 4 1-25,-1-3-1-2,-2 5-1 0,0 0 5 23,-4 0 3-23,-3 0 4 0,1 0-3 14,-3 0-3-13,0-4-1 21,0 4 2-21,0 0-5-1,0 0-2 13,0 0-1-13,0 0 0 13,0 0-2-12,0 0 1 9,0 0-2 13,0 0 2-23,0 0-1 0,0 0 1 12,0 0-1-12,0 0 1 13,0 0-2-12,-3 21 1 12,-13-6-2 11,-1 9 2-23,-4-2-2 0,-2 6 2-1,-13 5-2 12,4 4 2-10,-4-3-1 15,-5 0 0-17,9-9-1 21,0 0 0-21,-4-1 1 0,9 3 1 37,-5 1 0-37,11-9-1 0,1 3 1 0,3 1-1 0,-2-3 1 15,1-3-2-14,0 2 1 13,6-4 0-13,3-1 0 14,2 0 0-14,6-8 0 11,1-6-1-8,0 0-1 9,0 0 2-13,0 0 0 14,0 0 0-14,0 3 0 14,0-3 0-14,0 5 3 25,0 3-3-25,1 6 2 0,18 0-3 15,6 3 3-14,8-8-2 22,-3 3 1-21,4-7 0-2,5-3 0 12,-6 4 1-11,5 0 1 14,-5-1 4-14,3 1 2 14,-2 0 0-15,-7-1 0 15,-1 1 0-13,-8-1-1 21,-5-1-3-21,-2-4 0-2,-2 2 0 0,-2 1-3 38,-4 0 1-37,3 0-2-1,-6-3 5 0,0 0-6 1,0 0 2 18,0 0-2-19,0 0 0 0,0 0-1 14,0 0 0-12,0 0-1 10,0 0 1-9,0 0-2 9,0 0-2 2,-13 0 1-14,-26-11 3 14,-6-6 0-13,-7-7 2 2,4 9-1 12,-1 3 0-14,8 3 0 15,5 6-1-15,1 3 2 13,2 0 0-13,7 0-1 27,8 0-1-27,7 0 0-1,9 0 0 0,2 0-5 13,0-8 1-12,0-5-2 10,0-11 5-7,0-3 2 18,0-3 0-22,2 6 1 0,12-1 0 40,4-4-1-39,5-1 0-1,7-2 1 0,1 0 0 1,8-3-1 10,3 1 0-10,1-3 0 15,7-1 1-14,-4 2 0 56,-3-2-2-56,-2 5 1-2,-11 5 0 0,1-2 2 0,-2 0-2 0,-2 5 0 0,-3 1 1 1,-4 1-2 2,-7 9 2 13,-3 8-1-14,-10 6 1 25,0 0 1-26,0 0-2-1,0 0 1 1,0 0-1 12,0 17-21-12,-3 9-40 61,-8 4-53-62,-1 7-62 0,11-23-76 0,-5 3-209 0</inkml:trace>
    </iact:actionData>
  </iact:action>
  <iact:action type="add" startTime="16286">
    <iact:property name="dataType"/>
    <iact:actionData xml:id="d2">
      <inkml:trace xmlns:inkml="http://www.w3.org/2003/InkML" xml:id="stk2" contextRef="#ctx0" brushRef="#br1">1309 6556 735 0,'0'0'255'7,"0"0"-117"-3,0 0-11 29,0 0-20-32,0 0-40-1,0 0-11 0,0 0 5 2,453 0-10 10,-381-4 3 11,2-1-5-23,7 0-3 0,12-1-8 13,4 1 5-12,3 5-7 12,-11-4-12-13,-1 4 0 13,-7 0-4-13,-3 0-9 13,5 0 0-12,-6 0-3 15,8 0 2-15,1 0 1 23,1 0-1-23,-2 0-1 0,4 4-3 12,-5-1-4-13,-4-3 4 3,1 2-5 23,1-2 5-26,-3 3 3 0,-3 3-3 13,4 0-1-11,-4-1 0 16,-4-2-5-17,1 2 0 2,0-1 0 14,-6-4 0-17,13 0 0 37,-2 0 0-36,9 0 0-1,2 1 0 0,-1 2 0 1,0 1 0 2,-8 1 0 15,1 0 0-18,3 2 0 27,-8 3 0-26,1 0 0 0,-4-3 0-1,-2-1 0 13,2 1 0-13,-1-7 0 14,10 0 0-12,-3 0 0 16,3 0 0-18,2 0 0 29,3 0 0-28,2-13 0-1,9 8 0 0,-1-1 0 12,3 0 0-10,-2 4 0 13,5-3 0-13,6 2 0 12,-3-1 0-12,-2 1 0 1,-4-2 0 11,-3 0 0-13,-1 1 0 11,1 0 0-10,-1-2 0 15,-1 0 0-17,0-5 0 48,0 0 0-47,-3-4 0 0,0 1 0-1,-3 4 0 0,3 2 0 0,1 1 0 0,-1 5 0 25,-3 2 0-25,0 0 0 2,-6 0 0 10,-2-4 0-10,1 1 0 12,2 2 0-12,3-3 0 11,0 4 0-11,6 0 0 0,-9 0 0 13,2 0 0-13,2 0 0 13,-4-5 0-15,5-4 0 17,-1 1 0-15,-1-3 0-1,1 4 0 17,12 4 0-18,6 3 0 15,6 0 0-15,2 0 0 15,-3 0 0-14,-10 0 0 14,-1 0 0-15,-3 0 0 14,-1 0 0-13,1 0 0 15,-6 0 0-16,2 0 0 14,-9 0 0-13,-10 0 0 2,-4 0 0 12,-14 0 0-14,-5 0 0 14,-3 0 0-14,-6-2 0 11,-5 2 0-8,-5 0 0 10,-7 0 0-14,-5 0 0 14,-4 0 0-14,-6 0 0 13,-10 0 0-12,0 0 0 36,0 0 0-37,0 0 0 1,0 0 0-1,0 0-10 0,-30 0-16 15,-38 0 17-13,-25 0 9 13,-20 2 1-15,-10 8-1 15,-18-5 2-14,-4-3-2 14,-1-2 2-15,-9 0 0 16,-12 0 2-14,-7 0-2-2,-4-19-2 17,-2-3-5-16,6-1 4 30,3 6 1-31,-6 9-1 0,8 2-1 2,11 0 1 4,14-1 1 8,12-5 0-12,12 4 2 1,10-1 0 12,13 6-1-15,10 1-1 15,14 2 1-13,2 0 0 12,2 0 0-14,-10 0 1 14,-6 0-2-11,1 0 0 10,0 0 0-12,7 0 4 13,6 0-4-12,4 0 0 14,11 0-4-13,0 0 3 11,0 0 0-9,-4 0 1-4,-3 0-1 29,-7 0 2-30,2 0-3 2,-7 0 3-2,-2 0-2 1,-7 0 2 14,-8 0 0-14,-2 0-1 24,4 0 0-25,3 0 1 0,6 0 0 13,1 0 1-12,8 0-2 15,1 0 5-15,1 0-4 13,4 0 1-14,-2 0 0 22,-5 0 2-21,-5 0-3 0,-5 0 1 23,-2 0 4-22,-4 0-4-2,5 0 3 0,7 0-5 14,16-6 0-14,6-3 0 11,8 7-2 3,-4-2 1-13,-6 4-2 13,-12 0 2-13,-4 0 1 13,-11 0-3-14,-12 0-4 14,-4 0 2-13,-4 0-3 22,-13 0 5-23,-1 0-2 0,-8 0 0 15,9 0 1-13,4 0-6 5,13 0-3 7,8 0-9-12,11-9 7 10,9 4 4-9,1 5 6 0,0 0 3 12,0 0-2-13,5 0 4 11,7 0 2-12,2 0-2 10,12 0 1-8,-5 0 0 11,3 0-1-13,1 0 1 13,5 0-1-12,1 0 0 11,4 7 0-13,2 4 1 16,-8 0 0-15,2 0-1 24,-1 1 2-25,0-3 0 0,5-5-2 3,-2-4 1 15,-2 0-2-16,-6 0 2 12,-1 0-1-14,-9 0 1 17,-8 9 1-15,6 5-2-2,-4-3-1 14,5 0 0-11,9-2 1 12,5-3-2-15,-1-1 1 13,4 1 1-12,-7 0 0 15,7 2 0-14,-1 2 0 14,2 2 0-16,6-3 1 4,5-1-1 12,2-5 0-15,9-3-2 3,-4 0 1 53,5 0-1-57,-1 0 1 0,-6 0 1 1,-5 0 0-1,-5 2 0 0,-6 12 1 0,-5-2-1 12,8 2 0-11,0 0 0 11,11-6 0-11,8-2 0 8,7-4-2-3,4 2 0 12,3-4 2-18,-2 0 0 14,5 0-6-14,0 0-4 16,0 0 5-16,0 0-1 3,0 0-3 13,0 0-4-15,18 0-3 13,28-4 12-13,19-12 2 12,12 0 2-13,9 9 1 13,-2 6 2-11,7 1-2 11,2 0 0-11,4 1 0 13,13 19 3-15,6-3-3 13,3-6 9-1,1-5-7-11,4-6 3 13,-8 0-1-12,2 0-5 23,-3 0 11-24,-6 0-8-1,-5 0 8 0,-7-11-3 10,-4-1 2 4,-2-2-7-13,-7 6 3 4,5-1-1 6,-8-1 6 4,0 3 3-14,-7 2-11 0,-4-4 5 12,-10 7-4 1,4-3 1-13,-4 5-3 13,-7 0 2-12,-9 0-1 0,-8 0 4 14,2 0 1-16,-5 0-5 15,3 0 2-14,2 0-3 12,1 0-1-13,6 0 1 12,1 0-1-9,-2 0 0 28,2 0 3-30,7-4 3-1,-6 4-4 0,7 0 4 12,-6 0-7-10,0 0 0 12,7-8 0-12,-2-7 0 11,-2-7 0-13,-2 5 0 14,-8 2 0 8,-5 5 0-19,-4 2 0-3,3 6 0 0,-8-2 0 13,2 4 0-11,3 0 0 12,2 0 0-14,6 0 0 14,-1 0 0-12,9 0 0 10,-1 0 0-9,3 0 0 11,3 0 0-13,3 0 0 12,-4-3 0-13,5-5 0 13,-2 2 0 15,-6 2 0-26,3 0 0-2,-1 4 0 4,-2 0 0-2,2 0 0 10,0 0 0-9,0 0 0 18,5-5 0-20,3 5 0-1,2-3 0 12,3 3 0-10,6 0 0 12,7 5 0-14,-6 17 0 12,-2-5 0-7,-7 0 0 7,-6-6 0-12,-6-2 0 16,2-3 0-11,5-4 0 5,2 2 0-8,5-3 0 11,1 2 0-11,4 1 0 14,-4-1 0-16,-1-3 0 14,-4 2 0-12,0-2 0 14,1 0 0-15,-2 0 0 0,1 0 0 11,1 0 0 2,2 0 0-13,3 0 0 15,6 0 0-14,-1 0 0-2,4 0 0 14,-4 0 0-13,0 0 0 11,-1 0 0-8,-3 0 0 11,-8-12 0-14,-1 2 0 14,-1-2 0-13,-2 4 0 9,4 1 0-10,2 0 0 14,4 4 0-13,3 3 0 13,9 0 0-15,-3 0 0 4,0 0 0 9,-1 0 0-9,-5 0 0 12,0 0 0-16,0 0 0 12,-4 0 0-9,2 0 0 9,5 0 0-11,-1 0 0 12,0 0 0-12,1 0 0 13,-5 0 0-11,2 0 0 12,2 0 0-15,-3 0 0 17,-1 0 0-16,1 5 0 13,-6 0 0-14,3-3 0 3,-2-2 0 31,-1 0 0-34,4 0 0 1,3 0 0 0,-4 0 0 27,0 0 0-28,-3 0 0 1,0 0 0-1,-5 0 0 28,4 0 0-28,-4-7 0 0,4-5 0 2,-5-1 0 11,-2 2 0-13,-3 7 0 11,-3-3 0-9,0 5 0 10,-5 2 0 5,3 0 0-16,-2 0 0 0,-4 0 0 14,-7 0 0-15,4 0 0 15,-11 0 0-13,-5 0 0 12,-4 0 0-14,-4 0 0 14,-11 0 0-13,-1 0 0 14,0 0 0-15,0 0-71 15,-16 0-55-14,-44 27-77 14,-40 4-1-15,46-11-101 13,10 0-504-11</inkml:trace>
    </iact:actionData>
  </iact:action>
  <iact:action type="add" startTime="22164">
    <iact:property name="dataType"/>
    <iact:actionData xml:id="d3">
      <inkml:trace xmlns:inkml="http://www.w3.org/2003/InkML" xml:id="stk3" contextRef="#ctx0" brushRef="#br0">14220 5880 508 0,'0'0'228'4,"0"0"-78"-3,0 0-34 24,0 0-45-24,0 0-24 0,0 0 7 11,0 0-10-12,18 0-3 15,-44 0 27-15,-9 0-15 14,-6 0-10-14,-4 0-12 13,-5 13-9 5,-8-8-3-17,-6 7-5-1,-12 2-3 13,-2-6-3 12,-4 0 0-23,8-3-1-2,0-1-5 0,-3-4 1 32,6 0 0-31,-3 0 0 1,4 0-1-2,2 0 0 0,0 0-1 15,7 0 1-13,2 0-2 14,7 0 2-14,-4 0-1-2,9 0-1 15,-3 16 0-13,5 1 2 13,5 0-1-15,5-8-1 18,8-4 0-17,5-1 0 13,3-4-1-14,3 0 1 14,-1 0 0-12,6 0 0 11,-6 0-1-13,5 0 1 12,-1 0 0-11,2 0 1 12,4 0-1-12,1 0-2 20,3 0 2-21,-1 0 1 3,4 0-1 11,0 0 1-13,0 0-3 11,0 0 4-11,0 0-4 14,0 0 2-15,0 0-2 14,0-9 1-14,0-5 0 13,8-11 0 11,21-9 2-23,7-6 2-1,8-5-3 0,-1 4 2 13,-6 9-1 0,3 7 0-12,-8 8 1 2,-7 7 5 12,-1 0-1-12,-11 5-5 11,-2 3 0-13,-8 2 4 12,-3 0-1-11,0 0-3 9,0 0 4 1,0 0 4-11,0 0-2 14,0 13-7-15,0 8-1 23,-16-6-1-23,-8 3 2 0,4-4-1 13,-5 3 2-10,-4 5-1 10,-1 6 0-10,-6 6 0 1,2 3 0 2,4-7 1 9,-6-1-2-14,8-9 2 13,8-5-1-14,0 0 0 12,11-4 1 11,5-5 0-22,1-1 2-1,3 4-3 1,0-1 22 11,0 7 25 1,10 3-18-12,19 3-6 9,4-1-11-8,8 0-1 21,1-5-5-23,-2 0-4 0,4-8-2 13,-6-3-1-12,-8-1-2 10,-4 3-12-7,-3 5-54 8,-5 14-66 4,-18-10-52-15,0 7-181 0</inkml:trace>
    </iact:actionData>
  </iact:action>
  <iact:action type="add" startTime="23502">
    <iact:property name="dataType"/>
    <iact:actionData xml:id="d4">
      <inkml:trace xmlns:inkml="http://www.w3.org/2003/InkML" xml:id="stk4" contextRef="#ctx0" brushRef="#br0">15202 5713 560 0,'0'0'158'2,"0"0"-29"9,0 0-32-9,0 0-35 18,0 0-21-19,0 0-18-1,0 0 8 11,-302 81-18-10,264-27-5 12,9-1 13 8,11 1 2-21,10-10 1 1,8-7-10 12,0-6 5-11,3-15-1 10,38-9 4-11,11-7-12 12,5 0-6-13,-5-32-2 31,-9-27-2-30,-7-16-1-1,1-16 1 0,-13-10 0 13,-5-2-4-12,-3 7 1 4,-11 20-4 10,-5 25 2-13,0 27 5 10,0 17 0-9,0 7 0 11,0 0 1-14,0 0 5 13,0 0-3 0,-3 31 1-12,-10 26 1 28,5 27 6-29,0 32 2 0,0 19-1 0,8 5-7 29,-4-8-2-29,1-31-3 2,3-28-3-2,0-27-21 4,0-24-57 10,0-19-67-14,0-3-148 31</inkml:trace>
    </iact:actionData>
  </iact:action>
  <iact:action type="add" startTime="23992">
    <iact:property name="dataType"/>
    <iact:actionData xml:id="d5">
      <inkml:trace xmlns:inkml="http://www.w3.org/2003/InkML" xml:id="stk5" contextRef="#ctx0" brushRef="#br0">15441 6008 705 0,'0'0'137'7,"0"0"-32"17,0 0-31-24,0 0-50 0,0 0-15 12,0 0-5 3,181-298-3-15,-181 273-1 14,-4 8-1-14,-21 12-9 14,-5 5 3-13,-7 0 4 36,1 37 3-37,1 15 5 0,6 12 6 0,12 4 6 0,4 0 12 15,10-12-1-15,3-6 10 14,0-10 10-14,0-9-12 15,23-6-4-15,6-10-8 15,9-10-21-13,5-5-3 1,1 0-3 11,-1-22-3-12,-4-15-32 12,-4 0-21-14,-9 2-36 16,0 0-22-16,-26 26-152 14,0 6-266-13</inkml:trace>
    </iact:actionData>
  </iact:action>
  <iact:action type="add" startTime="24377">
    <iact:property name="dataType"/>
    <iact:actionData xml:id="d6">
      <inkml:trace xmlns:inkml="http://www.w3.org/2003/InkML" xml:id="stk6" contextRef="#ctx0" brushRef="#br0">16132 5783 365 0,'0'0'164'4,"0"0"-51"10,0 0 29-11,0 0-36 10,0 0-35-13,0 0-15 12,-261 132-2 12,225-85-5-24,11-3-2 0,18-7-8 13,7-7-17-13,0-8-3 12,3-9 15-12,38-6-11 14,4-7-14-1,7 0-4-11,-6-17 3-1,-5-20-3 14,-14-3-1-15,-6-7-2 15,-11-12 1-15,-7 0-2 15,-3 1-1-14,0 15 0 15,0 15-1-16,0 16-1 14,-3 12 2-13,-7 0 0 14,2 23 4-15,1 38 38 15,1 28-8-14,6 14-17 15,0 14-6-15,0 0-1 27,0 0-4-26,-3-9 2-2,-8-11-5 0,-8-11-3 3,-11-20-1 11,-4-23 0-10,-3-21-3 10,-10-22-30-13,5 0-53 3,10-39-21 11,6-26-4-15,23 23-68 15,3-4-258-14</inkml:trace>
    </iact:actionData>
  </iact:action>
  <iact:action type="add" startTime="25004">
    <iact:property name="dataType"/>
    <iact:actionData xml:id="d7">
      <inkml:trace xmlns:inkml="http://www.w3.org/2003/InkML" xml:id="stk7" contextRef="#ctx0" brushRef="#br0">16890 5247 588 0,'0'0'208'6,"0"0"-70"6,0 0-25-8,0 0-39-3,0 0-11 11,0 0 7 2,0 0-4-14,255-52 1 18,-186 52-30-18,0 14-16 1,2 9-10 12,-7 9 1 0,-2 4 3-13,-15 6 5 12,-20 5-6-12,-17 0-9 22,-10-3-5-22,-10-6-1 0,-43-9-1 15,-14-14-5-15,-10-8-1 12,6-3 3 0,15 0 0-10,12 1 4 11,18 2 0-11,19-1-3 2,-1-2 4 10,8 0 0-11,0 11 4 11,11 1-1-13,19 6-2 12,5 9 2-13,-3 3-3 15,-2 7 0-14,-1 3 0 16,-11 4 1-17,-7-1-3 6,-2-8-1 7,-9 0 1-10,0-5-8 22,-29 0 3-25,-35-3 7 0,-21-6 0 13,-27-3 1-11,-13-2-1 12,-2 4-4-14,2 6-56 4,-4 1-85 12,93-20-56-16,1 3-477 21</inkml:trace>
    </iact:actionData>
  </iact:action>
  <iact:action type="add" startTime="25869">
    <iact:property name="dataType"/>
    <iact:actionData xml:id="d8">
      <inkml:trace xmlns:inkml="http://www.w3.org/2003/InkML" xml:id="stk8" contextRef="#ctx0" brushRef="#br0">14568 7759 599 0,'0'0'251'8,"0"0"-120"-4,0 0-71 10,0 0-12 3,0 0-8-17,0 0 4 13,0 0 2-12,-501-9 10 0,341 0 1 14,-12 4-4-15,-5 5-10 12,13 0-17 3,10 0-2-15,17 0-13 17,12 0-4-17,9 0-5 13,16 0 0-11,19 0-2-1,17 0-6 13,21 10-11-12,19-3 12 16,7-1 5-17,14-4 1 5,3-2 1 14,0 0-2-20,0 0-3 0,0 0 1 36,0-8 2-35,7-12 2-1,17 1-1 0,12-3-1 0,12-6 3 15,8-4-1-14,9-4-2 12,6-1 5-11,-10 4-2 14,-4 2-2-16,-19 8 0 15,-12 9-1-14,-10 3 0 15,-15 8 0-16,-1 3-1 2,0 0-9 13,-16 25-1 0,-26 20 11-14,-17 7 1-1,-11 5 1 13,-1 0-2-10,4 2 0 12,9-3 0-15,11-4 2 28,12-3-2-26,9-16 0-2,14-12 0 0,9-10 3 13,3-7 16-11,0-3 10 13,38 6 3-14,18 2-24 12,14-1-3-12,1 3 1 14,-4 2-6-13,-21 5-1 12,-21 4-3-14,-21 8-36 16,-4-18-138-15,-1 5-165 14</inkml:trace>
    </iact:actionData>
  </iact:action>
  <iact:action type="add" startTime="26874">
    <iact:property name="dataType"/>
    <iact:actionData xml:id="d9">
      <inkml:trace xmlns:inkml="http://www.w3.org/2003/InkML" xml:id="stk9" contextRef="#ctx0" brushRef="#br0">15376 7711 546 0,'0'0'166'5,"0"0"-91"8,0 0 1 5,0 0-14-18,0 0-13 0,0 0 1 14,0 0-4 9,-258 8-3-22,224 32-5-1,10 1-6 0,8-1 1 17,4-3-7-17,12-10-18 14,0-2-7-14,12-13-1 14,31-12-5-14,11 0 3 11,1-28 1 10,1-34 0-21,-3-19 1 1,-6-20 0 12,-10-17-1-13,-10-9 1 15,-7 0-4-13,-11 23 2 3,-9 29-1 22,0 30 2-25,0 36 0-2,0 9-4 1,-11 30 5 25,-7 35 3-25,8 24 4 0,3 21 10 0,4 4 12 13,3-1-6-12,0-13-6 15,0-19-9-16,0-20-7 20,0-24-1-20,0-19-10 0,10-18-61 1,9 0-48 12,-15-11-100-2,8-13-180-9</inkml:trace>
    </iact:actionData>
  </iact:action>
  <iact:action type="add" startTime="27329">
    <iact:property name="dataType"/>
    <iact:actionData xml:id="d10">
      <inkml:trace xmlns:inkml="http://www.w3.org/2003/InkML" xml:id="stk10" contextRef="#ctx0" brushRef="#br0">15747 7725 482 0,'0'0'206'4,"0"0"-56"10,0 0-61-14,0 0-59 17,0 0-19-17,0 0-7 13,181-191-4-13,-181 161-1 27,-7 17-3-26,-22 13 2-1,-5 0 2 1,-3 30 7 22,6 14-1-23,-1 4-1 0,8-3 3 13,8-2 12-12,4-3 3 13,9 1 15-3,3 0-3-9,0 0 1 21,0-6-6-20,20-6-8-3,15-12-9 1,4-10-13 15,8-7 1-15,-1 0-1 25,2-26-17-25,1-21-46 0,-5-3-44-1,-14 3-69 11,-30 30-99-5,0 5-231-3</inkml:trace>
    </iact:actionData>
  </iact:action>
  <iact:action type="add" startTime="27709">
    <iact:property name="dataType"/>
    <iact:actionData xml:id="d11">
      <inkml:trace xmlns:inkml="http://www.w3.org/2003/InkML" xml:id="stk11" contextRef="#ctx0" brushRef="#br0">16498 7521 503 0,'0'0'199'4,"0"0"-77"23,0 0-33-26,0 0-26-1,0 0-18 0,0 0-9 16,-296 137-8-15,267-103-4 20,22-1 6-21,7-2 2 1,0-4-14 23,10-3-12-24,30-16-5 0,13-8 8 14,-10 0-9-14,-2-32 1 42,-14-5 2-42,-9-8-2 0,-3-4 1 1,-1 1-1-1,-4 3 0 0,-7 12-1 32,-1 8 1-32,-2 13-1 0,0 12 1 0,0 0 3 26,0 2 10-26,0 49 29 1,0 27-13 2,0 30-15 21,-5 15 2-24,-7 4 6 0,-7-1 3 14,-4-19-8-14,-7-17-7 20,-11-19-10-18,-5-21-1-2,-8-8-1 16,0-14 0-15,1-14-38 15,3-14-58-16,7-3-22 21,34-29-35-19,9-9-215-1</inkml:trace>
    </iact:actionData>
  </iact:action>
  <iact:action type="add" startTime="28265">
    <iact:property name="dataType"/>
    <iact:actionData xml:id="d12">
      <inkml:trace xmlns:inkml="http://www.w3.org/2003/InkML" xml:id="stk12" contextRef="#ctx0" brushRef="#br0">17570 7045 120 0,'0'0'121'4,"0"0"-37"9,0 0 66-12,0 0 60 29,0 0-4-30,0 0-108 0,0 0-10 0,25 148-9 51,-25-60-28-51,-5 10-8 0,-10 18 3 0,1 8-8 1,0-2-8-1,4-3-9 0,0-13-10 15,1-9-1-15,5-19-8 14,-1-22 0 0,5-19-2-12,0-20-16-2,0-17-44 15,0-7-53-13,0-45-49 13,0 9-80-14,0-2-191 51</inkml:trace>
    </iact:actionData>
  </iact:action>
  <iact:action type="add" startTime="28553">
    <iact:property name="dataType"/>
    <iact:actionData xml:id="d13">
      <inkml:trace xmlns:inkml="http://www.w3.org/2003/InkML" xml:id="stk13" contextRef="#ctx0" brushRef="#br0">17627 7688 286 0,'0'0'208'7,"0"0"-54"19,0 0-49-25,0 0-18-1,0 0 24 13,0 0-39-13,-126-17-25 29,62 34-8-29,-13 4-13 0,3-8-2 0,-11 1 0 13,8 0-5-12,6 2 0 13,10-4 17-13,25-3-6 34,12-9-8-35,16 0-11 0,8 0-2 0,0 0-2 12,0-39 4-9,7-17 17 8,20-9-15-10,2-9-2 51,-1-2 0-52,-8 6 1 0,3 8-4 0,-9 12-4 0,-6 12-4 0,-1 12 0 1,-2 8 0 11,5 8-6-11,4 3-82 14,-11 7-129-14,6 0-437 13</inkml:trace>
    </iact:actionData>
  </iact:action>
  <iact:action type="add" startTime="29452">
    <iact:property name="dataType"/>
    <iact:actionData xml:id="d14">
      <inkml:trace xmlns:inkml="http://www.w3.org/2003/InkML" xml:id="stk14" contextRef="#ctx0" brushRef="#br0">14947 9695 487 0,'0'0'271'8,"0"0"-120"8,0 0-54-16,0 0-23 16,0 0 2-16,0 0 22 13,0 0-24-13,-280 14-27 13,151-6-14 3,-21-2-7-15,-10-6-15-1,-6 0 4 16,-3 0-8-16,11 0 3 15,11-8-5-15,30-1 1 14,20 9-2-13,23 0 1 13,10 0-4-14,15 0 0 15,8 0 1-15,14 0-2 15,3-6 0-14,13 1-1 16,4 0-6-14,7-4-3-1,0 0 2 12,0-2 8-14,7-2 1 13,22-2 4-11,10-4-4 15,12-8-2-17,7-3 2 15,8-4 0-15,-5 1 0 18,-4 1-1-16,-14 8 0-2,-6 7 0 16,-17 6 1-16,-10 9 0 30,-3 2-1-30,-7 0 0 2,0 0-8-2,-7 27 3 15,-31 8 5-14,-11 4 0 34,-10 2 2-34,-2 0-2 0,6 5 0 0,7 6 0-1,16-5 4 13,3-6-3-11,13-3 2 2,9-11 3 10,7-7 2-12,0-3 5 15,0 0-1-16,36 1-4 13,3-3-7-14,6-4-1 15,-6 7-6-14,-1-1-37 14,-9 5-53-15,-28-14-143 4,-1 4-445 12</inkml:trace>
    </iact:actionData>
  </iact:action>
  <iact:action type="add" startTime="30434">
    <iact:property name="dataType"/>
    <iact:actionData xml:id="d15">
      <inkml:trace xmlns:inkml="http://www.w3.org/2003/InkML" xml:id="stk15" contextRef="#ctx0" brushRef="#br0">15793 9880 501 0,'0'0'195'19,"0"0"-68"-19,0 0-24 15,0 0-65-15,0 0-19 28,0 0-14-28,0 0-1 0,-348 161 2 1,328-116 8 12,7-1 19-13,13-7-2 13,0 0-6-3,0-13-5-9,40-12 8 13,7-12-8-14,6 0-11 13,-2-34-3-12,-4-25-2 20,-7-13-3-21,-8-22 2 1,-7-18-3 13,-8-17 2-12,-7-8-2 11,-7 9 0-13,-3 33 0 14,0 40-1-1,0 35 1-11,0 20 0 0,0 30 7 14,0 52 35-16,-10 28-8 23,7 16-10-23,3 3-18 0,0-11-5 12,0-7 0-10,0-27 0 11,0-20-2-11,0-19-5 10,0-23-43 2,0-13-32-10,0-9-64-4,0-4-164 13</inkml:trace>
    </iact:actionData>
  </iact:action>
  <iact:action type="add" startTime="30897">
    <iact:property name="dataType"/>
    <iact:actionData xml:id="d16">
      <inkml:trace xmlns:inkml="http://www.w3.org/2003/InkML" xml:id="stk16" contextRef="#ctx0" brushRef="#br0">16166 10082 297 0,'0'0'434'2,"0"0"-262"-1,0 0-61-1,0 0-48 14,0 0-38-14,0 0-22 12,184-120-3-1,-184 90-2-10,0 0 1 23,-8 6-4-24,-25 4-15 0,-7 10-24 13,-1 10-10-12,2 0 29 10,8 47 25 2,5 3 9-13,9 12 11 25,7-4 7-25,7-1-5 1,3-5 1 9,0-11-10-9,0-5 2 14,13-4-4-15,17-8-4 14,12-3-7-13,-1-10-1 13,4-9-5-14,7-2-35 12,-4 0-25-10,4-9-22 26,-8-16-49-28,-36 11-181 0</inkml:trace>
    </iact:actionData>
  </iact:action>
  <iact:action type="add" startTime="31327">
    <iact:property name="dataType"/>
    <iact:actionData xml:id="d17">
      <inkml:trace xmlns:inkml="http://www.w3.org/2003/InkML" xml:id="stk17" contextRef="#ctx0" brushRef="#br0">16892 9976 499 0,'0'0'119'5,"0"0"-40"-4,0 0-14 13,0 0-21 2,0 0 7-16,0 0 7 0,-226 76-7 14,204-31-15 10,9-8-5-24,9-10-10 0,4-7-11 1,0-14-10 11,31-6-4 1,17 0 4-13,4 0 6 9,1-26-4 17,-8-10 0-26,-6-7 0 0,-10-4-2 0,-10-12 1 12,-4-3-2-2,-12 6 1-9,-3 9-1 24,0 13 1-25,0 13 0 0,0 14-3 9,0 7 0-6,-5 0 3 10,-4 30 61 1,-3 19-20-13,5 15-10 1,-2 11-10 11,2 10-12-10,-3 7 2 13,0 4 0-15,-3 3 4 14,-2 0-6-13,-6-11-5 10,-4-9-4-11,-3-19-2 14,-4-15 2-13,-2-19-4 12,-7-25-13-12,-4-1-29 1,2-21-20 15,9-41-58-18,27 19-39 5,7-4-145 15</inkml:trace>
    </iact:actionData>
  </iact:action>
  <iact:action type="add" startTime="31936">
    <iact:property name="dataType"/>
    <iact:actionData xml:id="d18">
      <inkml:trace xmlns:inkml="http://www.w3.org/2003/InkML" xml:id="stk18" contextRef="#ctx0" brushRef="#br0">18089 9307 523 0,'0'0'242'6,"0"0"-59"10,0 0-60-15,0 0-45 12,0 0-26-12,0 0-40 11,0 0-5 12,-30 36 0-24,-9-29 9 0,-2-2 6 0,2-1 1 12,-9-4-7 2,7 0-12-13,-2 0 0 14,10 0-4-15,4 0 2 16,5 0-1-16,10-7-1 13,4 5 0-13,7 2 0 12,3 0 2-11,0 0 0 22,-3 0 19-23,-1 2 11 0,-5 30-1 14,5 7-14-14,-4 4-7 14,5 4-5-14,1-6-1 16,2 2-1-16,0-9-2 15,0-4 1-15,0-6-2 12,0-6 5-8,0 2 1 12,10-3 5-16,13-1-1 12,10 1 2-11,-2-4-6 13,2-5-2-13,6 1-2 16,2-1-2-17,-1 3 5 5,4 5-3 8,-1 4 3-8,-12 6 2 9,-5 0 3-13,-13 0 6 2,-10 4-9 23,-3 0-1-26,0 0-5 0,0-1-1 14,-19-4 2-12,-10-6-4 13,-12-6 3-14,-7-13-2 16,-8 0 1-16,-1 0-3 0,-3 0-25 27,-10 0-40-28,0-9-62 0,46 3-91 13,6 6-515-10</inkml:trace>
    </iact:actionData>
  </iact:action>
  <iact:action type="add" startTime="33683">
    <iact:property name="dataType"/>
    <iact:actionData xml:id="d19">
      <inkml:trace xmlns:inkml="http://www.w3.org/2003/InkML" xml:id="stk19" contextRef="#ctx0" brushRef="#br0">15924 4640 472 0,'0'0'117'9,"0"0"-67"5,0 0 31-3,0 0 19-10,0 0-35 21,0 0-7-21,-198-21-3-1,129 21-13 12,-7 0-10-12,-6 0-10 18,-4 6-5-18,5 9-6 13,10 2-4-11,-1 2 1 12,8 6-1-14,0 0 8 15,3 0-3-15,5 6 5 15,2-1-5-15,3 0-2 15,6 1-2-15,5 6 0 17,5 1 7-16,6 10 7-1,1 3 0 15,4 5-10-13,-1 0-8 17,5 1-1-17,5-4-1-2,-5-9-2 18,3 5 3-18,-2-5 9 5,-4-1 1 11,2 1-6-14,-2-9 0 12,6-1-4-14,4 3-2 14,1 1 1-11,11 18 1 9,1 8-1-10,0 10 6 12,1 2 4-13,31-1 17 15,7-7-7-16,2-3-3 14,2-11-1-12,8-10-3 13,0-2-6-13,10-5 3-1,7 3-5 14,4-3 5-13,5 0 2 12,6 3 2-13,-2 2 3 16,3 4 5-15,1 1-1-2,-5 0-5 17,-5-1-8-17,-2-13 2 5,-1-2-5 13,1-5-6-16,12-3 0 13,10-7 0-15,5 1 0 4,10-5 0 12,4-1 0-16,4-3 3 21,-1-6 2-19,1-2-3-1,-2 0-1 24,4-2 1-24,-3-26-1-1,8-8-1 2,2-15 0 20,7-11-1-20,-11-6-4-2,-6-2 3 18,-5 0-1-18,-3 3 1 1,-5 2 0 11,-4 2 1 1,-13 2 0-11,-13-4-1 3,-7-5 1 11,-14-3 0-16,-8 0 0 27,-6-6-1-26,-10-2-4-1,-8-12 5 1,-1-2-3 15,-8-10 0-15,-7 4 2 4,-5-1-1 11,0 5 1-16,0 10-1 32,0 5 0-32,-26 6 0 0,-3 4-1 0,-13 1 2 14,-1-2 1-11,-14 0-1 10,-4 3 1-12,-15 5 0 5,-14 8 0 8,-18 7 0-12,-12 11-1 2,-20 9 1 11,-21 2 4-15,-21 4-2 45,-7 5-2-44,-6 2-2-1,-3 9 0 1,5 2 2-1,5-1 2 0,3 7 0 14,11 0 2-14,15 7-3 15,7 35 0-13,10 20 1 36,13 20-4-38,6 16-2 0,14 6-59 0,13-6-79 1,86-70-106 12,4-13-535-11</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5:40:36.604"/>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act:action type="add" startTime="3097">
    <iact:property name="dataType"/>
    <iact:actionData xml:id="d0">
      <inkml:trace xmlns:inkml="http://www.w3.org/2003/InkML" xml:id="stk0" contextRef="#ctx0" brushRef="#br0">7065 3321 157 0,'0'0'385'15,"0"0"-229"-14,0 0-53 5,0 0 18 2,0 0-35-2,0 0-6 2,0 0-13 0,0 6-9 1,0-6-6-4,0-17 3 4,0-11-10-1,6-12-10 0,4-4 2-3,5-10-10 4,4 0 10-2,5 4-6 1,4 0-4-2,4 11 7 2,-5 2 7 0,7 6-11 1,-4 8 2-3,1-1-3 2,8 1-7-1,4-3-2 1,1-4-2-2,6 2 4 2,1-4-4 0,3 8 5 0,2 0-4-2,4 8 1 3,8 4 2-2,9 2 1 2,2 1-1-4,17 1-4 3,3-1-2 0,8 3-2 0,-3-5 0-2,5 0-2 2,3 0 3 1,5-3-11-2,9-1-4 0,5 4 0 1,6 5 0-1,4 6 0 2,-1 0 0-4,11 0 0 4,-6 3 0-2,7 11 0 1,-7 1 0-1,5-7 0 2,5-6 0-3,6 2 0 3,13-3 0-4,-2 6 0 4,-4-2 0-2,0 4 0 3,2 0 0-5,-5-1 0 2,-1 1 0 1,3-4 0 0,-1-5 0-1,5 0 0 0,-4 0 0 1,-9 0 0 0,-10 0 0-1,-12 0 0 1,5 0 0-1,-1-5 0 1,-5-4 0-1,-6-2 0 1,-11 1 0 0,2 10 0 1,2 0 0-4,1 0 0 2,10 0 0 2,-12 0 0-2,-5 0 0-1,-11 0 0 2,-2 0 0 0,-1 0 0 0,-2-13 0-1,4 4 0 0,3 7 0 1,-4-4 0 1,0 1 0-3,-11-1 0 1,-5-2 0 2,-3-1 0-2,0-2 0-1,-5-6 0 3,-3-3 0-1,-4-5 0 1,-2-11 0-4,-3-9 0 2,-9-17 0 2,-2-16 0-1,-2-15 0-1,-8-20 0 0,-2-5 0 0,-5-3 0 1,-6 8 0 0,-1 19 0-2,-13 17 0 2,-5 25 0 0,-4 20-10-2,-7 21 10 2,-3 5 0 2,0 6 0-4,0 0-3 1,0 0-2 1,0 6-5-1,0 37 3 2,0 17 7-4,-10 16 0 3,1 3 2 0,2-2-2 1,7-8 2-3,0-3 0 2,0-2 1 1,12 1-3-3,20-7 0 2,7-5 3-1,4-4-1 1,8-7 0 0,9-6-2-1,8 0 1 0,4-4 0 0,9-2-2 2,-1-10 1-2,0-11-1 2,1-9 1-3,-4 0-1 3,0-15-3-2,-1-24 4 0,-5-3-2 1,12-2 2-1,1 1-1 1,0 9 2 0,6 12-2 0,4 7 2-1,0 10-2 2,7 5-1-3,4 0-2 2,11 20 4-1,10 11-2 0,2 2 0 1,0-9 1 1,1-11 0 0,-12-11 1-7,-7-2-1 7,-11 0-3-2,-7 0 1 1,-7 0 3-2,-6 0 0 2,5 0 0-1,-3 15 1 1,2 5-3-2,-6-3 4 3,4-3-4-1,3-1 3-1,9-1-2 1,-2-6 1-2,6-2-1 2,-1-1-1 0,-8 0 0-2,-2 4-1 2,-6-2-3 1,-8 7 6-2,4-2-5-1,-3 8 5 3,1-9-4-1,-4 1 3 0,1-7 1-3,-1-3-2 3,-7 0-3 1,3 0-2-2,-3 0 4 1,-6 0 1-1,-5 0 2 0,2 0-3 1,-8 0 2-1,-1 2-2 1,-9 8 2-1,1-8 0 1,-7-2-2-2,0 0 2 3,10 0-5-2,-4 0 3 2,4 0-3-4,4-12 5 4,-4 1-2-1,4 0 2 0,1 0-2-3,-2 2 2 4,5-1-3-2,0-5 1 2,6 0 3-4,2 0 0 4,-1 0-3-2,2 1 6 1,-2 0-5 0,-3 3 2-2,-3 1 0 2,2 6 0 0,-2 4-1-2,5 0-1 2,1 0-6 1,0 0 2-2,3 0-2 0,2 17 4 1,3 5-6-1,-2 3 1 2,-4 0-1-4,-9-1 5 3,-8-5-2 1,5-6 4-2,-4 0 2 0,2-6-4 3,5 8 3-2,4 4 0 1,0 4 0-5,5 3 0 3,-5-2 2 2,2-3 0-2,-8 3 0 0,-1 2 1 0,-9-1-1 1,-5 1-3 0,-2 11-1 0,-6 15 0 1,-6 29-4-2,-1 18-3 0,5 5 5-1,-4-5-3 2,-3-24-25-1,2-27-12 2,-3-25-22-4,-5-23-21 4,-8-43-52-1,0-13-245-1,0-19-73-2</inkml:trace>
    </iact:actionData>
  </iact:action>
  <iact:action type="add" startTime="6076">
    <iact:property name="dataType"/>
    <iact:actionData xml:id="d1">
      <inkml:trace xmlns:inkml="http://www.w3.org/2003/InkML" xml:id="stk1" contextRef="#ctx0" brushRef="#br0">13658 615 429 0,'0'0'269'13,"0"0"-81"-13,0 0-16 8,0 0-44 0,0 0-7 1,0 0-21-4,0 0-25 3,68 70-12 0,-48-19-5-2,1 8-6 2,-3 5-17 0,6 4-7 1,-3-4-8-2,0-16 4-1,-2-16 0 3,-6-15-3-1,0-15 8 0,1-2-13-3,12 0-2 3,9-14-14 0,4-34-3-2,-3-14 2 2,-5-5 0 0,-8 5 0 0,-6 8-2 1,-4 12 0-4,3 12-21 3,-3 8-52 2,2 1-42-5,11 15-25 2,2 6-41 1,-15 0-69 1,-2 0-373-3</inkml:trace>
    </iact:actionData>
  </iact:action>
  <iact:action type="add" startTime="6423">
    <iact:property name="dataType"/>
    <iact:actionData xml:id="d2">
      <inkml:trace xmlns:inkml="http://www.w3.org/2003/InkML" xml:id="stk2" contextRef="#ctx0" brushRef="#br0">14703 781 499 0,'0'0'226'5,"0"0"-171"2,0 0 76 2,0 0-25-4,0 0-12 3,0 0-8 1,-219 146 6-2,177-113-23-1,12 1-17 3,11 0-18 0,10-6-9-2,9 4-7-2,0-4-8 4,16-6-3-2,33-5-7 1,8-17-2-2,-1 0-3 2,-5-3-3 0,-10-33 4 0,-9-9 3 0,-9-6-2-1,-10 6 1 0,-9 14 0-1,1 12-2 2,-5 12 2 0,0 7-3 0,0 0 0 0,0 0-6 0,0 0 10-1,0 9 1 0,0 22 4-1,0 5 6 2,0 9-1 0,0 0-5 1,0 4-4-2,8-12 0-1,4-3-22 2,2-11-59 0,4-16-78 1,-11-7-86-2,6-3-576-1</inkml:trace>
    </iact:actionData>
  </iact:action>
  <iact:action type="add" startTime="6843">
    <iact:property name="dataType"/>
    <iact:actionData xml:id="d3">
      <inkml:trace xmlns:inkml="http://www.w3.org/2003/InkML" xml:id="stk3" contextRef="#ctx0" brushRef="#br0">14974 427 793 0,'0'0'183'7,"0"0"-52"-2,0 0-41 3,0 0-42-2,0 0 8 2,0 0 10 0,20 408-15-2,-11-335 0 2,3-4-14 0,1-7-15 0,0-2-10 0,-6-9-11-2,5-6-1 2,-4-13-27 0,1-8-42-2,5-13-84 2,-9-11-58 0,-1 0-324 0</inkml:trace>
    </iact:actionData>
  </iact:action>
  <iact:action type="add" startTime="7156">
    <iact:property name="dataType"/>
    <iact:actionData xml:id="d4">
      <inkml:trace xmlns:inkml="http://www.w3.org/2003/InkML" xml:id="stk4" contextRef="#ctx0" brushRef="#br0">15241 702 208 0,'0'0'198'6,"0"0"-1"2,0 0-19-1,0 0-12 2,0 0-42-2,0 0-16-1,0-206-16 2,0 206-17 0,0-2-26 0,0 2-28-2,0 0-15 3,0 0-5-2,0 0-1-1,0 22-30 2,0-2-148 0,0 6-256 0</inkml:trace>
    </iact:actionData>
  </iact:action>
  <iact:action type="add" startTime="7597">
    <iact:property name="dataType"/>
    <iact:actionData xml:id="d5">
      <inkml:trace xmlns:inkml="http://www.w3.org/2003/InkML" xml:id="stk5" contextRef="#ctx0" brushRef="#br0">15286 1002 239 0,'0'0'345'8,"0"0"-108"-2,0 0-21 2,0 0-47 0,0 0-37 0,0 0-47-2,-2 148-20 2,2-107-31 0,0-1-21 0,0-5-7-2,0-5-6 2,0-20-2 0,0-3-44 1,0-7-34-3,18 0-92 1,-5-12-92 3,-3-8-211-4</inkml:trace>
    </iact:actionData>
  </iact:action>
  <iact:action type="add" startTime="7860">
    <iact:property name="dataType"/>
    <iact:actionData xml:id="d6">
      <inkml:trace xmlns:inkml="http://www.w3.org/2003/InkML" xml:id="stk6" contextRef="#ctx0" brushRef="#br0">15734 910 522 0,'0'0'226'8,"0"0"-123"0,0 0-52-2,0 0-33 1,0 0 63 1,0 0 4 0,-116 53-11-2,81-18 6 3,9 4-7-1,11 0-26-1,9-2-8-1,6-4-6 3,0-10-7-1,6-10-16-1,38-13-10 0,12 0-12 0,10-27 4 2,-4-35-3-2,-9-14 1-1,-12-5 5 2,-15-11 2 0,-13 1-9 0,-11 10 3-2,-2 24 1 2,0 30 1 1,0 19 2-2,0 8-16-1,-21 0 8 3,-9 40 13-2,7 17 4 3,2 16 1-5,14 5-2 3,7 4 1-1,0-5-1 2,0-2-2-2,0-11-1 1,7-10-9-1,14-17-96 0,-14-37-58-1,6 0-246 2</inkml:trace>
    </iact:actionData>
  </iact:action>
  <iact:action type="add" startTime="8617">
    <iact:property name="dataType"/>
    <iact:actionData xml:id="d7">
      <inkml:trace xmlns:inkml="http://www.w3.org/2003/InkML" xml:id="stk7" contextRef="#ctx0" brushRef="#br0">16876 933 637 0,'0'0'253'8,"0"0"-129"-2,0 0-24 2,0 0-68 0,0 0-11 0,0 0 19-2,-33-51 30 3,1 57-2-2,0 22-6 1,3 14-4-2,3 2-16 3,10 8-9-2,3-3-16 1,8 3 4 0,5-5-9-2,0-2-3 3,16-6-5-2,29-10-4-1,12-12-1 2,9-17-20 0,0 0-29 1,-1 0-10-4,-12-23-22 3,-6-2-72 0,-40 7-80 0,-4 4-561-2</inkml:trace>
    </iact:actionData>
  </iact:action>
  <iact:action type="add" startTime="8925">
    <iact:property name="dataType"/>
    <iact:actionData xml:id="d8">
      <inkml:trace xmlns:inkml="http://www.w3.org/2003/InkML" xml:id="stk8" contextRef="#ctx0" brushRef="#br0">17396 916 273 0,'0'0'512'4,"0"0"-364"-2,0 0-35 6,0 0-19 0,0 0-13 0,0 0 4-2,-203 156 4 2,179-102-24 0,11 0-13 0,13 0-13-2,0-9-5 2,0-9-10 1,27-6-7-2,20-12-5-1,6-12-12 2,1-6-5 1,-8 0-2-1,-8-37 4-1,-6-9-5-1,-10-4-17 2,-4-1-33 1,-13 1-24 11,2 3-88-18,-7 35-58-2,0-2-563 8</inkml:trace>
    </iact:actionData>
  </iact:action>
  <iact:action type="add" startTime="9262">
    <iact:property name="dataType"/>
    <iact:actionData xml:id="d9">
      <inkml:trace xmlns:inkml="http://www.w3.org/2003/InkML" xml:id="stk9" contextRef="#ctx0" brushRef="#br0">17396 916 417 0</inkml:trace>
    </iact:actionData>
  </iact:action>
  <iact:action type="add" startTime="9291">
    <iact:property name="dataType"/>
    <iact:actionData xml:id="d10">
      <inkml:trace xmlns:inkml="http://www.w3.org/2003/InkML" xml:id="stk10" contextRef="#ctx0" brushRef="#br0">17396 916 417 0,'222'-20'300'2,"-222"20"-194"-2,0 0-42 1,0 0-58-1,0 0-2 10,0 0 56-7,9 0 12 5,-9 0-3-1,0 0-29 0,0 0-17 2,4 0-12-2,-4 0-7 0,0 0-3 0,0 0 1 1,0 0 3 0,0 0 3-2,0 0 10 2,0 0 9 0,0 0 15 0,0 0-9-2,0 3-10 3,0 19-6-1,0 10 1 1,0 13-13-3,-9 4 8 4,-5 5-4-3,4 2-1 0,5-9 8 0,5-12-1 9,0-15 3-15,0-10 3 4,0-10 0 3,9 0-1-3,20-5-20 3,4-42-3 0,-2-20 3-1,-4-27-1 2,-3-24 0-1,-8-17 1 1,-11-11-5-1,-5 11 1 0,0 30-5-2,0 39-4 2,0 35 4-2,0 25-4 1,0 6 10-1,0 9 3 3,0 55 3-2,0 41 2 0,0 35 0 1,0 11-1 0,8 4 17-2,9-21 1 1,-4-24 0 1,-3-28-9 0,-7-33-13-1,-3-25 0 1,1-20-35-1,11-4-40 1,-5-32-114-1,1-5-96 1,-3-1-236-1</inkml:trace>
    </iact:actionData>
  </iact:action>
  <iact:action type="add" startTime="9828">
    <iact:property name="dataType"/>
    <iact:actionData xml:id="d11">
      <inkml:trace xmlns:inkml="http://www.w3.org/2003/InkML" xml:id="stk11" contextRef="#ctx0" brushRef="#br0">17986 1076 634 0,'0'0'261'4,"0"0"-83"3,0 0-77 1,0 0-70 1,0 0-8-3,0 0-1 2,223-78-16-1,-218 33-6 3,-5 2 0-6,0 4-2 4,-18 7-4 0,-14 17 1 1,-5 15-9-3,6 0 7 1,4 35 7 2,7 27 19-2,11 8 35-1,9 7 15 3,0-10-10 0,0-7-3-3,3-16-16 0,14-8-7 2,9-2-12 0,5-15-12 0,2-4-9-1,0-10-10 1,-4-5-20-1,-4 0-29 1,-9 0-12-2,-9-20-69 3,-7 7-46-2,0-4-230 1</inkml:trace>
    </iact:actionData>
  </iact:action>
  <iact:action type="add" startTime="10190">
    <iact:property name="dataType"/>
    <iact:actionData xml:id="d12">
      <inkml:trace xmlns:inkml="http://www.w3.org/2003/InkML" xml:id="stk12" contextRef="#ctx0" brushRef="#br0">18414 1039 662 0,'0'0'245'4,"0"0"-69"1,0 0-60 4,0 0-36-2,0 0-4 1,0 0-4-2,43 169-26 3,-35-133-4-2,-3-8-2-1,3-11-14 2,-1-10-8 0,3-7-6 0,6 0-12-2,10 0-3 2,9-30-6 0,0-9 9 0,1-3 4-1,-13 12-2 1,-3 10-1-1,-11 14 0 1,-9 6 5-2,0 0 3 2,4 0 1 1,2 26-9-2,4 10 2-1,6-2-2 2,-4-8 5 0,1-15-1 1,3-7 4-4,-2-4 5 3,7 0-11 0,12 0-3 1,3-19-5-4,3-11 1 3,-7-13 4 0,-3 2-7 0,-8-2-40-2,-17 0-44 3,-1 4-30-2,-3 8-63 4,0 24-49-7,0 7-349 4</inkml:trace>
    </iact:actionData>
  </iact:action>
  <iact:action type="add" startTime="10603">
    <iact:property name="dataType"/>
    <iact:actionData xml:id="d13">
      <inkml:trace xmlns:inkml="http://www.w3.org/2003/InkML" xml:id="stk13" contextRef="#ctx0" brushRef="#br0">19305 946 562 0,'0'0'164'4,"0"0"-27"0,0 0-73 4,0 0-25 0,0 0 92 0,0 0-46-2,-108 99-11 4,81-63-2-4,10 1-15 2,8-3-12-2,9-4-9 3,0 2-7-2,9-4-5 1,26-8-24-2,5-10-2 2,13-10-4 0,-8 0-3 1,4-41 2-3,-6-16 4 1,-6-4-5 2,-10-5-6 0,-7 13-13-3,-14 9-11 3,-6 10-24-4,0 17-55 3,0 11-22-2,0 6-61 2,-3 0-189 0</inkml:trace>
    </iact:actionData>
  </iact:action>
  <iact:action type="add" startTime="10908">
    <iact:property name="dataType"/>
    <iact:actionData xml:id="d14">
      <inkml:trace xmlns:inkml="http://www.w3.org/2003/InkML" xml:id="stk14" contextRef="#ctx0" brushRef="#br0">19663 1318 728 0,'0'0'102'4,"0"0"50"4,0 0-49-1,0 0-19 3,0 0-11-4,0 0-11 0,77-358-18 2,-70 328-16 0,5 5-14-2,-5 8-14 2,2 3 1 1,3 9-1-2,3-5-17-1,10 5-46 2,7 3-46 0,6 2-42 0,-24 0-141-1,2 0-451 0</inkml:trace>
    </iact:actionData>
  </iact:action>
  <iact:action type="add" startTime="11122">
    <iact:property name="dataType"/>
    <iact:actionData xml:id="d15">
      <inkml:trace xmlns:inkml="http://www.w3.org/2003/InkML" xml:id="stk15" contextRef="#ctx0" brushRef="#br0">20310 862 393 0,'0'0'124'3,"0"0"8"1,0 0-37 4,0 0 62 0,0 0-44-2,0 0-8 2,-165 39-31 3,108 0-15-6,12 4-6 1,10 2-17 2,14-1-4 0,10 7 0 1,11-4-5-4,0-3-16 4,0-11-11-2,32-21 0 1,7-12-9-2,6-12 2 2,3-57-14 0,-4-28 4 0,-7-21 5-2,-13-14-4 3,-4 7 9-1,-17 14-1-1,-3 35 0-1,0 38 3 2,0 31-3 0,0 14-5 1,0 68-7-3,0 34 20 1,-10 21 20 1,10-4-1 0,-3-10-2-1,0-27-11 1,3-15-4-1,0-27-2 2,0-22 0-4,0-18-24 3,0-7-22 0,6-4-51 0,26-37-51-2,-14 9-103 3,-2-1-365-2</inkml:trace>
    </iact:actionData>
  </iact:action>
  <iact:action type="add" startTime="11541">
    <iact:property name="dataType"/>
    <iact:actionData xml:id="d16">
      <inkml:trace xmlns:inkml="http://www.w3.org/2003/InkML" xml:id="stk16" contextRef="#ctx0" brushRef="#br0">20804 662 468 0,'0'0'262'4,"0"0"-179"0,0 0 7 4,0 0-18 0,0 0-22-2,0 0-5 2,-120 209-2 1,102-167-7-2,11 5 7-1,3 1-3 2,4 0-8 3,0-3-8-6,0 0-5 1,19 0-9 2,1 6-6 0,5 5-4 0,-12 0 0-2,-9 0-1 3,-4-5-3-2,0-4 1 3,-32 2-7-4,-22-10-37 1,-9 0-26 0,-29-5-51 1,52-32-107-2,-5 2-364 2</inkml:trace>
    </iact:actionData>
  </iact:action>
  <iact:action type="add" startTime="13714">
    <iact:property name="dataType"/>
    <iact:actionData xml:id="d17">
      <inkml:trace xmlns:inkml="http://www.w3.org/2003/InkML" xml:id="stk17" contextRef="#ctx0" brushRef="#br1">30707 2774 544 0,'0'0'185'9,"0"0"-119"-3,0 0 39 2,0 0-33-2,0 0-20 3,0 0-3-2,0 0 15-1,-10-163-17 3,10 116-12-2,0 10 11 1,0 5-11 0,10 7-1-1,-4 11 0 0,1 3-5 2,2 5-3-3,-2 3-6 1,-2 0 1 1,6 1 3 2,4 2 6-3,6 0 8-1,8 0-8 1,5 0-2 1,1 0 10 0,8 0-4-2,5 0-3 2,8 2 1 1,0 4-7-2,0 0-10-1,2-1 2 2,1-2 4 0,2 0-3 0,3-3-10-2,4 0 0 2,-3 0 0 1,-2 0-1-2,-5 0 1 0,-2 5 2 1,-5 0-4-1,-5 2-1-1,-5-4 2 2,1-3 0 1,-1 0-5-2,-1 0-1 1,4 0-1-2,-4-3 0 3,7-9 0-2,-5-1 0 0,3-2-1 0,-11 4 2 1,0 0-1 1,-2-1 0-4,-5 1 0 4,1-6 0-1,1 0 0 0,-2 0-1-2,2 0 1 3,-4 4-3-2,-2-1 4 1,-3-1-2-1,1 5 2 0,-2-5-2 0,1-2 0 2,0-5 1-2,0-7 0-1,5-6-2 3,3-13-1-2,-4-9 2 2,-1-1 0-3,1-2-3 2,-10 2 4-1,2 10-1-1,-6 4-2 2,-5 9 2 1,0 9-3-1,-2 7 3-1,-3 10-5-1,0 7 6 2,0 2 0 0,0 0 2 0,0 0-1-2,0 0 0 2,0 0 0 0,0 0-1 0,0 0 0-2,0 0 1 4,0 17-1-4,0 13 0 0,0 7 1 2,-8 0 0 1,5-1-1-2,3-6 1 1,0 2 1-1,0-4-2 0,0-4 1 2,0 3 0-2,11-2 0 0,7 0 4 0,5 3-5 1,4 6 2-1,5 0-2 0,0 5 2 2,7-5-2-2,-5-1 0 0,2-4 1 0,-6-12 0 2,5-1-1-2,0-7-2-1,3-3-1 3,5-2 3-2,3-4 0 1,5 0 1 0,0 0 1-2,5 0 0 2,1 0 0 2,4-2-2-5,-5-11 0 2,-8-2 0 1,-4 6 1 1,-8 4 0-2,-8 2 1 0,-10 3-1 1,-3 0 0-1,-8 0 2 1,2 0-2-2,-2 0-1 3,2 20 0-2,1 7-13-1,0 3-13 2,-6 2-7 0,-1 5-12 0,-3 12-27 0,0 9-28-2,0 7-29 2,0-40-61 1,-3-3-102-2</inkml:trace>
    </iact:actionData>
  </iact:action>
  <iact:action type="add" startTime="15814">
    <iact:property name="dataType"/>
    <iact:actionData xml:id="d18">
      <inkml:trace xmlns:inkml="http://www.w3.org/2003/InkML" xml:id="stk18" contextRef="#ctx0" brushRef="#br1">30752 2720 94 0,'0'0'201'9,"0"0"-138"-3,0 0 35 1,0 0 0 1,0 0-29 0,0 0 32-1,0 0-20 1,-39 72-12-1,36-36-3 0,3 4-7 2,-6 6-25-4,-1 1-11 3,6 4-8 0,-2-3-3 0,-3-3-3-2,3-1 0 2,3 2-1 1,-3-5 8-2,3 5 5-1,0-1 6 2,0 9 0 1,0 1-4-1,0 10-8-2,0 0-3 2,0 2-4 0,0-8-3-1,0-5-3 1,-1-12 2-1,-2-5 0 0,-2-3 3 1,5-1-1-2,-2 3-2 4,-1 1-1-4,3-1 2 3,0 5-1-4,0-9-2 3,0 2 2 0,0-1-1 0,0-6 0-2,0-5-3 3,0-7 2-2,0 2-1 3,0-4-2-4,0 6 2 0,0-2-1 3,0 6 0-2,0-1 0 1,0 3 0-2,0 1 1 2,0-1-2 0,0-5 2-2,0-3-2 2,0-6 1 0,0 3 0 2,0-1 0-4,0 2 1 1,0 2 0 0,0 0 0 2,0-2 2-3,0 9-1 1,0 1 0 2,0 0-1-2,0 4 4 1,0-1-1-2,0 1 0 4,0-5-2-4,0 4-1 0,0-3 2 3,0 1 0-2,0 0 1 2,0-4 8-3,0-5-9 2,0 2-3 1,0 4 1-2,0 4-1-1,0 13 1 1,3 14 0 1,7 10 3 1,-3 7-1-3,3-2 10 2,-3-9 4-1,-4-15-9 1,-3-11-2 0,0-10-5-1,0-7 0 1,0-4-1-1,0-3 0-1,0 4 1 2,0 0-1 0,0 12 4 1,3 4 2-3,0 12 3 1,4 9-9 1,-2-1 4 3,3-6-4-5,-5-12 14 0,-1-12-11 1,-2-3-3 1,0-3 0-2,0-3 1 2,0 6-1 0,0 3 1 1,0 3-2-3,0 3 2 2,0 9 0 0,0 11-1-1,10 1 1 2,-1 1-1-3,1-4 1 1,-7-13 5 1,-3-5-4 10,0-7-4-16,0-6 2 2,0 0-2 2,0-2 1 0,0-3 1 3,0 1 0-1,0-1 1-1,0 4-2-1,0-4 2 2,0 2-1 0,-3-1 1 0,0 4-2-1,0 0 2 1,-4 1-1 0,5-3 0-1,-2 0 0-1,1 1-1 2,-1-4 2 0,1 4-2 2,1 1 2-6,-1 4 0 5,-1 0-1-2,0 3 0 2,4-3 0 0,-2-2 0-2,2-2 0-2,-3 4 0 3,-4 5 0-2,4 20 1 3,0 9-2-2,3 16 1 1,0 3 0 0,0-5 1-1,0-7-1 1,0-18 0 12,0-6 1-18,0-7-1-2,0-12 0 7,-7 2 0 1,0 0-1-2,-2 3 1 2,5-1 1 0,-4 4 0 1,3-3 0 0,2 2-1-3,-4-2 0 0,4 0 0 2,1 7 1-1,-2 17 0 0,4 5-2 1,0 11 2 0,0-6 0-1,0-5 0 0,0-6-1 3,0-9 4-4,0-10-4 0,0-1 1 2,0-6-1 5,0 0 0-10,0 0 0 3,0-7 1 2,0 5 0 0,0-1 1 1,0 4 1-4,-7 0-3 5,5 5 0-3,-1 5 1 0,0 12-3 0,3 7 4 1,0 4-2-1,0-7 2 1,0-9 5-1,0-10-2 1,0-10 6 0,0-2-11-1,0-4 0-1,0-1-1 2,0 3 2 2,0 5-1-3,0 6 0-2,0-3 0 3,0 1-1 0,0-3 1 1,-8 1 0-2,3-1 0 2,-2 6 1-4,6 0 0 4,1 2 0-3,-5 11-1 1,5 3 0 1,0 8 1 1,-3-1 0-1,3-3 0-2,-4-4-1 2,1 2 1-1,3 7-1 11,0-4 0-16,0 3 1 3,0 3 3 2,0 1 4-1,0 0-4 1,-1-3-1 1,-2-4 2 0,-2-5-4-1,5 4 0 0,-4 2-1 1,4 2 1 0,0 1-1 1,0-3 0-2,0-6 0 1,0-10 3-1,0-1 1-2,0 0-1 3,0 6-1 0,0 10-2-1,0 10 1-1,4 8 0 2,4 2 1 0,-4-2 0 0,-4-8 2-2,0-12-1 3,0-12-3-2,0-5 1 1,0-5 0-2,0 1 2 3,0-1-2-2,0-5-1 1,0 2 0-1,0 0 1 0,0-2-1 1,0 2 0 0,0 3 6 1,0 2 1-4,0 18 2 4,0 4-1 24,0 10-5-32,0 4-1-1,0-4 1 0,0-3 3 4,0-4-5 2,0-10-2 1,0-9 4 1,0-6-3 0,0-3 0 0,0-2 1-1,0 3-1 0,0 0 2 1,-3 2 0-2,3 0-2 3,-1 1 0-2,-2 6 2 1,3-2-2 0,-5 3 2-2,5-3 0 3,-4-2-2-2,4-2 6 0,0-1 2 0,0 3-2 1,0 3 8 1,0 5-5-4,0 7-5 3,0 2-4 0,0 6 0 1,0 5 0-2,0 1 1-1,0-3 1 2,0-9-2 1,0-9 0-4,4-2 1 3,1 1 0 0,-2 1 1 0,-2-1-1-1,2 2-1 0,1-2 0 2,-1 1-1-2,2 4 3 0,-4 4-2 1,6-3 0-1,-4-4-1 1,3 0 1-2,1-2 0 2,-2-4 0 0,2-4 0 1,-3 1 0-3,-4 5 0 1,0 2 0 1,0-3 1 0,0-2-3 0,0-9 2-1,0-6-1 0,0-5 2 1,0 1 0-1,0 4-1 2,0 1 1-2,0 5 1 0,0-1-3 0,0 5 2 0,0-3-1 1,0 13 5 0,0 2-5-2,2-1 0 2,5 1 3 1,-4-1-2-1,-3-2 3-3,0 2-2 3,0 3 0 1,0-8 0-1,3 2-2-2,0 1 0 2,-1 2 5-1,3 4-1 1,-2 2 3-1,-2 3-4 0,5 3-2 2,-6 1 2-2,9 1-2 0,-5 3-1 1,3-1 1 0,3-1 0 0,-4 2 0-2,0 0-2 2,1-4 2-1,-2-3-1 1,2-7 0-1,-1-6 0 1,-6-5 0-1,3-2 1 1,-3-4-1 11,4-2 1-18,-4 0-3 4,0-2 4 0,3 2-2 2,3 4 1 0,-2 8-1 3,-1 5-1-4,-3 4 1 0,0-1 0 2,0-3-1 0,0 1 1 0,0-3 0-2,0 2-1 2,0 1 1 0,0-1 1 0,0-2-1-2,0 0 1 2,0-4-2 0,0-6 2 0,0 0 0 8,0 5-1-15,0 0 0 5,0 4-1 1,0 0 1 1,0-4 0-2,0-7-1 3,0-6 1-2,0 1 0 0,0-4 0 0,0 0 0 1,0 5-1 0,-7 5 1-2,1 2 0 2,-4 7 0 0,1 2 0 1,0-8-2-3,-2-1 2 3,6-9 0-2,-2 0 0 1,1-1-1-3,-1 4 1 5,3 1 0-4,-5 1 1 4,3 2-1-5,2 3 0 2,-3-1 0 2,1 4 0-1,-1 2 0-3,4-1 0 4,1 0 1 13,-7-3 0-20,5 1-1-2,1 0 0 7,0-5-1-1,-5 3 1 3,6 3 0-4,-1 10 1 3,-1 2-1 1,1 6 1-2,2 0-1 0,1 0 0 1,-5 0 0 0,2-2 1-1,3-7-1 0,-4 2 0 0,4 2 1 2,-3 8-1-2,3 14 1-1,0 5 5 2,0 1-4 0,0-7 2 0,0-13 0-2,0-8-3 2,0-6 3 0,0-4 1 0,0 1-5-2,0 3 2 2,0 2-1 1,0 1 0-2,0 2-1 0,-4-2 0 0,-5-4-1 1,5-2 2 0,1-6-1 0,-2-7 0-2,5-10 1 6,0-2-1-8,0 5 2 2,0 0-1 2,0 12 0 0,0 7 3 0,0 4-3-2,0 1-1 2,0-11 1 0,5-4-1 0,-2-3 0-2,0-5 1 2,-3 1 0 0,0-8 0 2,1 10-1-6,-1 4 0 6,0 1-1-3,0 7 2 0,0 3 0 0,0-5-1 0,0-1-1 3,0 6 1-2,0-11 0-4,0 7 0 7,0-4 1 9,0 3-1-19,0 1 2-1,0-5-2 7,0 5 0 0,0 2 0 2,0 3 0-3,0 2 0 3,0 10 2-2,0 0-1 0,0 6 3 0,0 3-3 1,0-3 2 0,0-12-3-1,0-9 2 0,0-6 0 0,4-8-1 2,1-1 2-2,-1 6 1 0,-1-2 1 0,4 14-2 1,-1 8 5 0,4 1-8-2,-4 1 2 2,4 1-2 0,-6-7 2 0,5 1-2-2,0-10 0 2,-3-9 0 0,4-2 1 0,-3 9-2-1,5 1 3 0,-4 0-2 1,-2 6 1 0,1 4-1 0,-1 12 1 2,-4-2-1-2,2-4 0-1,0-11 1 0,-1-3-1-1,-1-7 1 0,1-15-2 3,-3 3 3-4,4 3-2 3,3 3 0 0,-5 3 0 0,5 14 0-1,-1 3 2 0,1 2-2 1,0 7 0 3,5-10 1-6,-8-4-1 2,6-1 2 1,-4-4-2-1,1 8 4 0,3 3-2 0,-4 9 0 2,-4 1 2-2,1-3 0 0,1 2-1 0,-1-1-2 1,-3-4-1 0,3-2 2-2,-3 2-1 2,3 3 0 1,1 3 0-1,-1-4 1-2,0 6 1 2,-2-9-1-1,4 5 2 1,-1-4-2-2,0 4 1 2,4-8 6 0,-1 5-6 0,2-17 4-1,-4-5-5 0,-2-8 1 2,-3-5 0-2,0 7-3-1,5 1 0 2,-3 4 0 0,1 8 3 0,6 2-2-2,-5-3 2 3,1-4-2-2,5-3 1 1,-7-9-1-2,7 9 1 4,-6 8-1-4,8 1-1 2,-1 0 4 0,0-7-1-1,-4-8-2 0,-3-5 0 3,1-6-2-6,-3 3 2 4,3-3 0 1,2 5 0-2,2 0 0-1,1 7 0 3,0-9-1-2,-3 2 0 1,2 1 1-2,-5-6-2 2,4 0 0 0,0 0 1 2,2 0-1-6,1 0 0 4,-4 0 0 0,3 0 1 0,3 0 0-1,0 0 0 0,3 0-1 3,1 0 1-4,7 0-2 1,0 0 4 0,4 0-2 2,7-6 0-2,7 1 1-1,10-3-1 2,-4-4 2 1,15-2-3-2,7-7 2-1,7 5 0 2,7 2 0 0,3 3 0 0,-6 5 1-2,3 0-2 4,-9 6 1-3,5 0-1 1,1 0 0-3,-4 0-2 3,3 0 2 0,-12 0-3 1,-3 0 3-3,-10 0 0 1,-1 0-1 2,-2-1 0-2,-8-6 2-1,-1-3-2 3,-1-5 1-2,5-2 0 1,2 4-1-2,-4-11 0 2,1 11 2 0,-7-1-2 0,-4-4 2-2,-3 4-1 2,-7-3 0 3,1 4-4-3,4-4 4 1,1 3-2-3,1-7 2 1,-1-3-2 1,6-1 2-1,0-1 0-3,-2 3-1 6,-3-2 0-4,1 6 1 0,-9-7-2 2,0 9 1 0,1 4 0 0,-11 7 1-2,-1-5-1 2,0 2 2 0,-2-1-2 0,6-5-1-2,2-10-1 3,-2-6 1-2,11-14-3 1,1-2 4-2,6-10-2 2,-4 13 2 0,-3-1 1 0,-8 13-1 0,1-5 1 2,-6-5-1-2,-1-9 0-1,-3-10-2 1,-2-9 1-5,11-19-3 5,-1-5 4 0,3 1-6-2,1 6 6 2,0 11-1 0,-7 12 2 0,-1 2-1-2,-5 5 1 3,0-2-3-2,-7-5 2 2,0-23-2-4,-3-14 1 3,0-20 0 0,0-3-4 1,0 12 4-4,0 7 0 4,0 24-1-1,0 17 2-1,0 7 0-1,0 8-2 3,-3-8 3-2,-6-8-2 1,2-6 2-2,-11-7 0 2,-2-9 0 0,-6 1 0 0,-2-2-1-2,-1 15 0 3,5 14 1-1,4 11 0 0,4 9 0 1,0 3 1 0,8-9-3 15,4-9 2-22,-5-17-1-2,8-10 2 0,-9-7-1 9,-3 2 0-1,1 7 0 1,-2 10-1 2,-4 7 2-9,5 6-2 6,3 1 2 2,-3 3-2-7,3-2 1 5,0-5 0 4,2-6 0-11,-2 0 0 9,-4 1 0-3,-1-1 1 2,-2 3-2 0,1 3 1 0,-1 3 0-7,1-2 0 22,8 2 0-22,-2 4 0-2,0 10 0 7,7 14-1 1,-1 11 1 0,-2 6-1-5,3 3 0 6,-1-4 1-1,1 4-3-3,-6-7 3 3,8-2-3 0,-2-5 2 1,3-5-2-3,0-5 2 3,0 1 1-3,-5-3 0 2,5-2-1-2,0-3 2 2,0-6-2 0,0 0 2 0,0-1 0 0,0 8-1 5,0 4-2-11,0 5 2 5,9 8-2-1,3 0 2 2,1-2 0 0,-6 5 0 0,6-8-1-2,-1-1 0 3,4-5 1 0,-3-7-1 3,0-4 1-10,1-6-1 6,-1-3 1 4,0 5 0-10,0 0 1 6,-5 10-1 1,5 0 0 1,-3 3 0 2,0 3 0-10,3-10-1 5,-6-3 1 4,1-6 0-9,-3-9 0 10,-5 2 0-8,3 3 0 2,-3-3-1 3,5 0 1 0,-5 4-2-5,2-9 4 3,3 0-3 2,3-3 1-3,0-4 0 3,2-4 0 0,3-4 1 0,-3 0-3-7,6-3 2 6,-9 5 0 17,3 1 0-24,-4 5-1-1,-1 9 1 7,-3 6 0 2,-2 6 1 0,0-2-1-7,5-9 0 6,6-3 0 0,2-8-1 1,2-6 2-5,-1-3-1 4,1 4 1 0,-3 0-1 2,-2-2 0-6,-5 10-1 5,0 4 0-2,4 8 2 1,-5-2-3-2,6 1 3 2,-4-13-2 0,1-10 2 0,-5-5-2-2,-2-13 1 3,0 7-1 1,0 0 1-5,0 11 0 1,0 15 0 2,0 13-2 0,-2 7 1-2,-1-4 1 2,-4-6 0 0,4-7 1 0,-7-10-2 0,-3-4 1-1,3 4 0 1,-8 9 0-1,11 15 0 3,-2 10-1-6,6 6-1 4,3 3 2 0,0-2-1-1,0 0 0 0,0 0 1 1,-1-4 0 1,-5-8 0-2,-1-12-1-1,-6-7 0 2,0-4 1 1,0 1 0-4,6 2-1 3,-1 12-1 1,3 7 2-1,5 13-1 0,-3 5-1-2,3-5 0 2,-5-5 0-1,2-14-3-1,3-9 3 3,-1-13-2-1,-2-7 1 2,-6-1 0 1,2 3 2-10,-3 14 0 6,3 10 0 1,1 5 1-1,4 12-1 0,2 1 1 1,-4-5-3 1,0-12 3-2,1-11-4 0,-2-13 2 1,3-11 1 0,-4 2 1 0,4 8 0 0,-1 11 0-1,1 13 0 0,-3 13 0 0,2 10-1 1,3 7 1-1,0-1 0 0,0-2 0-1,0-9-1 4,0-11 1-3,0-11 0 1,0-9 0-1,0 1-1 3,0 7 0-3,0 18 2 2,0 12-2-1,0 7-2 0,0 0 3-6,0 3-2 6,0-6 1 0,0-8-2-1,0-4 1 1,3-14 2-1,-3-13 0-1,0-6 1 3,0-4-1-1,0-5 0 0,0 8 2 0,0-2-2-2,-8 9 0 1,-7 6 0 1,2 11 0 1,6 5 0-3,1 5 0 4,6-6 1-2,0-3-1-1,0-13 0 0,-3-5 0 1,-1-2 0 0,1-3-1 0,-2 3 1-1,-3 7 0 2,6 13 0 0,2 12 0 0,0 2 0-8,0-2-2 6,0 0 0 3,0-12 2-7,0 6 0 5,0-11 0 0,0 0-1 2,2-8 0-4,-2-5 1 7,0-2 0-11,0-2 1 5,0-1-1 2,0 0-2-2,0-4-1 2,0-1 3-2,0-1 0 2,0-4-1-1,-12-2 2 1,-4-2-1-2,3-1 1-4,-3 10-2 5,5 10 3 1,6 9-2 5,-3 8 0-12,8 11-3 7,0 3 2-6,0 2-1 5,0 2 2-1,13-7-1-1,7-6 0 4,-4-5 0-2,-5-5 0 1,2 2-6 1,-2-4-1-8,-3 0 0 10,1 3 7 1,-6 5 1-12,3 6 0 8,1-3 0-7,-4-6 2 5,-2-17-2 3,-1-18 0 0,0-22-1 0,0-23 2-9,-14-19-1 7,-20-12 0 2,-6 15-2 1,4 39 1-9,12 40-4 9,14 44-6-8,10 20-23 9,0 56 24-10,21 54-80 7,8-34-200 1,-2-4-11 2</inkml:trace>
    </iact:actionData>
  </iact:action>
  <iact:action type="add" startTime="23640">
    <iact:property name="dataType"/>
    <iact:actionData xml:id="d19">
      <inkml:trace xmlns:inkml="http://www.w3.org/2003/InkML" xml:id="stk19" contextRef="#ctx0" brushRef="#br1">30820 368 469 0,'0'-9'171'7,"-3"3"-94"1,-1 6 9-2,1 0-25 2,3 0 15 0,-3 0-8 0,-3 0-12-2,-11 0-10 2,-3 0 21 1,-8 11-6-2,2 9-24-1,0 4-19 2,12 0 15 1,1 5-4-2,4 2-5 1,9-4-7-2,0-7-8 3,0-3-1-2,16-6-8 0,13-5-5 0,-2-6 1 1,-2 0 3 0,-3 0 1-2,-5-2 1 2,-4-22-1 0,-3-4-2 0,-4 3 1-2,-2 5 1 2,-4 7 1 1,0 9 0-2,0 2 0 1,0 2 1-2,0 0 2 2,0 0-3 0,0 0-1 0,0 0 0-2,0 0 1 3,0 6 18-2,0 16 1-1,0 6-11 3,0 6 1-2,0 9 3 2,0 4-8-3,0 9 3 1,-4 11-2 2,-5 12 0-2,-2 5-3 3,-2 12-1-5,-3 3 1 3,0-7-2 0,-3-2 0 0,-6-17 0-3,1-13-2 3,-4-15 1 0,-1-21-1 0,3-12-3-2,1-12-15 3,10 0-41-2,1-53-21-1,12-32-25 2,2 31-60 0,0-2-454 0</inkml:trace>
    </iact:actionData>
  </iact:action>
  <iact:action type="add" startTime="24296">
    <iact:property name="dataType"/>
    <iact:actionData xml:id="d20">
      <inkml:trace xmlns:inkml="http://www.w3.org/2003/InkML" xml:id="stk20" contextRef="#ctx0" brushRef="#br1">31055 615 697 0,'0'0'187'4,"0"0"-56"3,0 0-52 1,0 0-56-1,0 0-21 0,0 0 5 1,0 0-2 0,91-52-3-1,-86 25-2 0,-5 5 0 2,0 4-7 2,-5 14-1-9,-22 4-23 6,-1 0 8 0,-2 0 23 0,-2 22 9-2,9 11-1 2,5 10 4 0,7 2 26 1,8 5 11-3,3 1 0 1,0 0-9 2,0-3 2-2,3-9-6-1,24-3-20 2,4-13-16 0,4-10-8 0,-1-13-16-1,-3 0-36 1,-1-2-36 0,-21-21-47 0,-8 3-215 0</inkml:trace>
    </iact:actionData>
  </iact:action>
  <iact:action type="add" startTime="24659">
    <iact:property name="dataType"/>
    <iact:actionData xml:id="d21">
      <inkml:trace xmlns:inkml="http://www.w3.org/2003/InkML" xml:id="stk21" contextRef="#ctx0" brushRef="#br1">31275 893 418 0,'0'0'133'9,"0"0"17"-2,0 0-51-1,0 0-12 2,0 0-15 0,0 0-4 0,80-199-7-2,-78 199-21 2,3 0 29 0,6 42 10 0,2 14-73-2,0 14-6 2,-5 1 3 1,-2-13 4-2,1-10-5 0,-7-16-2 0,3-19-24 1,2-13-76 0,-5 0-55-2,0-20-341 2</inkml:trace>
    </iact:actionData>
  </iact:action>
  <iact:action type="add" startTime="24938">
    <iact:property name="dataType"/>
    <iact:actionData xml:id="d22">
      <inkml:trace xmlns:inkml="http://www.w3.org/2003/InkML" xml:id="stk22" contextRef="#ctx0" brushRef="#br1">31597 854 696 0,'0'0'134'4,"0"0"-9"0,0 0-63 1,0 0-44 3,0 0 2 1,0 0 7-2,148-133-17-1,-148 118-10 2,0-2 0 0,0 0-5 2,0 2-6-6,-9 13-14 5,-9 2-14-2,-3 0 12 1,1 13 27-2,0 21 33 2,-1 7 20 0,8 3-14 0,3 0-14-2,4-1-8 2,6-7 2 1,0-2-1 1,0-12-15-7,16-8-3 5,15-5-16 1,7-9-36-2,6 0-29-1,-32 0-58 2,4 0-217 0</inkml:trace>
    </iact:actionData>
  </iact:action>
  <iact:action type="add" startTime="25247">
    <iact:property name="dataType"/>
    <iact:actionData xml:id="d23">
      <inkml:trace xmlns:inkml="http://www.w3.org/2003/InkML" xml:id="stk23" contextRef="#ctx0" brushRef="#br1">31970 940 463 0,'0'0'307'5,"0"0"-131"2,0 0-68 2,0 0-41-2,0 0-21-1,0 0-9 2,72-291-11 0,-59 260 2 2,-3 6-20-4,8 7-5 2,1 10-3-2,1 8-32 3,-7 0-105-4,2 0-316 4</inkml:trace>
    </iact:actionData>
  </iact:action>
  <iact:action type="add" startTime="25448">
    <iact:property name="dataType"/>
    <iact:actionData xml:id="d24">
      <inkml:trace xmlns:inkml="http://www.w3.org/2003/InkML" xml:id="stk24" contextRef="#ctx0" brushRef="#br1">32441 708 531 0,'0'0'116'8,"0"0"50"-2,0 0-10 2,0 0-82-1,0 0-4 1,0 0-8-2,-197 87-16 3,172-65-12-2,12 0-6 1,13 1-1-1,0 3-6 0,36-6-21 1,9-12-6 0,5-8-22-2,-7 0-1 3,-13-11 9-1,-3-25-3-1,-10-19-6 0,-7-9 12 0,-3-4-3 1,-7 15 15 0,6 17 5-1,-6 23 1 0,0 13 0 1,0 0 3 0,0 0 6-2,0 32-6 3,0 18 9-1,-6 22-2 1,6 6-6-4,0-2-1 3,0-6-3-1,0-17-1 1,0-19-17-2,0-25-39 3,21-9-74-1,-8-17-140 0,-6-22-216 0</inkml:trace>
    </iact:actionData>
  </iact:action>
  <iact:action type="add" startTime="25857">
    <iact:property name="dataType"/>
    <iact:actionData xml:id="d25">
      <inkml:trace xmlns:inkml="http://www.w3.org/2003/InkML" xml:id="stk25" contextRef="#ctx0" brushRef="#br1">32705 131 336 0,'0'0'213'4,"0"0"-85"2,0 0 35 2,0 0-28 1,0 0-60-4,0 0-62 3,0 0 15 0,13 309 15-1,-13-199-5 0,0 5-19 1,0 1 3 0,0-13-15-2,0-21-6 3,0-24-1-2,0-23-7 1,0-30-57-2,0-5-92 2,0-22-226 0</inkml:trace>
    </iact:actionData>
  </iact:action>
  <iact:action type="add" startTime="26108">
    <iact:property name="dataType"/>
    <iact:actionData xml:id="d26">
      <inkml:trace xmlns:inkml="http://www.w3.org/2003/InkML" xml:id="stk26" contextRef="#ctx0" brushRef="#br1">32845 558 711 0,'0'0'69'10,"0"0"-9"-7,0 0 36 5,0 0-51 0,0 0-4 1,0 0-25-2,-227-27-13-1,193 27-3 2,14 0-26 0,13 0-101-2,7 0-159 2,0 0-316 1</inkml:trace>
    </iact:actionData>
  </iact:action>
  <iact:action type="add" startTime="26349">
    <iact:property name="dataType"/>
    <iact:actionData xml:id="d27">
      <inkml:trace xmlns:inkml="http://www.w3.org/2003/InkML" xml:id="stk27" contextRef="#ctx0" brushRef="#br1">33003 750 525 0,'0'0'126'6,"0"0"51"1,0 0-45 0,0 0-42 2,0 0-15-2,0 0-21 0,-153 124-21 1,145-77-12-1,8 2 1 1,0-4-7-2,6-6-8 2,23-14-1 1,0-16-4-2,-1-9 21-1,-1-4-18 3,-9-41-5-1,-4-14-5 0,-4-8 0-2,-2-1-1 1,-6 13-6 2,3 12 2-1,-5 15-15-2,0 15-12 1,0 6-25 4,0 7-21-6,0 0-142 1,0 0-211 3</inkml:trace>
    </iact:actionData>
  </iact:action>
  <iact:action type="add" startTime="26667">
    <iact:property name="dataType"/>
    <iact:actionData xml:id="d28">
      <inkml:trace xmlns:inkml="http://www.w3.org/2003/InkML" xml:id="stk28" contextRef="#ctx0" brushRef="#br1">33163 966 548 0,'0'0'150'4,"0"0"50"2,0 0-46 2,0 0-29-2,0 0-22 3,0 0-23-2,36-174-13 1,-35 169-19-2,10 1-4 2,2 4-1 0,7 0-13 0,16 0-24-2,11 0-6 2,-2 0-11 0,7 0-38 0,-7 0-25 0,-9 0-57-2,-30 0-97 4,-6 0-313-4</inkml:trace>
    </iact:actionData>
  </iact:action>
  <iact:action type="add" startTime="29321">
    <iact:property name="dataType"/>
    <iact:actionData xml:id="d29">
      <inkml:trace xmlns:inkml="http://www.w3.org/2003/InkML" xml:id="stk29" contextRef="#ctx0" brushRef="#br2">23619 3246 95 0,'0'0'672'8,"0"0"-467"0,0 0-80 0,0 0-6-2,0 0-17 2,0 0-25 1,0 0-8-2,0 17-26-1,0-27-19 3,0-32-14-2,0-16 20 1,0-18-7-2,0-2-9 2,12-7-3 0,-4 7-6 0,5 9 2-1,-5 19-4 1,3 19 5-1,-6 11 3 1,-5 14 5-1,3 2-5 0,-3 4-3 2,0 0-1-2,0 0 4-1,4 0 14 2,0 0 11 0,-2 0-2 0,12 0-2-2,12 0 13 2,8 0-15 0,15 0 12 0,-1 0-6-2,8 0 0 3,5 4-16-2,3 2-15 1,4 1-5-1,4-7 0 2,11 0 0-2,-2 0 0 1,8 0 0-3,-5 0 0 5,-3 0 0-3,-7 0 0 1,-5 0 0-3,-8 2 0 4,0 3 0-2,-4 1 0 1,-1-6 0-1,4 0 0 0,-2 0 0 1,8 4 0 2,7 1 0-5,2 0 0 2,5 0 0 1,-3-1 0 1,0-3 0-3,-5-1 0 2,-4 0 0-1,-4 0 0-1,3 0 0 2,-8 0 0 0,-4 0 0 0,2 0 0 0,-4 0 0-1,4 0 0 0,-2 0 0 1,4 0 0 0,2 0 0-2,2 0 0 2,3 0 0 1,-6 0 0-2,-8 0 0-1,-4 0 0 2,-8 0 0 0,-2-5 0 0,-5 3 0-2,1-1 0 3,-1 0 0-2,-1 1 0 2,0-1 0-4,-5 1 0 4,7-2 0-2,-7-2 0 0,5 4 0 0,0-3 0 1,0 1 0 0,-5 1 0 0,0 2 0 0,-1-4 0-1,3 3 0 0,2 0 0 2,10-5 0-4,0 3 0 3,2-3 0 0,1-2 0 0,-5 4 0-2,-4 0 0 5,-4-1 0-4,-6 1 0 0,-2-1 0-2,5 0 0 3,1 1 0 0,-2-1 0 1,2-2 0-3,-1-1 0 1,-5 0 0 1,2-4 0 1,-1-6 0-2,4-10 0-1,5-11 0 4,-5-7 0-5,4-15 0 3,0-17 0 0,1-6 0 0,2-7 0-1,-8 8 0-1,-9 15 0 3,2 15 0 0,-10 17 0-2,0 9 0-2,0 11 0 3,-4 7 0 0,-1 5 0 0,-5 5 0-2,0 0 0 2,0 0 0 0,0 0 0 0,0 0 0-1,0 3 0 0,0 31 0 1,2 11 0 0,1 14 0-1,-1 6 0 0,-2-2 0 1,3-8 0-2,5-4 0 2,-5-3 0 1,6-9 0-2,-3 0 0 3,7-6 0-4,1 1 0 1,2-7 0 0,7 3 0 2,-2-5 0-4,3 1 0 3,5-2 0 0,6 4 0 0,1-3 0 0,8-3 0-1,2-1 0 2,1-7 0-2,0-5 0-2,7-6 0 3,1-3 0 0,6 0 0 1,6 0 0-3,4-12 0 2,0-10 0-1,-3-1 0 2,-3 6 0-3,-14 3 0 1,-2 3 0 1,-8 2 0 0,-14 4 0-1,2 0 0 0,-8-5 0 1,5 3 0 0,-2-3 0-1,5 2 0 1,-1 0 0-1,-1-3 0 1,-2 3 0-2,-2-4 0 2,-1 7 0 1,-2-4 0-2,3 3 0-1,1 1 0 5,5-1 0-5,-2 1 0 2,7-1 0-2,-1 4 0 1,5-4 0 2,2 1 0-1,-4 1 0-3,4 1 0 3,-7 3 0 0,-1 0 0 0,-3 0 0-2,1 0 0 2,-1 0 0 0,-4 0 0-1,-2 0 0 0,2 12 0 2,-2-2 0-2,-4-1 0 1,-2 0 0-2,3 5 0 3,1 0 0-2,8 6 0 2,-3 1 0-1,4 2 0-2,-4-6 0 3,-8 0 0-1,5-6 0-1,-12-3-2 0,5-3 2-1,0 5 0 2,-3-3 0 0,-1 6 2-2,-3-2-2 2,2 9-4 0,2 1 1-2,0 10 3 3,-2 14-2-1,2 4 1 0,-6 1 1-2,6 4-1 3,-2-3 1-2,5-4 0 1,0-2 0-2,5-6-3 1,-5-14-13 2,-2-7-23-3,-4-12-18 1,-7-6-30 1,0 0-45 0,-3 0-63 0,0 0-76-1,-16-12-159 0,-11 0-376 1</inkml:trace>
    </iact:actionData>
  </iact:action>
  <iact:action type="add" startTime="31835">
    <iact:property name="dataType"/>
    <iact:actionData xml:id="d30">
      <inkml:trace xmlns:inkml="http://www.w3.org/2003/InkML" xml:id="stk30" contextRef="#ctx0" brushRef="#br2">23660 3136 64 0,'0'0'472'6,"0"0"-331"3,0 0-76-2,0 0-20 3,0 0 28-6,0 0 5 4,0 0-4 1,-21 166-3-4,14-107 2 3,6 10-6 0,-2 17 5 1,-3 13-16-2,-1 3-18-1,-5 8-11 2,-2 4-8 1,1 2-2-2,0 12-5 0,5 8 8 0,1 14-5 2,7 10 7-2,0 14-12-1,0 6 28 3,0 11-12-2,15 0-1-1,5 4-2 2,-7-5-13 1,-6-4-2-2,5-6-4 1,-5 5 0-2,3 12 0 2,0 8 4 1,6 14-1-1,-1 0 5-1,1-3-2 0,-3-12 5 0,-3-14-1-1,-7-10-6 2,-3-15 2 0,0-16-5 0,0-16-2-1,-6-15 0 0,-7-8-1 3,4 0 0-3,-5-1-2-1,9 9 7 2,0 11 2 0,5 12 2 0,0 4-6 0,0 10-2-2,0-2 2 2,0-3-2 1,10 11 0-3,4 2 2 2,2 2 0-2,0 4 1 4,4-6 8-6,-7-2-10 5,-5-10 1-2,-5-2-4 1,-3 0 2-1,0-3-1 0,0 1-1 2,0-7 1-1,0-3-2 0,0-5 1-2,0-4 0 1,0-2 1 1,0-8-2 0,0 0 2-2,0-1 1 4,0-4-3-3,0 0 3-1,0 3 0 2,0 0-1-1,0 6 0 8,8 3 5-13,1 8 4 5,-3-3-3 0,1 4-4 2,-4 7 0-1,-3 9-4-1,4-2 1 1,-4-7-1 0,0-20 1 0,0-18-1-1,-11-5-1 2,-18-1-1-1,1-5 2-6,-1 0 0 6,2 1 0 0,6 6 0 1,-2-6 2-1,9-4-2 0,-2-7 0-1,3-1 1 18,2 3 0-24,4 10-1-1,-3 9 1 1,0 1-1 7,-3 6 0 0,-3 2-1 0,-1-1 1 0,2-5 1-1,-1 3 0 0,3 2-2 0,3-5 3 0,6 0-2 1,-5 0 1-2,2 3-1 2,-4 2 1 0,-3-3-1 0,-1-9 0-2,2 0 0 2,-1-8 0 0,4-16 0 1,-3-7 0-4,6-1 1 4,4-15 0 12,3 4-1-19,0-6 1-1,0-2 0 5,0-3 5 2,18 0 1-1,-3 2 1 2,-1 1-4-3,-1 5-3 2,-2-1 1 0,-6-8-1 0,3 0 1 1,-8 5-1 0,5-4 1-6,3 0-1 4,-2 2 0 1,7-8 1-1,1-2-2 2,-1-5 2-4,0-2 4 3,-1 2 0 0,-4 4-4 0,3 14 0-1,-1 6-2 0,0-3 1 2,7-4-1-2,2-12 2-1,3-13 1 2,1 2-2 0,13-1 1 0,5 1-1 15,-2 4 1-22,2-5-1-1,-5-5-1 8,-6-9 0-1,-2-3 2 2,1 5-4-5,1-13 3 4,9 4-3 1,2-4 3-2,0 5-2 0,-10-5 2 0,1 4-2 1,-4 2 2 0,-2-1-1-1,2 1 1 0,8 0 0 0,-1-3-2 1,9 2 4-1,7 0-5 1,-1 2 4-1,2-7-2 0,7 0 0 1,2 0 0 0,3 0-2-2,8 0-3 3,-8 0 5 0,1 0-1-2,-5-7-1 0,-7-1 3 0,-3 3-2 1,-7-1 1 0,-2 0 0-1,1 6 0 1,-5-5 1 0,4 5-1 0,-2 0 1 1,6 0-1-2,7 0 2 1,6 0-3 15,9 0 3-21,7 0-2-2,6 0 1 5,-2-6-1 4,2-3 0-7,5 5 0 6,-4-9 0-1,2 11 1 1,1-4 1 0,-3-5-2-2,3 3 0 4,0 3 1-3,-7-7-1 2,3 7 0-3,-8-5 1 2,-6 5-1 0,-3 5 2 0,4 0-2 0,-5 0 1 1,5 0-2-2,-6 0 3-4,6 0-2 4,-7 0 0 1,4 0-2 11,-7-5 1-17,-1-1-4 0,-5 6 5 6,-2 0-1-1,-7 0 0 1,2 0 2-1,-4 0-1 2,5 0 0-2,-4 0-1 0,7 0 0 0,1 0 1 1,2 11 0 0,5-6 2-1,1 10-3 1,2-3 3-1,-4-7-4 1,2 3 2 0,-1 3 0 1,4-5 1-1,1-6-1 11,4 0 0-17,6 0-1-2,-3 0 0 6,-3 0 2 3,-1 0-1-4,-7 0 1 3,-1 0-1 1,4 0 1-2,3-6-1 2,7-5 0-2,7-9-2 1,4-5 1-1,2 0 0 1,-12 8 1 1,-10-3 0-1,-5 9 0 1,-4 7 2-7,-7 0 0 5,7 4-2 1,1-5 0 0,-1-2 0-2,11-1 0 3,1 2 0-2,6 1-2 1,-6 5 1 0,-5 0-1-1,-4 0-1 1,-4 0 3-1,-8 5 0 2,-6 9-2-2,-1-2 2 2,-6-4-2-2,8-2 3 3,-2 5-2-8,12-5 1 6,0-6-1 1,-6 8 0-1,-3-8 1 0,-14 0 0 0,-5 0 0 1,-1 0-2-8,5 0-2 8,8 0 3-2,-4 0 0 1,1 0 0-2,-4 0 2 4,1 0-1-3,-2 0 0 0,5 0 1 0,5 0-1 0,3 0 0 2,8 0 0-1,0 0 0-1,6 0-1-1,-2 0-3 2,-8 0-7 1,-5-8-11-2,-6-9-21 0,-5-28-28 1,-9-17-60-1,-16-30-59 1,0 52-65-1,0 3-319 0</inkml:trace>
    </iact:actionData>
  </iact:action>
  <iact:action type="add" startTime="35038">
    <iact:property name="dataType"/>
    <iact:actionData xml:id="d31">
      <inkml:trace xmlns:inkml="http://www.w3.org/2003/InkML" xml:id="stk31" contextRef="#ctx0" brushRef="#br2">23883 862 333 0,'1'17'546'8,"4"-12"-376"-1,-5 12-43 2,0 12-19-4,0 12-56 3,0 16 3 0,0 5 13 0,0 5-20-2,-5-2-11 2,-6-6-6 0,2-7 2 0,0-11-13-2,6-16-4 2,3-10-7 1,0-14-7-2,0-1-2-1,0 0-7 3,0-16-11-2,5-40 13 2,18-23 5-4,0-11 6 3,0 0-2 1,1 8-4 2,-6 18 1-9,-3 14-1 9,-2 21 1-5,0 15-1 3,-9 8 0-3,-1 6 7 1,2 0 6 0,-3 0 25 3,9 32-5-5,-1 7-30 3,0 6-3-1,3-9 2 1,-7-10 1-2,-2-9 2 3,-1-17 2-1,1 0-7 0,5 0 0-3,3 0-14 5,7-14-2-4,7-12 16 2,-2-2 1-2,-5 12-1 2,-2 4 0 0,-5 12 8 1,3 0-3-3,-1 0 4 1,-1 22 3 3,5 35-5-4,-3 19-5 1,3 18 1 0,-11 15-2 1,5-3 2 0,-11-17-2-2,2-15-1 3,1-25-1-1,-4-32 0 0,3-13-19-3,-3-4-50 3,6 0-33 1,4-37-52-2,-5-16-43-1,0 16-3 2,-5 7-362 1</inkml:trace>
    </iact:actionData>
  </iact:action>
  <iact:action type="add" startTime="35655">
    <iact:property name="dataType"/>
    <iact:actionData xml:id="d32">
      <inkml:trace xmlns:inkml="http://www.w3.org/2003/InkML" xml:id="stk32" contextRef="#ctx0" brushRef="#br2">24576 1279 618 0,'0'0'176'7,"0"0"-24"-2,0 0-30 3,0 0-65 1,0 0-28-2,0 0-12-1,207-186-13 3,-197 147-2-2,-10 5-4 1,0 14 2-2,0 9-9 3,-33 11-11-2,0 0-4 1,-8 9 12-2,-3 30 12 3,5 12 10-2,7 13-1 3,8 11 27-6,17 7 9 6,7-1 20-2,0-12-6-2,0-13-10 1,7-20-15 0,29-10-34 1,12-9 0 1,10-17-14-2,9 0-7-1,1-24-57 2,4-31-37 0,-52 18-42-2,-2 3-201 2</inkml:trace>
    </iact:actionData>
  </iact:action>
  <iact:action type="add" startTime="36022">
    <iact:property name="dataType"/>
    <iact:actionData xml:id="d33">
      <inkml:trace xmlns:inkml="http://www.w3.org/2003/InkML" xml:id="stk33" contextRef="#ctx0" brushRef="#br2">25363 905 611 0,'0'0'170'6,"0"0"-26"1,0 0-78 1,0 0-6 1,0 0 13-3,0 0-5 2,-81 112-17-1,60-78-16 2,5-6-10-4,9-1-10 3,4 2 11 1,3 5-2-2,0 5 3-1,3 12 0 2,25 5-17 0,-5 3-3 0,-3 5 0-2,-11-2 1 3,-9-2-7-1,0-11-1-1,-9-9 0 1,-26-14-1-2,-5-21-7 3,-1-5-39-2,2-9-98-1,10-44 2 3,25 17-27-1,4-3-183 0</inkml:trace>
    </iact:actionData>
  </iact:action>
  <iact:action type="add" startTime="36378">
    <iact:property name="dataType"/>
    <iact:actionData xml:id="d34">
      <inkml:trace xmlns:inkml="http://www.w3.org/2003/InkML" xml:id="stk34" contextRef="#ctx0" brushRef="#br2">25808 966 410 0,'0'0'285'5,"0"0"-152"0,0 0 4 2,0 0-87 1,0 0 10 0,0 0-13-1,-100 71-11 0,65-49-14 2,13 3-3-2,3 4-5 0,11 1 15 0,8 9 18 1,0 10-3 2,0 1-8-6,0 6-19 5,8 4-3-2,3-6-10 2,-7-2-4-3,-4-2-1 2,0-13 0 1,0-3-1-1,-28-14 0-3,-5-12-8 2,-10-8-27 1,-4 0-49 0,2-45-41-1,29 15-46 1,11-2-327-1</inkml:trace>
    </iact:actionData>
  </iact:action>
  <iact:action type="add" startTime="36748">
    <iact:property name="dataType"/>
    <iact:actionData xml:id="d35">
      <inkml:trace xmlns:inkml="http://www.w3.org/2003/InkML" xml:id="stk35" contextRef="#ctx0" brushRef="#br2">26238 970 329 0,'0'0'482'4,"0"0"-389"-1,0 0-32 5,0 0-3 0,0 0-2-2,0 0 21 4,-149 106-11-4,108-56 6 2,11 2-12-2,10 1-28 3,11-5-10-2,9-9-12 2,0-9-7-4,25-9-3 3,25-21 0 1,7 0-20-2,1-9 1-1,-4-33-5 2,-14-12 11 1,-11 0 6-1,-11 4-2 2,-11 6 2-3,-4 12-10 1,-3 12-2-2,0 12 0-2,0 8 12 4,0 0 5 0,0 3 4 0,0 39 9-2,-8 17 14 3,0 12 5-1,-1 1-21 1,6-4 2-3,0-20-7 0,3-15-3 2,0-16-1 0,0-14-1-1,0-3-46 0,0 0-23 1,0-13-43 0,6-15-213-1</inkml:trace>
    </iact:actionData>
  </iact:action>
  <iact:action type="add" startTime="37226">
    <iact:property name="dataType"/>
    <iact:actionData xml:id="d36">
      <inkml:trace xmlns:inkml="http://www.w3.org/2003/InkML" xml:id="stk36" contextRef="#ctx0" brushRef="#br2">26998 882 588 0,'0'0'211'6,"0"0"-166"-2,0 0-26 3,0 0 25 1,0 0 13-2,0 0 8 2,-187 140 17 0,143-94-7 1,8 4-26-4,16-5-3 3,10-4-19 0,10-9-4 0,0-9-11-2,10-10-5 2,33-13-4 0,15 0-3 0,8-13-13-2,-8-36 3 2,-9-18 3 2,-9-5-1-4,-12-10 1 0,-8 6 2 2,-11 8 3 11,-9 13 1-17,0 18 1 3,0 18-1 6,0 15 1-9,0 4-2 6,0 0 2-2,0 51 3 1,0 39 9 1,0 41 11 0,-3 37 5-2,0 25 14 4,-4-3-25-3,-3-7-8 0,-16-26 1 0,-12-33-1 1,-5-28-7-1,-8-35-2 1,2-30-4-2,-2-28-10 2,7-3-52 0,14-67-43 2,7-35-8-3,23 35-53 1,0-2-448 0</inkml:trace>
    </iact:actionData>
  </iact:action>
  <iact:action type="add" startTime="37699">
    <iact:property name="dataType"/>
    <iact:actionData xml:id="d37">
      <inkml:trace xmlns:inkml="http://www.w3.org/2003/InkML" xml:id="stk37" contextRef="#ctx0" brushRef="#br2">27495 1076 727 0,'0'0'124'4,"0"0"-71"0,0 0-6 4,0 0-25 0,0 0-13 1,0 0 0-3,281-370-1 1,-281 355-3 1,-20 15 8 0,-31 0 8-2,-12 43 8 2,-7 15 2 0,9 7 15 0,7 3-7-1,17 5 5 0,16 1 37 1,16 14 15 0,5 3-52-1,8-5-13 2,40-9-18-2,13-22-4 1,9-28-8-1,4-27-1 2,10-5-17-2,-2-76-48 1,-54 19-104-1,-9 0-208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01:40.546"/>
    </inkml:context>
    <inkml:brush xml:id="br0">
      <inkml:brushProperty name="width" value="0.05292" units="cm"/>
      <inkml:brushProperty name="height" value="0.05292" units="cm"/>
      <inkml:brushProperty name="color" value="#7030A0"/>
    </inkml:brush>
  </inkml:definitions>
  <iact:action type="add" startTime="4794">
    <iact:property name="dataType"/>
    <iact:actionData xml:id="d0">
      <inkml:trace xmlns:inkml="http://www.w3.org/2003/InkML" xml:id="stk0" contextRef="#ctx0" brushRef="#br0">10325 2290 629 0,'0'0'258'28,"0"0"-133"-26,0 0-17-2,0 0-32 0,0 0-16 8,0 0 31-3,0 0 3 4,37-3-21-2,9 3-19-1,22 11 11 2,25 6-2 0,23 0-16 0,20-9-1 0,21-8-12-2,17 0-3 2,5 0-9 2,-13 0 3-4,-23-3-8 0,-21-7 5 3,-16-2 0-2,-19 4-13 1,-8-1 0-2,-10 1-3 3,-16 3 3-2,-14-2-7 1,-14 7 3-1,-12 0-5 2,-13 0 4-2,0 0 1 1,0 0-2-2,0 0-3 1,-38 0-1 1,-65 0-1 1,-55-13 2-4,-52-14-2 4,-38-6-2-2,-13 0 4-1,-2 2 0 2,21 14 0 0,28 15 3 1,43 2-3-2,38 0 3-1,35 19-2 2,28 4 3 1,29-7-3-1,21-5-1-2,11-8 1 2,9 0 1-1,9 5 3-1,59 12 2 2,52 3-7 0,62 2-3 0,54-5 3 1,45-11-1-3,31-8 1 1,2-1 1 2,-12 0 3-2,-34 0 3-1,-45-13 0 2,-36-1-7 0,-30-1 0-2,-31 7 0 3,-19 3 0-1,-31 3 0-1,-32 2 0 0,-17 0 0 0,-20 0 0 2,-7 0 0-2,-22 0 0 3,-85 0 0-5,-56 0 0 2,-64 0 0 1,-35-30 0-2,-18-9 0 2,-6 3 0 0,14 2 0 0,30 15 0 0,40 7 0-1,46 12 0 0,41 0 0 1,35 3 0 0,34 11 0-2,23-4 0 2,21-6 0 0,2 4 0 0,45 16 0-2,68 6 0 3,67 13 0-2,59-4 0-1,38-8 0 3,7-6 0-1,-10-15 0 0,-42-10 0-1,-48 0 0-1,-46 0 0 3,-45-2 0-2,-27-15 0 1,-25 9 0-2,-16 3 0 3,-17-2 0-1,-3 7 0-1,-5-2 0 0,0-1 0 0,-45-2 0 2,-32 5 0-2,-35 0 0-1,-28 17-41 3,-30 30-79-2,87-25-101 1,7 8-141-2</inkml:trace>
    </iact:actionData>
  </iact:action>
  <iact:action type="add" startTime="5999">
    <iact:property name="dataType"/>
    <iact:actionData xml:id="d1">
      <inkml:trace xmlns:inkml="http://www.w3.org/2003/InkML" xml:id="stk1" contextRef="#ctx0" brushRef="#br0">10369 3484 464 0,'0'0'295'11,"0"0"-127"-9,0 0-63 1,0 0-27 5,0 0-33 0,0 0-6-2,0 0 15 3,-49-110 1-2,8 117-1-1,0 23-1 3,7 9-11-2,-3 18-14 1,6 7 6 0,13 7-5-2,4-1-2 2,14-11-12 0,0-14-9-2,24-14-3 4,33-23-3-4,9-8-2 2,8-13-1-2,-7-47 1 3,-3-25 0 0,-10-21 2-2,-11-18-2 0,-11-14 0 0,-15 4-1 1,-7 4-8-1,-10 26-2-1,0 35 3 4,0 32 2-4,0 37-4 2,0 3 12-2,-13 63 0 4,-1 33 4-4,1 25-2 2,7 11 4 0,0 11 0-2,6-6 2 2,0-8 1 1,0-22-3-1,0-28-6-1,0-23 0 0,0-22-1 0,0-18-26 1,12-19-39-2,12 0-94 3,-8-6-47-2,-11-19-207 3</inkml:trace>
    </iact:actionData>
  </iact:action>
  <iact:action type="add" startTime="6492">
    <iact:property name="dataType"/>
    <iact:actionData xml:id="d2">
      <inkml:trace xmlns:inkml="http://www.w3.org/2003/InkML" xml:id="stk2" contextRef="#ctx0" brushRef="#br0">10970 3687 830 0,'0'0'177'6,"0"0"-69"-1,0 0-30 3,0 0-49-2,0 0-18 2,0 0-8 1,0 0-1-4,235-321-1 3,-235 279-2 0,0 11-1 1,0 18-2-2,-26 9-2-1,-14 4 1 2,-7 6 3 3,5 39 2-5,0 14 3 0,12 11 0 1,4 8 19 1,15 3 19 1,9-6 26-3,2-11 4 2,0-10-17-1,20-15-8 0,16-16-17 2,16-18-22-3,8-5-7 2,5-12-2 1,-4-29-6-3,3-3-27 2,-15-3-26 1,-7 6-35-3,-13-4-35 2,-3 2-37-1,-26 26-140 0,0 3-356 1</inkml:trace>
    </iact:actionData>
  </iact:action>
  <iact:action type="add" startTime="6884">
    <iact:property name="dataType"/>
    <iact:actionData xml:id="d3">
      <inkml:trace xmlns:inkml="http://www.w3.org/2003/InkML" xml:id="stk3" contextRef="#ctx0" brushRef="#br0">11991 3268 381 0,'0'0'201'5,"0"0"-24"1,0 0 11-1,0 0-73 2,0 0-29 2,0 0-9-2,-290 61-22-1,239-24-2 2,5 5-12 1,15 2-3-2,16 8 6-1,10 2-9 3,5-4-8-2,0-5-14 1,44-11-5-2,12-14-8 3,5-15 0-2,-7-5 0 1,-8 0-2-2,-8-40 1 5,-12-17-1-6,-10-7 0 4,-7-8 1-3,-7-2 1 2,-2 18-1 0,0 14 1-1,0 17 0 0,0 16-2 1,0 9 2 0,0 12 0 0,0 52 10-2,0 39-1 2,0 28 10 1,0 15-7-3,0 14 2 2,0 6 3-1,0 1-10 0,3-4-7 1,-3-17 4-2,0-24 1 2,-20-32-2 0,-37-28-3 0,-16-34-3-2,2-28-4 3,-6-11-63-2,4-70-18 1,12-31-78 0,54 44-69-1,7 1-374 1</inkml:trace>
    </iact:actionData>
  </iact:action>
  <iact:action type="add" startTime="7504">
    <iact:property name="dataType"/>
    <iact:actionData xml:id="d4">
      <inkml:trace xmlns:inkml="http://www.w3.org/2003/InkML" xml:id="stk4" contextRef="#ctx0" brushRef="#br0">13113 3259 565 0,'0'0'292'5,"0"0"-124"1,0 0-52 2,0 0-48-1,0 0-41 0,0 0 2 2,0 0 39-1,-118 65-23 0,30-28-12-3,-8 0-10 3,-1 0-7 0,9 1 2-2,4 1-6 2,10 0-4 0,16-5-5 0,9-8 0 2,21-12 0-6,15-3-2 4,13 6 2 2,0 0 43-6,23 9 31 4,34 4-64 0,8 4 5 1,3 3 5-3,5 1 9 2,-5 2-7 0,-5-1 3-1,-5-8-12-1,-11-8-10 3,-18-10 2-2,-13-6-8 1,-9-7 0 0,-6 0-6-2,-1 0-12 2,0 0-57 0,0-23-44-2,-1-8-14 2,-14 16-93 1,7 5-161-2</inkml:trace>
    </iact:actionData>
  </iact:action>
  <iact:action type="add" startTime="8068">
    <iact:property name="dataType"/>
    <iact:actionData xml:id="d5">
      <inkml:trace xmlns:inkml="http://www.w3.org/2003/InkML" xml:id="stk5" contextRef="#ctx0" brushRef="#br0">13900 2959 457 0,'0'0'301'3,"0"0"-127"3,0 0-40 2,0 0-21 0,0 0-28-2,0 0-15 3,10-59-13-2,29 36-6 1,8 4-5-2,16-1 2 2,6 11 6 1,6 3-15-2,3 6-16-1,-2 0-3 2,-5 20-12 0,-13 14-4 1,-6 6 0-4,-25-3-4 4,-24 0-5-2,-3 4-5 1,-27-1 10 0,-46-5 0 0,-22-3 0-2,-10-7 0 3,-6-8 0-4,11-6-1 4,18-5 2-1,27-1-2-1,28-2-1 0,17 0 2 0,10-3 0 2,0 11 6-1,23 5 5-2,38 13-11 2,23 8-1 0,11 2 0-1,4 8-1-1,-3 8-1 3,-15 14 2-2,-19 2-2 1,-17 1-1 0,-12-3-3-1,-27-11 3 1,-6-5-1-1,-6-9-6-1,-57-14 10 2,-19-8 1 0,-26-5-1 0,-14-5 2-1,-8-7-2 0,-7-2 0 2,10-3-43-2,15 0-87-1,83 0-98 2,19-14-172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01:40.546"/>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definitions>
  <iact:action type="add" startTime="7938">
    <iact:property name="dataType"/>
    <iact:actionData xml:id="d0">
      <inkml:trace xmlns:inkml="http://www.w3.org/2003/InkML" xml:id="stk0" contextRef="#ctx0" brushRef="#br0">27302 2259 279 0,'0'0'140'5,"0"0"38"3,0 0 1 0,0 0-39-2,0 0-49 4,0 0 2-4,0 0-15 2,-16 0-18 0,16 0 22-2,0 0 13 2,0 0-9 0,16 0 10 0,37 0-9-2,26 0-46 3,31 0-11-2,31-3-1 1,26-7 3-2,18 0-5 4,24 8 3-3,0 2-2-1,-5 0-1 1,-10 0 0 1,-26 0-8 1,-23 0-7-4,-29 0 7 4,-20 0-2-2,-16 0-7 2,-22 0-2-4,-18 0-4 3,-16 0-1 0,-16 0-3 0,-8 0 0-2,0 0 0 2,0 0 0 0,0 0-2 0,-8 0-3 1,-61 0 1-4,-44 0 2 5,-48 14 1-4,-43-6 1 2,-29-8 0-2,-15 0 0 2,-10 0 2 0,17 0 4 1,21 0-5-3,23-3 2 1,24 3-1 3,17 0-2-5,22 0 0 2,20 0 0 2,28 0 0-2,31 8 0 0,19 4 0 0,23-9 0 1,13-3 0 0,0 0 0-2,0 0 0 2,69 0 0 0,55 0 0 0,48 0 0-2,54 0 0 2,35 2 0 0,10 10 0 0,3 1 0-2,-11 1 0 3,-27 1 0-2,-27-10 0 2,-22-5 0-4,-18 0 0 3,-17 0 0 0,-14-7 0 0,-22-13 0-2,-22 5 0 3,-27 2 0-1,-13-4 0-1,-12 5 0 0,-15 5 0 1,-12-1 0-1,-5 6 0 1,-10 2 0-2,0 0 0 3,0 0 0-2,-12-2 0 1,-76-10 0 0,-57-5 0-1,-55 1 0 0,-32 1 0 2,-26 5 0-1,-12 6 0-3,14 4 0 3,6 0 0 0,33 0 0-2,21 0 0 2,30 9 0 1,22-1 0-2,24 0 0 0,31-2 0 0,27 0 0 1,24-2 0 1,25-2 0-3,13-2 0 2,0 0 0-1,0 0 0 1,25 0 0-1,60 0 0 1,43 0 0 0,46-2 0 0,27 2 0-3,11 0 0 3,-9 0 0 0,-12 0 0 0,-15 0 0-2,-14 0 0 3,-18 0 0-1,-14 0 0-1,-13 0 0 2,-15 0 0-4,-12 0 0 4,-26-4 0-1,-25 4 0-3,-16 0 0 3,-14 0 0 0,-9 0 0 1,0 0 0-4,0 0 0 4,-66 0 0-2,-64-6 0 2,-83-5 0-4,-61-5 0 3,-23-1 0 0,-9 9 0 1,25 4 0-4,28 4 0 3,39 0 0 0,27 20 0 0,23 9 0 1,24-1 0-4,25-4 0 3,32-4 0 1,30-6 0-4,22-8 0 3,23-4 0 0,8-2 0 0,0 0 0-2,0 0 0 3,56-8 0-2,28-16 0 2,32-6 0-4,4 8 0 3,2 13 0 0,-9 8-2 0,-13 1-13-1,-16 0-5 0,-7 7-27 1,-13 16-31 0,-7 5-44-2,-50-17-88 2,-4 4-112 0</inkml:trace>
    </iact:actionData>
  </iact:action>
  <iact:action type="add" startTime="11974">
    <iact:property name="dataType"/>
    <iact:actionData xml:id="d1">
      <inkml:trace xmlns:inkml="http://www.w3.org/2003/InkML" xml:id="stk1" contextRef="#ctx0" brushRef="#br1">8859 571 701 0,'0'0'162'7,"0"0"-52"0,0 0 18 1,0 0-52-1,0 0-30 1,0 0 0-2,0 0-3 2,-103 9 46 0,5 18-26 1,-16 1-12-3,-18-4-13 1,-13-1 0 2,-6-9-5-2,-2-11-12-1,-1-3 1 2,3 0-6 0,5-3 0 1,-6-16 0-3,-2-1 2 1,6 12-7 2,8 3 9-2,12 1-18-1,12 4 0 2,6 0 3 1,8 0-3-2,13 0-2-1,7 0 1 3,26 0-1-2,12 4 0 1,18-3 2-2,13-1-2 4,3 0 0-4,7 0 1 2,-4 0 1-2,-3 4-2 2,3-4 1 1,-2 3-2-2,4 0 3-1,3-3-4 2,0 2 3 1,-1 3-1-1,0 7 3-1,-5 3-2-1,3 7-1 2,-2 5 1 0,1 10 1-2,3 0 0 2,3 8-2 1,0-3 3-1,0 5-3-2,0 7 2 2,0-3-3 0,13-1 2-1,3-5-1-1,-6-4 1 2,8 6-1 0,-2 3 1 2,4 9-1-5,0 3-1 3,-1 11 1-1,3 0 2 1,0-2-2-1,-1 4 1 1,0-5-1 1,2 4 0-2,-3-2-1 0,1 2 1 0,-3-2-1 1,3 2 2 0,-8-4-1-2,0-3 0 2,-3-10 0-1,-6-7 0 2,1-16 0-4,-1-14 0 3,-4-12 0 0,3-8-1 0,-2 0-2-2,7 0-1 2,0 0 0 2,4 0 4-4,11 0 2 1,3 0 0 0,5 9 0 1,2-1-2 0,10-3 3-2,11 0-3 2,17-5 2 1,25 0 0-2,12 0 4-1,14 0-2 3,3 0 3-2,-2-1 8 2,-5 1 1-4,2 0 7 3,0 0-6 0,5 0-4 1,2 0-5-4,-1-15 1 4,-1-4-5-2,1-1-1 1,-4 1 3-2,-2 4-3 3,-7 4 5-1,-5-1-4 0,-11 5 2-3,-10-3-3 3,-9 5 1 0,-14-4-3 1,-8 6 0-3,-4-4 1 2,-8 1-1-1,-1 1 0 2,-2-2-1-3,0 2 0 1,-1 2 1 3,-4 1 0-4,1 2 0 1,-1-3-2 0,-1 3 2 1,-2-4-2 0,6 4 1-1,-1 0-1 0,-8 0 1 2,-1 0-3-2,-8 0 3-1,-1 0 0 2,-4 0 0 1,-5 0 0-2,-6 0-1-1,3 0 1 3,-5 0 0-2,0 0 0 2,-1 0-2-4,-2 0 0 3,3 0-3 0,5 0-1 0,-3 0 4 0,-1 0 0-2,-4 0 2 3,0 0 0-2,0-19-9-1,0-19-3 4,0-25 0-4,0-27 5 4,-7-21 6-5,-18-14-1 2,-4-24 1 1,2-14 1 0,-2-7-1-2,5 7 0 4,3 18 1-3,5 30 0 1,3 19 0-2,0 18 0 1,-5 10 0 2,-1 12-1-2,-5 11-2-1,-10 6 1 3,-9 10-6-2,-24 5 2 1,-23 6-2-2,-11 9 4 2,-11 8 2 1,1 1-1-2,2 0-6-1,3-3-48 3,11-9-44-1,9 3-67 0,76 4-81-2,10 2-373 2</inkml:trace>
    </iact:actionData>
  </iact:action>
  <iact:action type="add" startTime="13885">
    <iact:property name="dataType"/>
    <iact:actionData xml:id="d2">
      <inkml:trace xmlns:inkml="http://www.w3.org/2003/InkML" xml:id="stk2" contextRef="#ctx0" brushRef="#br1">25532 241 461 0,'0'0'163'8,"0"0"-61"0,0 0-28-2,0 0-9 2,0 0-27 1,0 0-5-4,0 0 8 3,-21 62 0 0,12-59 7 1,-4 0-5-2,-2-1 20-1,-12 1-15 2,-14 1 5 0,-6 1 1-1,-17-2-16 1,-10 0-12 0,-10 1-5-1,-8 2-8 3,-13 1-2-4,-8-5-2 0,-11-2-5 3,0 0 1-2,11 0-5-1,8 0 0 2,18 0 0 1,10-5-1-1,18-5 1-3,18 6 0 3,11 4 1 0,7-3-1 0,13 3 0-2,1 0 1 2,5 0-1 1,-1 0 0-2,-1 0 2-1,5 0-2 3,-8 0 3-1,5 0 0 0,-2 27 0-3,-4 7 3 3,0 0 2 0,4 0-4 1,-6-6-4-3,1-2 1 1,4 1-1 2,-6 4 0-4,4 3 1 3,-3 9 0 0,8 7 2 0,1 6 2-2,-1 8 4 2,4 10 0 0,0 1 3 0,0 13-6 0,-5-6 5-2,1-1-3 3,-3-3-4-2,2-13-3 2,1-7 0-4,4-9 0 3,0-5 1 0,0 5 0 0,-4 1-2-1,4 6 8 0,0 4-5 1,0-7 3 1,0-3 2-3,0 3-2 1,0 1 2 2,0-3-1-2,0-1 3-1,0-5-5 3,0-5 2-2,0-1-3 1,0-3-1-1,0-1-3 1,0-8 1 0,0-5-1 0,0-13 0-3,0-6 0 3,4-3 0 0,2 0-2 0,4 0-2-1,9 0 4 0,11 0 0 2,11 0 15-2,10 0-9-1,8 0 1 2,6 0 5 1,3 0-1-1,12 0-1-3,1 5 0 3,6 3-1 0,10-1-1 1,3 0 0-4,2 6-2 4,8-3 0-2,0 2 0 2,3-7-5-4,9-5-1 3,-2 0 0 1,11 0 2-2,-9 0 0-1,-11 0-1 2,-14-3 5 0,-24 1 1 0,-5 2-3-2,-16 0 2 2,0 0 1 3,5 0-6-6,-1 0-1 1,4 0 1 3,-4 0-1-2,-4 0 0 4,-4 0 0-5,-7 0 1 1,-9 0-1 0,-8 0-2 1,-5 0 2-3,2 0 2 4,2-3-2-2,-2 1 0 1,0-2 0-2,-2-2 0 2,1-1-4 1,-4 0 2-2,-6 1 0-1,-3-1-2 2,-4-1 3 1,-3-9-6-2,0-12 1-1,0-13-1 3,0-14 4-1,-4-12 1 0,-11-10-1-3,7-9 1 4,2-4 2 3,3-10-5-3,0-5 5-7,3-9 0 5,0-7 0 0,0 7-2-1,0 5 2 2,0 9-1 0,-4 12-1 0,-1-2 0-1,-3 5 2 2,0 1-2-3,-3 1 0 2,-1 8 0 1,3 9-1-3,1 6 0 2,-4 6 2-1,8 14-3 0,-3 6-2 0,-2 8 5 2,-3 1-1-2,-1 6 0 2,-10 4-2-2,-9-1 0 0,-10 3-3 1,-20 0 6 0,-16 0 1-2,-12 4 0 2,-10 5 1-1,-11 5 0 1,4 0-1-2,-2 3 8 2,9 23-1 8,8-1-5-14,3-3 1 3,14-1-2 4,5-8-2-2,15 1-16 1,6 0-104 3,45-8-38-8,4 1-156 5</inkml:trace>
    </iact:actionData>
  </iact:action>
  <iact:action type="add" startTime="17275">
    <iact:property name="dataType"/>
    <iact:actionData xml:id="d3">
      <inkml:trace xmlns:inkml="http://www.w3.org/2003/InkML" xml:id="stk3" contextRef="#ctx0" brushRef="#br1">29408 4706 374 0,'0'0'216'8,"6"0"-58"-2,7 0-12 2,5 0-41 1,9 0-14-2,12 0 3 3,14 0 1-6,9 0-9 4,16 0-17 0,18 0-1-2,14 0-8 3,15 0 12-2,15 0-15 1,15 0-23-2,11 0 6 2,5 0-20 1,7 0 0-2,6 12 3-1,-1 1-7 2,-2 3-5 0,-13-12 6 0,-16-4-5-1,-11 0-5 1,-22 0-6 0,-19-10 7-1,-23-5-4 2,-21 4 0-4,-18 2 3 3,-19 7-2 1,-11 2-3-4,-3 0-2 3,-1 0 0 0,-4 0-6 1,0 0 1-2,-36 0-5 0,-63 0 10 0,-57 20 2 3,-41-1-2-6,-31-4 0 5,-21-13 0-2,-15 1 2 1,6-3 0-2,13 2 4 3,20 8 1-1,24-3-1-1,17 5-2 0,7-1 2 1,19 4-4-1,17-6-2 1,31 6 0 0,33 0-2-1,32-5 1 1,16-3 2-1,22-5 0 2,7 1-1-3,20 2 8 1,80 7-4 1,68 7-3-2,63 2 3 2,41 1-4 0,21-3-3 0,-1-6-1-2,-8-13 4 2,-23 0 0 1,-34 0 2-2,-33-5-1-1,-36-14 2 2,-27 2-1 0,-34 4 3 0,-14-2 1-2,-27 6-5 2,-18-1 4 0,-18 4-3 0,-17 6 1 0,-3 0-3-1,0 0-1 1,0 0-4-1,-46 0-5-1,-65-4-2 2,-52-6 12 1,-62-10-2-2,-36-2 1 0,-10-8 0 1,-7 6 1 1,24 1 2-2,26 9 0-1,34 10-2 1,20 4 4 1,21 0-1 0,29 0-1-1,29 4-2 1,38 5-1-1,37-6 0 2,11-3 1-4,9 0 0 4,41 0-1-2,62 0-2 2,61 0 3-2,47 0-2 0,46 0-5 0,21 0 3 2,3 0 1-3,-13 0 3 1,-39-8 0 1,-37-6 3 0,-50-1-1-1,-42 7 0 0,-33 0 0 1,-30 2-1 0,-25 3-1-1,-12 3-2 0,0 0-1 1,0 0-4 0,-76 0-9-2,-55-8 7 3,-67-4 9-2,-49-3 0 2,-20-1 1-4,6 2 0 3,16 0-1 0,32 6 2 0,43 3-2 1,30 1 5-3,40 4-3 2,36 0-1 0,32-3-1-2,31 1-3 2,1-6 2-1,60-1 1 1,64-2-1-2,63 2-2 3,49 7 3-1,31 2-3-1,8 0 3 1,-16 0 2-1,-40 2 1 1,-42 15 0 0,-43-5 5-3,-47-2-5 3,-40-7 0 0,-21 1 1 0,-18-1-1 0,-8-1-3-2,0 1-4 3,-34 2-8-2,-70 4 3-1,-67-6 7 2,-62-3 1 2,-33 0 1-3,-5 0 3-2,23 0-3 4,35 0 3-2,42 0-3 2,47 0 6-4,34 2-5 4,39 4 0-1,29-4 0 0,22 3-1-2,9-1 4 1,82 9-1 1,53 12-3 0,59-1-6-2,17 2 5 2,-11-2 0 1,-31-1 1-2,-55-6 2-1,-43-2 1 2,-47-6 0 0,-21-5-2 0,-12 2-1-1,-2-3-8 1,-77-3-3-1,-42 0 3 1,-58 0 8-2,-30 0 0 3,-6-13 0-2,-5 4 3 3,23 1 2-5,29 8-3 3,45 0 0 0,46 0-2 0,41 0 0-2,31 4 2 1,15 9 6 2,87 8 8-1,61 10-7-2,63 2-9 1,32 1-5 1,8-12 0 13,-7-5 4-20,-50-8 1 0,-72-3 0 7,-55-6 3 0,-57 3-3-2,-20-1 0 3,-17 4-9-3,-73 3-7 3,-43-9 10-2,-28 0 6 1,-7 0 0-2,11 0 0 3,22-11 1-3,41-1 1 2,38 9-1 0,40-1 0-1,16 4 1-1,43 0 6 2,82 0 3 2,71 0-11-4,62 0 0 1,23-10 0 1,-20-2 1-1,-47 2 2 2,-70 1 1-3,-67 6-2 2,-50 3-2-1,-27 0 0 1,-56 17-8-2,-81 25-25 2,-48 12-17 0,-43 3-42 1,-5-5-76-2,141-32-102 1,19 2 50 1</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01:40.5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
  </inkml:definitions>
  <iact:action type="add" startTime="13647">
    <iact:property name="dataType"/>
    <iact:actionData xml:id="d0">
      <inkml:trace xmlns:inkml="http://www.w3.org/2003/InkML" xml:id="stk0" contextRef="#ctx0" brushRef="#br0">23387 2658 610 0,'0'0'201'4,"0"0"-111"4,0 0 15 0,0 0 14-2,0 0-22 2,0 0-6 0,-559 62-18 0,370-25-9-2,-30-7-15 2,-29-9-10 0,-15-14 5 1,-19-7-23-3,4 0 2 3,10-24-8-1,22-10-5 0,34 11-5-2,35 9-1 3,39 14-1-3,31 0 2 3,33 11-4-3,25 12 0 2,18-10 1 0,21-1-2 0,10-7-18-2,0 2-52 0,60-2-10 2,40-3 6 0,36-2-28-2,23 0 0 2,8 0 17 0,-2-6 5 1,-4-5 24-4,-1-3 3 3,1 1-5 1,0-1-5-2,5-4 26-1,2-1 8 2,2 2-12 1,-5 4-8-2,-15-2 7 0,-19 6 8 1,-15 9-15 0,-14 0 49-1,-5 0 4-1,-1 0 8 2,-8 0 20 1,2 0 21-1,-10 0-24-2,-9 0 21 2,-8-3-2 0,-13-5 73 0,-18 3 2-2,-12 1-1 1,-7 4 0 2,-13 0-9-2,0 0-52-1,0 0-26 2,-15 0-16 0,-64 4-14 1,-39 15 9-3,-37 2 27 1,-25-2-5 2,-17 3-6-1,-27-5 3-2,-10-2-8 2,-11-10-8 0,-3-5-14-1,14 0-2 0,10 0-1 2,30 0 0-2,33 0 0 2,37 0-1-4,28 0 0 3,35 0 2 0,22 0-2 0,24 0 1-3,10 0-1 3,5 0-7 0,23 0-9 0,62-5 6-1,63-10 11 0,54 13 0 1,48 2 0 0,32 0 4-2,15 5-1 2,-15 7 4 0,-21-10-1 0,-20-2-4-2,-28 0 2 2,-24 0 1 0,-20-11-1 1,-28-4 2-4,-34 7 5 3,-36-1 7 0,-25 7-2 0,-25-1-8-2,-17 3-2 3,-4 0-6-2,-7-3-6 1,-103-4-3-1,-86-17 9 0,-94-1 3 1,-82 0 3 0,-39 3 10-2,-15 7 10 2,22 10-23 0,53 5-3 0,61 0 0-2,65 0 0 2,57 5 0 0,57 12-4 1,54 0-35-4,44-2-82 3,29-14-75 0,52 5-150 0</inkml:trace>
    </iact:actionData>
  </iact:action>
  <iact:action type="add" startTime="23162">
    <iact:property name="dataType"/>
    <iact:actionData xml:id="d1">
      <inkml:trace xmlns:inkml="http://www.w3.org/2003/InkML" xml:id="stk1" contextRef="#ctx0" brushRef="#br1">26214 2959 148 0,'0'0'482'7,"0"0"-376"0,0 0 14 0,0 0 11 1,0 0-40 0,0 0-10-2,0 0 1 2,417-17 16 0,-288 17-31 0,21 0-11-2,22 0-17 2,12-20 0 0,7-5-14 0,7-4-11-2,-1 6 3 2,-12 10-14 1,-5 9 21 0,-13 4 20-4,-8 0-18 4,-10 0-7-1,-15 1-5-1,-23 11 5 1,-27-4 1-1,-31-2-2 2,-26-3-4-2,-18-1-4-1,-9-2-6 0,0 3-4 2,0 0-1 0,0 3-2-2,-57 5-3 2,-60 3 2 0,-47 3 3 0,-33-9 1-2,-19-8-1 2,-6 0 1 0,-7 0 0 0,-7-17 1-2,-5-5 3 2,9 5-3 0,6 4 0 0,22 3-1-1,34 10-5 0,30 0 5 2,31 0-6-2,38 12 6 0,27-4-3 0,27 4 1 1,13-7-3 0,4 0 0-2,93 10-3 3,60-5-5-1,72 2 11-1,39-10 2-1,7-2 1 2,-16 0-1 0,-22 0-3 0,-31-2 3-2,-20-11 3 2,-16 1 1 0,-17 0 3 0,-11 7-1-1,-15 2 3 0,-22 3 0 2,-24 0-1-2,-29 0 3-1,-19 0-4 2,-16 0 4 0,-13 0-7 0,0 0-4-2,-36 6-1 2,-72 20-6 0,-60 2 5 0,-58-9 0-2,-29-19 1 2,-16 0 1 0,-13-36 1 0,0-12 0-2,10-5 4 2,9 8-5 0,27 8-4 0,44 20 0-1,40 17 2 0,44 0 1 2,49 0 1-2,22 2-1-1,32 5 1 2,7-2 0 0,63 3-9 0,89 7-8-2,75 2 6 2,61-4 8 0,28-4 3 1,-1-9 0-4,-7 0 0 3,-29 0-5 0,-39 0 5 0,-40-4 0-1,-36 4 5 0,-46 0 2 1,-39 0 2 0,-34-1-2-1,-32-3-6 0,-13 4-2 2,-4 0 0-2,-93-8-5-1,-63-4 4 2,-64-1 0 0,-39-4 4 0,-6-3-1-2,-2 8 2 2,10 2 3 0,30 5-3 0,34 5-3-2,48 0-2 2,49 0 0 0,43 0 1 0,31 0 1-2,26 0 2 2,47 0 0 0,77 0 2 0,78-7-2-1,47 4-1 0,2-2-1 2,-27-4-1-2,-66 1-2-1,-60 2 2 3,-46 6 0-2,-36 0 1 1,-16 0 0-2,-39 28-2 2,-59 21-4 0,-42-2 5 0,-33-8 1-2,-11-13 0 2,-1-7 0 0,15 4-9 1,18 11-89-4,36 8-74 3,100-23-99 0,16 4-856 0</inkml:trace>
    </iact:actionData>
  </iact:action>
  <iact:action type="add" startTime="30288">
    <iact:property name="dataType"/>
    <iact:actionData xml:id="d2">
      <inkml:trace xmlns:inkml="http://www.w3.org/2003/InkML" xml:id="stk2" contextRef="#ctx0" brushRef="#br2">7065 7458 489 0,'0'0'135'7,"0"0"8"1,0 0 21 0,2 0-48-2,2-2-15 2,1 2-7 0,0-4-4 0,-3 4-19 0,1 0-18-2,-3 0-5 2,4 0-1 0,0-2-6-2,-2 2-11 2,1-3-10 0,1 3 3 0,-1 0 2-2,0 0-6 2,3-6 4 1,5-5-3-2,5-3 0-1,7-8-16 2,6 1 2 0,-4-1-3 0,0 5-1-2,-5 5 0 2,-1 5 0 0,-2 4 2 1,-5 0-2-4,-1 3 8 3,2 0 3 0,1 0 7 0,0 0-5-2,6 6 1 3,-4 13 1-2,3 10-5 1,-1-2-3 0,-3 3-1-2,4 6 1 3,-3-3-5-2,0 4 2-1,-1 0-1 2,1 10 2 0,-3 1-2 0,1-1 1-2,6 4-1 2,-4-7-1 0,3-6 3 0,-4-5-5-2,2-10 3 2,3-9-3 0,1-3 3 0,5-2-5-1,0-8 1 0,-1-1-1 1,-2 0 0 0,3 0 0-1,0 0-7 0,-1 0-5 2,-5 0-20-2,3 0-22-1,-7 0-17 2,-2-1-16 0,2-11-61 0,-5-2-29-2,-11 6-141 2,0-1-413 0</inkml:trace>
    </iact:actionData>
  </iact:action>
  <iact:action type="add" startTime="31038">
    <iact:property name="dataType"/>
    <iact:actionData xml:id="d3">
      <inkml:trace xmlns:inkml="http://www.w3.org/2003/InkML" xml:id="stk3" contextRef="#ctx0" brushRef="#br2">7882 7257 403 0,'0'0'257'7,"0"0"-118"2,0 0-45-2,0 0-11 1,0 0-34-2,0 0 9 2,0 0 0 0,11-17-10-2,-11 17 1 2,0 0 3 0,0 0 23 0,0 0-11-1,0 0-18 0,-9 17-1 1,-12 10-10 0,-4 10 1-1,-7 10-3 0,-6 15 4 2,-5 9 1-2,-11 6-2 1,-1 11-3-1,-7 5 1 1,-5 5-10 0,3-5 1-2,5-11-8 1,7-22-8 2,13-19-4-1,5-19-5-2,18-11-1 2,15-11-9-1,1 0-4 2,0-3-53-4,17-45-70 3,7 17-33 0,0-5-204 1</inkml:trace>
    </iact:actionData>
  </iact:action>
  <iact:action type="add" startTime="32614">
    <iact:property name="dataType"/>
    <iact:actionData xml:id="d4">
      <inkml:trace xmlns:inkml="http://www.w3.org/2003/InkML" xml:id="stk4" contextRef="#ctx0" brushRef="#br2">6597 11815 405 0,'0'0'105'8,"0"0"-81"-3,0 0 0 3,0 0-1 0,0 0 20 0,0 0 85-2,0 0-22 2,0 2-4 1,0-2 2-2,0 0 8-1,0 0-22 2,0 0-21 0,0 0-19 0,0 0-19-2,0 0-10 2,0 0-9 0,0 0 1 0,3 0 0-2,1 0-3 2,8 0-2 0,0 0 3 0,1-2-1-2,0-11 0 2,-3 3 2 0,3 1 0 0,3 1 3-2,0 3-3 2,0-2 5 0,-3 7-5 0,-3 0 0-2,3 0-3 2,-1 0 3 0,-4 0 3 1,8 0 8-3,-4 0 5 1,4 8-6 2,-3 8-5-2,-6-8-7 0,5-1 5 4,-4 3-10-5,1 0 2 2,8 13-1-2,-6 1-3 2,2 16-1-2,-2 1 1 3,1 0 3-3,-1 0 0 2,3-1 5 1,-3-6-7-3,-2-3 6 1,2-3-8 0,-6 1 3 2,5 1-1-1,3-2 2-2,0 1 3 2,6-2 5 0,-2 3-1-1,8 0-2-1,1 1-3 2,2-1-7 1,0-3 0-2,0-7 0 0,-8-5 1 0,6-6-2 2,1-6-3-1,0-3 1-2,2 0-5 2,-1 0 5 0,-4 0-4 0,-3 0 2-2,-1 0-10 3,-1-10-13-2,-5-8-33 0,2-8-42-1,-9-16-31 2,-7-12-27 0,0 29-115 0,0 3-235-2</inkml:trace>
    </iact:actionData>
  </iact:action>
  <iact:action type="add" startTime="33378">
    <iact:property name="dataType"/>
    <iact:actionData xml:id="d5">
      <inkml:trace xmlns:inkml="http://www.w3.org/2003/InkML" xml:id="stk5" contextRef="#ctx0" brushRef="#br2">7279 11738 647 0,'0'0'202'7,"0"0"-78"1,0 0-9 0,0 0-32-2,0 0-22 2,0 0 8 1,0 0-2-2,-377 551-14-1,329-466-11 2,7-15-8 0,5-14-14 0,13-16-13-2,2-22-7 2,13-9-2 0,8-9-23 0,0-27-140-2,0-5-61 2,6-7-269 0</inkml:trace>
    </iact:actionData>
  </iact:action>
  <iact:action type="add" startTime="34084">
    <iact:property name="dataType"/>
    <iact:actionData xml:id="d6">
      <inkml:trace xmlns:inkml="http://www.w3.org/2003/InkML" xml:id="stk6" contextRef="#ctx0" brushRef="#br2">7842 11246 375 0,'0'0'196'7,"0"0"-11"-1,0 0-30 2,0 0-51 0,0 0-22 0,0 0-5-2,0 6-15 2,0 21-32 0,0 13 11 0,0 5 5-2,0 9-5 2,0 4-12 1,0 2-11-2,0-8-5-1,8-6-11 2,-3-18 1 0,-2-8-3-2,5-14-2 2,-6-6-5 0,0 0-43 0,2 0-61-1,1 0-9 0,-5-12-38 1,0 1-164 0,0 0-161 0</inkml:trace>
    </iact:actionData>
  </iact:action>
  <iact:action type="add" startTime="34327">
    <iact:property name="dataType"/>
    <iact:actionData xml:id="d7">
      <inkml:trace xmlns:inkml="http://www.w3.org/2003/InkML" xml:id="stk7" contextRef="#ctx0" brushRef="#br2">7879 11558 307 0,'0'0'220'7,"0"0"-78"-2,0 0-5 1,0 0-40 3,0 0-11-3,0 0-21 2,-93-7-16 0,75 7-18 0,-2 0 0 0,10 0-6-2,0 0 1 2,4 0-1 0,2 0-7-1,1 0 8 0,-3 0-1 0,2 0-9 1,-1 0-3-2,-6 0-1 3,6 2 0-1,-2 0 7 1,-2 1 3-3,7 3-6 0,-3-6-7 2,2 0 0 1,3 0-3-2,0 0-5-1,0 0 1 2,0 0 4 1,0 0 11-1,0 0-9-3,0 0 5 4,0 0-3-2,0 0-3-1,0 0-6 2,0 0-1 1,0 0 0-2,0 0-5 1,0-11 5-1,0-23 4 1,0-11 0 0,0-5-3-1,0-7 1-1,0 1-2 2,0 6 1 1,0 16-1-3,8 17 0 1,-6 12 0 2,1 5-5-2,0 0-60 0,-3 0-151 0,0 7-376 2</inkml:trace>
    </iact:actionData>
  </iact:action>
  <iact:action type="add" startTime="35622">
    <iact:property name="dataType"/>
    <iact:actionData xml:id="d8">
      <inkml:trace xmlns:inkml="http://www.w3.org/2003/InkML" xml:id="stk8" contextRef="#ctx0" brushRef="#br2">16332 12182 60 0,'0'0'106'6,"0"0"-5"1,0 0 19 1,0 0-8-2,0 0 28 2,0 0 12 0,0 0-32 0,-19 17 2-2,19-17 3 2,0 0-16 0,0 0 8 0,0 0-35 0,3 0-9-2,34 0-5 2,12 0-14 0,15 0 20 0,12 0-22-2,6 0-17 4,2 0-13-4,-2-4-2 0,-11-7-8 2,-4 7-4 0,-19-1-3 0,-8 1-4-2,-11 4-1 2,-10-3-2 0,-10 3-6 0,-2 0-35 0,-7 0-66-2,0 0-51 2,0-17-46 2,-7 9-98-6,-8-7-72 4</inkml:trace>
    </iact:actionData>
  </iact:action>
  <iact:action type="add" startTime="36004">
    <iact:property name="dataType"/>
    <iact:actionData xml:id="d9">
      <inkml:trace xmlns:inkml="http://www.w3.org/2003/InkML" xml:id="stk9" contextRef="#ctx0" brushRef="#br2">16808 11869 490 0,'0'0'222'7,"0"0"-74"-1,0 0-11 2,0 0-43 0,0 0-26 0,0 0 16-2,-25 146-10 2,25-74-5 0,0-1-19 0,0-2-19-2,0-7-14 2,0-11-13 0,0-9-4 0,0-15 0-2,7-10-22 2,14-11-42 1,3-6-104-4,-12 0-18 3,-1-20-122 0</inkml:trace>
    </iact:actionData>
  </iact:action>
  <iact:action type="add" startTime="36491">
    <iact:property name="dataType"/>
    <iact:actionData xml:id="d10">
      <inkml:trace xmlns:inkml="http://www.w3.org/2003/InkML" xml:id="stk10" contextRef="#ctx0" brushRef="#br2">18002 11819 300 0,'0'0'242'6,"0"0"-52"3,0 0-74-2,0 0-17-1,0 0-35 2,0 0-10 0,0-14-4 0,0 14-15 0,0-5-5-2,0 0 5 2,2-2 8 1,11 2-10-2,3 5 2-1,0 0 4 2,-2 0-6 0,3 0-15-2,-1 0-4 2,0 0-6 0,-1 9-1 0,8 7 6-1,0 10 1 0,5 13 3 1,1 8-3 0,-2 13 5-2,7 4-4 3,-1 6-3-2,5-2 7 1,-4-4-9 0,1-10-5-1,-1-14-3 0,3-12-1 1,7-11-1-2,5-15-2 3,8-2-9-2,-2 0-32 1,-3-17-20-2,-16-13-22 2,-8-10-50 0,-5-4-52 0,-23 20-113-1</inkml:trace>
    </iact:actionData>
  </iact:action>
  <iact:action type="add" startTime="36896">
    <iact:property name="dataType"/>
    <iact:actionData xml:id="d11">
      <inkml:trace xmlns:inkml="http://www.w3.org/2003/InkML" xml:id="stk11" contextRef="#ctx0" brushRef="#br2">18872 11778 528 0,'0'0'237'7,"0"0"-76"-1,0 0-49 2,0 0-27 0,0 0-23 0,0 0-10-1,-622 441-21 0,522-352-16 1,9-7-15 0,8-14-2-2,22-16-15 2,9-9-61 0,52-43-69 0,0 0-98 0</inkml:trace>
    </iact:actionData>
  </iact:action>
  <iact:action type="add" startTime="38050">
    <iact:property name="dataType"/>
    <iact:actionData xml:id="d12">
      <inkml:trace xmlns:inkml="http://www.w3.org/2003/InkML" xml:id="stk12" contextRef="#ctx0" brushRef="#br2">5664 12456 654 0,'0'0'224'8,"0"0"-88"-1,0 0-17 2,0 0-39-2,0 0-27-1,0 0-1 2,0 0 3 0,10 10-9-1,-51-10 6 1,-15 0 21 0,-12-8-32 0,-6-9-12-2,-6 5 0 1,5 5-7 2,6 4-12-1,9 3-1-2,10 0-2 2,11 0-4-1,15 0-2 2,8 0 1-4,7 0-2 3,6 0 2 0,3 0-4 2,0 0 5-5,0 0 0 3,0 0 0 0,0 0 7 0,7 0 4-2,38-4 2 1,15-7-3 1,16 1-2 1,20-10 5-3,3 6 1 2,4-4 4 0,-6 4-11 2,-13 6 5-6,-12 2-2 4,-11 6-4 0,-20 0-8 0,-14 0 2-2,-15 0-3 1,-2 11-17 2,-10 11-77-2,0 8-100 0,0-22-84 0,-6 6 141 2</inkml:trace>
    </iact:actionData>
  </iact:action>
  <iact:action type="add" startTime="39026">
    <iact:property name="dataType"/>
    <iact:actionData xml:id="d13">
      <inkml:trace xmlns:inkml="http://www.w3.org/2003/InkML" xml:id="stk13" contextRef="#ctx0" brushRef="#br2">5303 13169 558 0,'0'0'204'7,"0"0"-63"-1,0 0-30 3,0 0-25-1,0 0-17 0,0 0 5-1,369 0-3 0,-287-12-1 0,7 4-5 2,10 6-4-2,14-1-19-1,13-1-1 3,9 2-11-2,6-6-5-1,5-5-8 2,9 3-1 2,5 1 7-1,5-2-1-4,-4 2-1 3,-5 4 1 2,-8-3-4-4,4 6 6 0,1-2-9 2,0 1 2 1,-4 3-11-2,-4 0 4-1,-8 0-4 2,-3 0 2 0,-3 0-5 0,-6 0-1-2,2 0 4 2,-2 3-6 0,-3 1 7 0,-4-2-6-2,4 0 4 2,-7 1-2 0,-2 3 3 1,-9 1 0-4,-7-3 3 4,-1-1 0-2,-3-3-1 1,-1 0-1-2,8 0-4 2,1 0-1 0,7 0 1 0,4 0 1-2,1 0 0 2,-1 0 2 0,-2 0-4 0,-2 17 4-2,5 6-1 2,2-4-4 0,2-3 3-1,-1-2-3 0,-3-8-1 1,-5-6 2 0,-11 3-2 0,-9 0 2-2,8 2 5 2,-2 8-6 1,-4-6 2-2,1-1-3 0,-8 0-1 0,-2-6-2 2,2 3-3-2,-2-3 6 0,6 0-2 0,3 0 1 1,-2 0-3 0,1 0 0-2,-8 0 4 2,-2 0 0 0,1 0 0 0,1 0 0-2,-4 0 2 2,7 0-2 0,0 0 0 0,0 0 0-2,6 0 3 2,-13 0-3 0,1 0 0 0,-2-5-1-2,-7-2 2 2,-3 4-1 0,0 3 0-1,8 0 0 0,6 0 0 1,4 0 1 0,9 0-2 0,-2 6 1-2,6 3-1 2,3-4 1 0,0-2-2 0,-3 3-3-2,-1-1 1 3,-10 3 1-1,5 4 3 1,-1 2-2-5,5-1 1 4,-3 0 0 0,0-11-2 0,-7-2 2-1,-9 0-4 0,-5 0 4 1,-4 0 1 0,0-5 0-1,-6-1 2-1,5 6-1 3,1 0 0-1,-3 0-1-2,4 0-1 2,0 0 1 0,0 0-1 0,5 0 1-2,-1 0-2 2,3 0 2 0,7 0-1 1,0 0 1-4,-1 0 0 3,1 0 0 0,3 0 0 0,-5 0-1-2,1 0 1 2,2-6 0 0,-11-11-4 0,8-5 4 0,-8-3-5-1,2 3 1 1,0 1 1-1,3 7 2-1,0 4 1 2,0-2-2 0,4-2 2 0,1-1-3-2,3-1 3 3,4-1-1-2,-7 3 1 2,-3 3 0-3,-3-1 0 1,-4 7 1 1,-8-1-1 0,3-3 1-2,2 2 0 2,-1-5-2 0,6-1 2 0,6-4-2-1,0 0 2 0,12 2 0 1,1 0-1 1,0 8-1-4,7 7-4 3,-3 0-28 0,-6 2-13 0,-11 41-20-1,-19 13-44 1,-25 8-37 0,-28 6-41 0,-8-44-22-3,-15-1-236 1</inkml:trace>
    </iact:actionData>
  </iact:action>
  <iact:action type="add" startTime="41750">
    <iact:property name="dataType"/>
    <iact:actionData xml:id="d14">
      <inkml:trace xmlns:inkml="http://www.w3.org/2003/InkML" xml:id="stk14" contextRef="#ctx0" brushRef="#br2">9998 14009 249 0,'0'0'413'7,"0"0"-241"-1,0 0-55 3,0 0-28-2,0 0-20-1,0 0 10 2,0 0 1 0,13-13-16 0,-6 9-8-2,2 4-13 2,2-3-10 0,2 3-4 0,3 0-1-2,0 0 4 2,-1 0-4 0,5 0-1 0,-2 0 0-2,5 0-3 2,-3 16-2 0,5 11-3 0,2 3 3-2,1 7-1 2,1 6-2 1,1 4-5-2,1 7 4 1,-1 0-3-1,3 7-3 1,-9-3-3 0,6-4-3-2,-7-7 0 2,0-10-2-1,2-12 0 2,-5-14-4-3,9-8 0 2,6-3-5-1,1 0 0 1,4 0-4-2,-3-5-14 2,-9-6-21 1,-4-1-41-1,0-5-33-2,-13 0-37 1,-11 7-105 2,0-2-302-2</inkml:trace>
    </iact:actionData>
  </iact:action>
  <iact:action type="add" startTime="42222">
    <iact:property name="dataType"/>
    <iact:actionData xml:id="d15">
      <inkml:trace xmlns:inkml="http://www.w3.org/2003/InkML" xml:id="stk15" contextRef="#ctx0" brushRef="#br2">10754 14023 738 0,'0'0'247'8,"0"0"-142"-3,0 0 12 3,0 0-34 0,0 0-28 0,0 0-13-2,-342 419-6 2,289-337-16 0,9-18-4 0,8-13-9-2,13-18-4 2,5-14-3 0,16-13-2 0,2-6-33-2,0-8-106 2,8-17-35 0,13-9-195 0</inkml:trace>
    </iact:actionData>
  </iact:action>
  <iact:action type="add" startTime="42641">
    <iact:property name="dataType"/>
    <iact:actionData xml:id="d16">
      <inkml:trace xmlns:inkml="http://www.w3.org/2003/InkML" xml:id="stk16" contextRef="#ctx0" brushRef="#br2">11249 13522 315 0,'0'0'377'8,"0"0"-189"-1,0 0-74 0,0 0-36 2,0 0-27-2,0 0 3-1,48-8 4 2,-16 8-8 0,-1 0 0-2,6 0 9 2,-4 12-19 0,-3 6-12 0,-6 3-11 0,-8 2-2-2,-11-3-10 2,-5 1-5 0,0 5 0-2,-21-1-1 2,-23-3 1 0,-8 0-1 0,4-7 0 0,8 0 1-2,12-7 0 2,12-6 0 1,9 1 1-2,7-3-1-1,0 0 0 2,0 5 0 0,13 2-2-2,25 6-4 2,5 4 6 0,2 7 2 0,-13-5 1 1,-3 6-2-3,-15-2 3 1,-8 7-4 1,-6 4 4 0,-6 3-4-2,-40-6-1 2,-12-9-2 0,-9-11 1 0,8-6-6-1,8-5-59 0,16 0-97 2,35 0-81-4,0-8-342 3</inkml:trace>
    </iact:actionData>
  </iact:action>
  <iact:action type="add" startTime="43333">
    <iact:property name="dataType"/>
    <iact:actionData xml:id="d17">
      <inkml:trace xmlns:inkml="http://www.w3.org/2003/InkML" xml:id="stk17" contextRef="#ctx0" brushRef="#br2">12349 14216 675 0,'0'0'269'6,"0"0"-107"0,0 0-28 2,0 0-46 0,0 0-28-2,0 0-7 2,172 0 1 0,-122 0-11 0,5 0-13 0,1 0-4-2,1 0-16 2,-1 0-7 1,1 0-3-4,-6 0-2 3,-5 0-7 0,-13-5-57 0,-8-15-57-2,-25 10-81 2,0-3-98 3</inkml:trace>
    </iact:actionData>
  </iact:action>
  <iact:action type="add" startTime="43595">
    <iact:property name="dataType"/>
    <iact:actionData xml:id="d18">
      <inkml:trace xmlns:inkml="http://www.w3.org/2003/InkML" xml:id="stk18" contextRef="#ctx0" brushRef="#br2">12798 14073 535 0,'0'0'277'6,"0"0"-95"2,0 0-84-2,0 0-28 2,0 0-25 0,0 0-11 0,-20 323-13-2,20-279-9 2,0-14-11 0,0-11-2 0,0-12-13-2,0-7-54 2,7 0-65 0,6-9-113-2,0-11-395 3</inkml:trace>
    </iact:actionData>
  </iact:action>
  <iact:action type="add" startTime="43933">
    <iact:property name="dataType"/>
    <iact:actionData xml:id="d19">
      <inkml:trace xmlns:inkml="http://www.w3.org/2003/InkML" xml:id="stk19" contextRef="#ctx0" brushRef="#br2">13484 14060 523 0,'0'0'222'6,"0"0"-87"0,0 0-34 2,0 0-35 0,0 0-1 0,0 0-11-2,138 39-2 2,-108-9-5 0,3 13-6 0,8 5 12-1,3 9-15 0,2 1-12 2,0 3-11-4,2 3 5 3,6 0-1 0,5-6-5 0,-2-5-4 0,-1-11-5-2,-5-15 0 2,-6-14-5 1,0-13 0-2,-2 0-3 0,-5 0-16 2,-8-33-43-1,-6-9-52-2,-24 16-65 2,0 3-107-1</inkml:trace>
    </iact:actionData>
  </iact:action>
  <iact:action type="add" startTime="44238">
    <iact:property name="dataType"/>
    <iact:actionData xml:id="d20">
      <inkml:trace xmlns:inkml="http://www.w3.org/2003/InkML" xml:id="stk20" contextRef="#ctx0" brushRef="#br2">14220 14236 628 0,'0'0'249'7,"0"0"-101"1,0 0-45 0,0 0-26 0,0 0-43-2,0 0-16 2,-524 453-8 0,457-393-8-2,19-16-2 2,12-10-4 0,16-14-27 1,17-20-99-4,3 0-137 3,0-24-116 0</inkml:trace>
    </iact:actionData>
  </iact:action>
  <iact:action type="add" startTime="44599">
    <iact:property name="dataType"/>
    <iact:actionData xml:id="d21">
      <inkml:trace xmlns:inkml="http://www.w3.org/2003/InkML" xml:id="stk21" contextRef="#ctx0" brushRef="#br2">14723 13685 459 0,'0'0'168'6,"0"0"-14"2,0 0-26 1,0 0-46-2,0 0-27-1,0 0-22 2,164 158-7 0,-164-104-11-2,0 0-6 2,-27-9-7 0,-26-6 0 0,0-12-2 0,2-9 0-2,-3-14-3 2,14-4-2 0,14 0-7 0,13-22-10-2,13-8 15 2,0 3 7 0,20 11 2-2,23 13 10 2,23 3 17 0,9 0 3 1,2 25-7-4,7 4 1 5,-14-4-14-2,-7-3-7 0,-16-2-5 0,-18-9 0-2,-13 0-30 0,-16-11-102 2,0 0-331-1</inkml:trace>
    </iact:actionData>
  </iact:action>
  <iact:action type="add" startTime="45558">
    <iact:property name="dataType"/>
    <iact:actionData xml:id="d22">
      <inkml:trace xmlns:inkml="http://www.w3.org/2003/InkML" xml:id="stk22" contextRef="#ctx0" brushRef="#br2">18963 14314 578 0,'0'0'318'7,"0"0"-153"1,0 0-50 0,0 0-24-1,0 0-3 0,0 0-3 1,242 0-25 0,-153 0-14-2,-2 0-6 2,-6 0-8 0,-17 0-24 0,-11 0-7-2,-14 0-1 2,-14 0-15 0,-18 0-58 1,-7-18-73-4,0 4-118 3,-4-6-131 0</inkml:trace>
    </iact:actionData>
  </iact:action>
  <iact:action type="add" startTime="45829">
    <iact:property name="dataType"/>
    <iact:actionData xml:id="d23">
      <inkml:trace xmlns:inkml="http://www.w3.org/2003/InkML" xml:id="stk23" contextRef="#ctx0" brushRef="#br2">19414 14070 612 0,'0'0'261'6,"0"0"-126"2,0 0-35 0,0 0-37-2,0 0-29 2,0 0-15 0,-12 301-14 0,12-273-5-1,0-4-22 0,22-7-52 1,-12-17-91 0,2 0-213-2</inkml:trace>
    </iact:actionData>
  </iact:action>
  <iact:action type="add" startTime="46175">
    <iact:property name="dataType"/>
    <iact:actionData xml:id="d24">
      <inkml:trace xmlns:inkml="http://www.w3.org/2003/InkML" xml:id="stk24" contextRef="#ctx0" brushRef="#br2">20730 13840 599 0,'0'0'276'6,"0"0"-138"1,0 0-43 0,0 0 10 2,0 0-25-2,0 0 0-1,6 630-29 2,-6-482-18 0,0-8-5 0,0-12-18-2,0-24-7 2,0-17-3 0,0-28 0 0,0-23-15-2,0-22-33 2,0-14-71 0,-4-25-130 0,-1-22-21-2</inkml:trace>
    </iact:actionData>
  </iact:action>
  <iact:action type="add" startTime="47621">
    <iact:property name="dataType"/>
    <iact:actionData xml:id="d25">
      <inkml:trace xmlns:inkml="http://www.w3.org/2003/InkML" xml:id="stk25" contextRef="#ctx0" brushRef="#br2">9566 7613 477 0,'0'0'229'7,"0"0"-50"0,0 0-15 1,0 0-31 0,0 0-33-2,0 0 13 2,0 0-27 0,27 0-20 0,-27 0-7-1,0 0-20 0,0 0-10 2,-7 6-10-2,-38 2 4-1,-21 5 14 2,-1-1-18 0,-6 0-3 0,15-5-2-2,2-1-6 2,9 1-5 1,17-6-1-1,8-1-2-1,8 0-1-1,12 0 0 2,2 0-6 1,0 0-21-4,0 0-54 3,0 0-40 0,16-1-57 0,-7-6-115-1,4 7-266 0</inkml:trace>
    </iact:actionData>
  </iact:action>
  <iact:action type="add" startTime="47983">
    <iact:property name="dataType"/>
    <iact:actionData xml:id="d26">
      <inkml:trace xmlns:inkml="http://www.w3.org/2003/InkML" xml:id="stk26" contextRef="#ctx0" brushRef="#br2">9395 7489 566 0,'0'0'254'5,"0"0"-82"2,0 0-74 2,0 0 2-2,0 0-22-1,0 0-29 2,10 259-6 0,-7-224-34 0,1-1-7-2,2-4-2 2,7-8-39 0,9-3-65 0,-13-19-97-2,4 0-221 2</inkml:trace>
    </iact:actionData>
  </iact:action>
  <iact:action type="add" startTime="48978">
    <iact:property name="dataType"/>
    <iact:actionData xml:id="d27">
      <inkml:trace xmlns:inkml="http://www.w3.org/2003/InkML" xml:id="stk27" contextRef="#ctx0" brushRef="#br2">10778 6877 221 0,'0'0'215'7,"0"0"-113"1,0 0 44 0,0 0 8-2,0 0-37 2,0 0-23 0,0 0 0 0,0 0-23-1,0 45-8 0,0 22 9 2,0 29-8-2,0 24-18-1,0 20 3 2,0 10-8 0,0-1-17 0,0-3 3-1,0-17-18 2,0-16-4-2,3-26-4 1,-3-36-1-2,2-31-1 3,1-20-20-1,-3-20-61-2,0-52-21 0,0-9-48 2,0 39-93 0,0 12-673 0</inkml:trace>
    </iact:actionData>
  </iact:action>
  <iact:action type="add" startTime="52128">
    <iact:property name="dataType"/>
    <iact:actionData xml:id="d28">
      <inkml:trace xmlns:inkml="http://www.w3.org/2003/InkML" xml:id="stk28" contextRef="#ctx0" brushRef="#br2">10138 15866 659 0,'0'0'181'8,"0"0"-62"0,0 0-45-2,0 0-22 1,0 0-10 1,0 0-3 1,0 0 5-3,13-22 5 1,-5 22 24 1,0 0-8 1,4 0-28-3,4 0-8 1,4 0-2 1,1 0 3 0,-1 0-7-1,3 0-4 0,-3 0-1 2,1 0 0-3,-1 0-3 2,-4 0 0-1,-3 5 0 2,3 10 1-2,1 7 0 0,1 6-6 0,2 8 1 1,0 7-2 0,1 0 0-1,0 4 1 2,5 5 0-1,-5 0 0 1,3-4-6-4,-1-9 0 4,-2-20-4-2,2-7 1-1,-3-7-1 2,9-2-3 0,3-3-8-1,-7 0-12 1,-1 0-30-2,-8 4-27 2,-5 9-48 0,-11-13-87 0,0 0-144-3</inkml:trace>
    </iact:actionData>
  </iact:action>
  <iact:action type="add" startTime="52601">
    <iact:property name="dataType"/>
    <iact:actionData xml:id="d29">
      <inkml:trace xmlns:inkml="http://www.w3.org/2003/InkML" xml:id="stk29" contextRef="#ctx0" brushRef="#br2">10766 15837 596 0,'0'0'297'6,"0"0"-120"3,0 0-50-4,0 0-37 4,0 0-26-2,0 0-23 1,-367 456-17 0,324-399-17-2,5-21-5 2,12-11-2 0,10-12-7-2,12-13-59 2,4 0-86 0,0-17-149 0,13-18-419 0</inkml:trace>
    </iact:actionData>
  </iact:action>
  <iact:action type="add" startTime="53088">
    <iact:property name="dataType"/>
    <iact:actionData xml:id="d30">
      <inkml:trace xmlns:inkml="http://www.w3.org/2003/InkML" xml:id="stk30" contextRef="#ctx0" brushRef="#br2">11108 15296 355 0,'0'0'165'8,"0"0"-28"-1,0 0 11-1,0 0-38 2,0 0-22 0,0 0-10-2,51-5-9 2,-35 5-17 0,1 0-1 0,4 0-5-2,-6 0-10 3,4 0 6-2,-4 0-24 2,-5 13-5-4,-3-4-6 3,2 6-4 0,-8-5-1 0,-1-1 0 0,3 0-2-2,-3 4-3 2,0 6 3 0,0 10 0 0,-17-2-1-2,-15 3 1 2,2-6 0 0,-1-12 0-2,8-4-2 2,7-3-1 0,9-5-5 0,5 0-1-2,2 0-1 3,0 0-1-2,0 0 2 2,0 0 9-2,2 0 4-1,21 0-2 2,0 0 2 0,8 3-4-2,-4 14 4 2,-2 0-3 0,-2-2 1 0,-11 2 3-1,1-4 2 0,-11 2 2 1,0 2-5 0,-2 0 1-2,0 2-2 2,-15-1-1 0,-22 3-2 0,-8-10-1 0,0-3 1-1,4-8-4 0,-1 0-5 2,9 0-80-2,26 0-115-1,5 0-261 2</inkml:trace>
    </iact:actionData>
  </iact:action>
  <iact:action type="add" startTime="54490">
    <iact:property name="dataType"/>
    <iact:actionData xml:id="d31">
      <inkml:trace xmlns:inkml="http://www.w3.org/2003/InkML" xml:id="stk31" contextRef="#ctx0" brushRef="#br2">19521 16068 543 0,'0'0'235'7,"0"0"-109"1,0 0-48 0,0 0-19-1,0 0 5 0,0 0 6 1,0 0 34-2,-119-2-39 2,56 4-27 0,-3 16-13 0,7-4-17-2,2-3-6 2,12-5-2 0,14-6-1 0,6 0-20-2,13-4-68 2,12-28-51 0,0 12-117 0,0 3-391 0</inkml:trace>
    </iact:actionData>
  </iact:action>
  <iact:action type="add" startTime="54778">
    <iact:property name="dataType"/>
    <iact:actionData xml:id="d32">
      <inkml:trace xmlns:inkml="http://www.w3.org/2003/InkML" xml:id="stk32" contextRef="#ctx0" brushRef="#br2">19362 15800 501 0,'0'0'242'4,"0"0"-137"4,0 0 12-1,0 0-12 1,0 0-71-1,0 0-10 1,32 185 10-1,-21-109 3 2,5-2-15-4,2-5-22 3,2-16-1 0,0-17-43 0,-10-36-95-2,-1 0-260 3</inkml:trace>
    </iact:actionData>
  </iact:action>
  <iact:action type="add" startTime="55167">
    <iact:property name="dataType"/>
    <iact:actionData xml:id="d33">
      <inkml:trace xmlns:inkml="http://www.w3.org/2003/InkML" xml:id="stk33" contextRef="#ctx0" brushRef="#br2">20636 15535 524 0,'0'0'229'6,"0"0"-91"0,0 0-51 2,0 0-33 0,0 0 8-2,0 0 2 2,10 239 5 0,-10-157-4 0,0 4-18-2,16-4-13 2,1-6-16 0,7-9-14 0,-4-14-3-2,0-12-1 3,-2-17-16-2,-5-16-44 1,-3-8-45-2,-10 0-87 2,0-32-187 0</inkml:trace>
    </iact:actionData>
  </iact:action>
  <iact:action type="add" startTime="56246">
    <iact:property name="dataType"/>
    <iact:actionData xml:id="d34">
      <inkml:trace xmlns:inkml="http://www.w3.org/2003/InkML" xml:id="stk34" contextRef="#ctx0" brushRef="#br2">8638 17241 444 0,'0'0'218'7,"0"0"-59"-1,0 0-22 2,0 0-31 0,0 0-21-2,0 0-9 2,271-8-1 0,-206 8-3 0,11-9-19-2,1-8-6 3,7-4 3-2,9 4-5 2,4 4-6-4,3-1-3 3,4 9 5 0,0 0 1 0,1-2-19-1,-1 2-1 0,5-10-5 1,2-3 3 0,10 1-9-1,-4-3 5 0,3 3-4 1,-4 2 2 0,-7 4-3-2,-3 1-6 2,-2 1 5 0,-4 3-4 0,3 6 3-2,-1-6-6 3,-5 6 3-2,3-2-3 2,-4-3 3-4,-4-2-3 3,1-3 0 0,4-3 2 0,3-2-3-2,0 0 6 2,2-6-8 0,-7 14 14 0,-3-4-8-1,-2 5-1 0,-6 6 2 1,0-6-1 0,0 4-1-2,0-1-4 2,4 1 2 0,-4 2-2 0,0 0 5-2,0 0-5 2,2 0 2 0,2 5 3 1,-3 14-2-3,-1-6-2 2,-5 4-1 0,1-7 1 0,-6-5-2-2,-6-1 4 2,7-4-3 0,-1 0 0 0,-3 0 0-2,2 0 0 2,-5 0 2-1,2 0-2 1,-11 0 0-2,-2 0 0 3,-10 0 2-1,7 0-3 0,0 0 4-2,-1-7-4 3,1 2 3-2,-3-2-2 2,-2 2 3-4,-1 5 1 3,4-5-5-1,-1 2 0 1,5-2 0-2,5-1-2 3,-9-7 0-1,0 3 2-1,4 3-2 0,-7 0 2 1,-1 7 1-1,-3 0 0 2,7 0 1-3,-4 0 0 2,4 0-2-1,-7 0 0 3,3 0 0-5,-9 0 0 3,-3 0 0-1,-6 0 0 2,-2 0 0-4,-9 0 0 4,1 0 0-1,-8 0 0 0,1 0 0-2,-2 0 0 1,-1-6 0 1,5 4 0 0,1 2 0-1,4-2 0 1,0 2 0-1,11 0 0 2,-2 0 0-4,3 0 0 4,0 0 0-1,1 0 0 0,5 0 0-2,8 0 0 3,5 0 0-2,2 0 0 1,7 0 0-2,-4 0 0 2,8 0 0-1,9 0 0 2,2-4 0-3,6-2 0 2,8 1 0-1,-1 5 0 2,9 0 0-3,-1 0 0 2,-8 0 0-1,2 0 0 2,-6-6 0-3,-10 0 0 2,-1 5 0 0,-15-3 0 0,1 1 0-3,-5-2 0 4,-1 0 0-1,4-2 0 0,-4 5 0-2,4-1 0 2,-2 0 0 0,5 1 0-1,-7-1 0 0,-5-3 0 1,1 0 0 0,-5 1 0 0,-1 2 0-2,7 0 0 1,2-1 0 1,11-1 0 0,7-3 0-2,1 4 0 3,6 3 0-2,6-3 0 1,-2 4 0-2,4-2 0 3,-5-1 0-1,-5 0 0 0,2 3 0-2,3 0 0 1,7 0 0 1,7 0 0 0,6 0 0-1,10 0 0 0,-2 0 0 1,9 0 0 0,-10 0 0-1,2 0 0 0,-11 0 0 2,-8 0 0-2,5 0 0-1,2 0 0 2,6 0 0 0,5 0 0 0,5 0 0-2,-1 0 0 3,-9 0 0-2,-9-5 0 2,-5-7 0-4,-18 5 0 3,-11 0 0 0,-16 1 0 0,-15 6 0-2,-15 0 0 2,-11 0 0 0,-3 0 0 0,0 0 0-1,0 0-16 0,0 0-85 1,-43 0-41 0,-51 0-41-2,-56-14 21 2,62-3-75 0,-12 7-111 0</inkml:trace>
    </iact:actionData>
  </iact:action>
  <iact:action type="add" startTime="58450">
    <iact:property name="dataType"/>
    <iact:actionData xml:id="d35">
      <inkml:trace xmlns:inkml="http://www.w3.org/2003/InkML" xml:id="stk35" contextRef="#ctx0" brushRef="#br2">9140 16439 356 0,'0'0'420'7,"0"0"-234"1,0 0-109-2,0 0 22 2,0 0-12 0,0 0-23 0,0 0-7-1,-563 49-20 0,427-36-16 1,3 4-18 0,15-5-3-2,11 2-5 2,87-9-108 0,10-5-184 0</inkml:trace>
    </iact:actionData>
  </iact:action>
  <iact:action type="add" startTime="63234">
    <iact:property name="dataType"/>
    <iact:actionData xml:id="d36">
      <inkml:trace xmlns:inkml="http://www.w3.org/2003/InkML" xml:id="stk36" contextRef="#ctx0" brushRef="#br2">12911 18183 645 0,'0'0'177'7,"0"0"-95"1,0 0-19 0,0 0-27-2,0 0-16 2,0 0 14 0,55-81 5 0,-41 68-5-2,-1-1 2 3,1-3 10-2,2 3-14 2,7 3 1-4,-3-2-3 3,1 6-1 0,-1 7-8 0,0 0-1-2,-1 0-1 2,7 0-7 0,-1 0 1 0,-2 0-5-2,5 20 7 2,5 12 0 0,-1-2 5 0,3 9-6-2,1 3-1 3,5-5-1-2,2 2-7 1,0-7 0-2,4-7-5 3,4 0 0-2,-5 0-1 2,-3-14-2-2,1-5-14-1,-8-6-20 2,-8 0-33 1,-8-17-76-4,-7-23-29 3,-13 10-124 0</inkml:trace>
    </iact:actionData>
  </iact:action>
  <iact:action type="add" startTime="63679">
    <iact:property name="dataType"/>
    <iact:actionData xml:id="d37">
      <inkml:trace xmlns:inkml="http://www.w3.org/2003/InkML" xml:id="stk37" contextRef="#ctx0" brushRef="#br2">13685 17823 534 0,'0'0'279'4,"0"0"-123"4,0 0-52 0,0 0-29 0,0 0-33-2,0 0-23 3,-437 572-6-2,386-485-10 1,13-30-3-2,12-18-12 2,16-27-48 0,10-12-44 1,0 0-104-4,0-32-491 4</inkml:trace>
    </iact:actionData>
  </iact:action>
  <iact:action type="add" startTime="64172">
    <iact:property name="dataType"/>
    <iact:actionData xml:id="d38">
      <inkml:trace xmlns:inkml="http://www.w3.org/2003/InkML" xml:id="stk38" contextRef="#ctx0" brushRef="#br2">14230 17370 302 0,'0'0'210'8,"0"0"-68"-1,0 0-33 0,0 0-38 0,0 0-2 1,0 0-17 1,118 0-13-4,-108 0 16 3,0 6-4 0,0-3 6 0,-2 7-6-1,3 7-20 0,-4-3 0 1,2 3-19 0,-5-3-6-1,1-2-4 0,-5 2-2 1,0-9 0 0,0 8 0-2,0-1 0 2,0-7 1 0,0 2 0 0,0-7-1-2,0 3 1 2,0-1-1 0,-5 7 3 1,-8 4-3-3,-3 10 4 1,-11 3-4 1,4 0 1 0,-11-7-1-2,1 1 0 3,6-10-2-2,-1-3 0 2,9-7-3-3,6 0-1 1,3 0 1 1,7 0-4 0,0-15 1-2,-4-7 3 2,5 3 5 0,0 2 0 0,2 8 0-2,0 3-5 2,0 0 2 0,0 0 3 1,2-2 8-4,23 3-4 3,-2-7-2 0,2 4 2 0,-5 3 2-2,-8 5 0 2,-4 0 4 0,8 0 0 0,5 0 8 0,2 13 1-2,10 16-13 2,-1-2-1 0,3 3 0-2,6-8 2 2,5 0-2 0,-3-8-4 1,-3-3-1-2,-13-3-1 2,-4-1-7-2,-10-2-46 0,-13-5-57-2,0 0-160 3</inkml:trace>
    </iact:actionData>
  </iact:action>
  <iact:action type="add" startTime="65813">
    <iact:property name="dataType"/>
    <iact:actionData xml:id="d39">
      <inkml:trace xmlns:inkml="http://www.w3.org/2003/InkML" xml:id="stk39" contextRef="#ctx0" brushRef="#br0">18883 17926 34 0,'0'0'153'8,"0"0"0"0,0 0-13 0,0 0 51-2,0 0-28 2,0 0-5 0,0 0-20 1,190 0-23-4,-190 0-16 3,0 0-35 2,0 8-28-4,-30 9-20 0,-57 3 12 2,-51-3 1 0,-34 3 1 0,-33-15-8 0,-19 3 1 0,-17 4 0 1,-7-7-2-2,-13 1 14-1,3-6-22 2,5 4-7 0,8 6-6 0,24 2-1-2,30 13-1 3,27-1 2-1,34 10-1 1,28-4 1-4,20-6-2 4,25-10 0-3,24-2-4 3,15-12-21-4,11 0-8 1,7 0 7 2,0 0 9 0,0 0 9-1,0 0 10 0,-3 0-1 1,3 0 0 0,0 0-2-2,0 0-2 2,0 0-19 0,0 0-14 0,-6 0 6-2,3 0 18 3,2 0 12-2,1 0 1 2,0-5 1-4,0 5 0 3,0 0 2 0,0-15-1 0,0-2-1-2,1-3 1 2,18-10 0 3,7-2-2-6,-1 2 2 2,1 4-1 0,5 1 0 2,-1 0 1-2,11 5 1-1,2 3 0 2,12-7-1 0,3-2 1 0,-1 0-1-1,-4 6 0 1,-2-2 3 0,-15 9-1 0,-10 6 7-3,-8-1 0 3,-11 8 6 0,-7 0 11 0,0 0-14-2,0 0-9 2,0 0-4 0,0 20-1 0,-20 10 1-1,-16-1-1 0,-12 5-1 2,-9 5 2-2,-4 0 0-1,-1 3 1 2,1-5 1 0,15-3-2 0,15-4 2-1,8-5-2 1,16-2 2 0,7 3 2 0,0-1 7-3,0 6 4 3,33 2 5 1,24 4 3-2,17-5-12-1,10-8-3 2,4-4 1 0,-11-3-3 0,-6-4-4-1,-19 4-1 1,-7-2-1-1,-9 2-9 1,-7 2-65-2,-10-7-63 2,-19-11-182 0,0 7-541 0</inkml:trace>
    </iact:actionData>
  </iact:action>
  <iact:action type="add" startTime="67442">
    <iact:property name="dataType"/>
    <iact:actionData xml:id="d40">
      <inkml:trace xmlns:inkml="http://www.w3.org/2003/InkML" xml:id="stk40" contextRef="#ctx0" brushRef="#br0">19807 18346 556 0,'0'0'245'8,"0"0"-141"-1,0 0-21-1,0 0-19 2,0 0-15 0,0 0-15 0,0 0 2-2,-3-390 8 2,3 355 10 0,0 3 8-2,19 8 2 2,5 4-22 0,10 3-5 0,1 9-3 0,7 8-15-2,11 0-6 2,4 0-5 0,7 13-8 0,1 19-4 0,-10-2-43-2,-6 1-92 3,-45-23-80-4,-4 5-235 3</inkml:trace>
    </iact:actionData>
  </iact:action>
  <iact:action type="add" startTime="67708">
    <iact:property name="dataType"/>
    <iact:actionData xml:id="d41">
      <inkml:trace xmlns:inkml="http://www.w3.org/2003/InkML" xml:id="stk41" contextRef="#ctx0" brushRef="#br0">20514 18027 662 0,'0'0'239'4,"0"0"-76"3,0 0-56 1,0 0-45-1,0 0-25 0,0 0-14 1,247-88-15 0,-237 70-8-2,-10-1-2 2,0-8 0 0,-8 10-4 0,-32 7 0-2,-17 10-9 2,-6 0-11 0,-1 22 14 1,7 23 12-4,14 11 6 3,9-6 9 0,14 4 8 0,9 0 6-1,11-7 19 2,0 5-10-1,0-11-6 0,31 4-2-2,19-11-30 2,9-9-2 2,9-15 1-3,5-10-26-2,-8 0-44 3,2-32-37 3,-14-16-49-6,-45 14-121 1,-1 12-324 2</inkml:trace>
    </iact:actionData>
  </iact:action>
  <iact:action type="add" startTime="68095">
    <iact:property name="dataType"/>
    <iact:actionData xml:id="d42">
      <inkml:trace xmlns:inkml="http://www.w3.org/2003/InkML" xml:id="stk42" contextRef="#ctx0" brushRef="#br0">21085 18166 591 0,'0'0'219'6,"0"0"-105"2,0 0-50 0,0 0-39-2,0 0 24 2,0 0 7 0,26-178-8-2,-15 116-15 2,3 1-3 0,5 10-12 0,-2 3-6 1,1 21-2-3,-7 7-4 1,-3 13-4 1,-8 7 3 0,1 0 0-2,11 10 25 2,-5 31 0 0,10 10-28 0,-1 5 5-2,-6-5-6 2,0-12 0 0,-2-11 0 1,-3-20-2-4,-2-8-2 4,8 0-6 0,3-13-23-3,9-36 32 1,0-4 1 0,6 0 0 2,-4 13-1-2,3 10 1 0,-5 13 1 0,-3 17 12 2,3 0 8-4,-1 17 13 3,3 33-22 0,-2 12-3 0,-6 15-6 0,-1-11-1-2,-6-1-2 3,-5-9-1-2,0-7 0 1,-5-25-10-2,0-10-34 2,3-14-34 0,2 0-44 0,8-25-95-2,-3-5 25 2,-1 4-221 0</inkml:trace>
    </iact:actionData>
  </iact:action>
  <iact:action type="add" startTime="68604">
    <iact:property name="dataType"/>
    <iact:actionData xml:id="d43">
      <inkml:trace xmlns:inkml="http://www.w3.org/2003/InkML" xml:id="stk43" contextRef="#ctx0" brushRef="#br0">22185 17793 369 0,'0'0'133'7,"0"0"-61"1,0 0-4 0,0 0 63-1,0 0-60 0,0 0-6 1,-233 47 3 0,172-12-2-2,15 2-18 2,10 7 2 0,11-6-15 0,12 6-3-2,13-4-4 2,0 1-4 0,13-3-15 0,33-7-9-2,12-12-1 2,9-15 1 1,-6-4-2-4,0-9-2 5,-13-36-1-2,-11-15 0 1,-9 1 1-1,-12-8-3-1,-12 8 0-1,-4 17 3 3,0 17 3-4,0 20 1 3,0 5-1-2,0 0 1 2,0 25 0 0,0 31 26-2,0 6-2 2,0-1 1 0,0-8-12 1,0-4-9-4,0-12-3 4,3-13-1-2,4-10-11-1,-7-7-36 2,9-7-41 0,-5 0-86 0,5-13-202 1</inkml:trace>
    </iact:actionData>
  </iact:action>
  <iact:action type="add" startTime="69019">
    <iact:property name="dataType"/>
    <iact:actionData xml:id="d44">
      <inkml:trace xmlns:inkml="http://www.w3.org/2003/InkML" xml:id="stk44" contextRef="#ctx0" brushRef="#br0">22558 18044 734 0,'0'0'203'4,"0"0"-57"4,0 0-59 0,0 0-63-2,0 0-24 2,0 0-1 0,81 208-23 0,-81-208-93 0,0 0-111-1,0-11-208 0</inkml:trace>
    </iact:actionData>
  </iact:action>
  <iact:action type="add" startTime="69230">
    <iact:property name="dataType"/>
    <iact:actionData xml:id="d45">
      <inkml:trace xmlns:inkml="http://www.w3.org/2003/InkML" xml:id="stk45" contextRef="#ctx0" brushRef="#br0">22619 17707 400 0,'0'0'178'2,"0"0"-29"-2,0 0-11 0,0 0-82 0,0 0-45 0,0 0-11 0,0-126-1 1,0 126-39 0,0 0-61-1,0 0-112 7</inkml:trace>
    </iact:actionData>
  </iact:action>
  <iact:action type="add" startTime="69439">
    <iact:property name="dataType"/>
    <iact:actionData xml:id="d46">
      <inkml:trace xmlns:inkml="http://www.w3.org/2003/InkML" xml:id="stk46" contextRef="#ctx0" brushRef="#br0">22970 18166 420 0,'0'0'88'4,"0"0"-9"4,0 0 16 0,0 0-31-2,0 0-1 2,0 0-5 0,0 0-14 0,90-390-8 0,-73 366-9-2,-1 11 13 2,1 13 28 0,6 0 17-2,9 19-40 3,-3 26-21-2,3 9-18 2,-4 1-5-2,-5 4 0-1,-7-9-2 2,-3-1-6 0,-12-22-20 1,7-5-21-2,-8-15-36-1,3-7-26 3,-3 0-75-3,0 0-139 1</inkml:trace>
    </iact:actionData>
  </iact:action>
  <iact:action type="add" startTime="69752">
    <iact:property name="dataType"/>
    <iact:actionData xml:id="d47">
      <inkml:trace xmlns:inkml="http://www.w3.org/2003/InkML" xml:id="stk47" contextRef="#ctx0" brushRef="#br0">23850 17739 397 0,'0'0'107'7,"0"0"17"-1,0 0-28 2,0 0-74 0,0 0-15 0,0 0 36-2,-127 24-3 2,56 16 15 0,6 5-2 0,10 9-9-2,17-9-5 3,15 2 15-2,10-3-5 2,13-12-6-4,0-7-23 3,9-6 0 0,39-14-14 0,11-5-6-2,9-18 0 2,-1-45-3 0,-8-15 3 1,-8-17-4 1,-13-12 2-4,-15-17-7 3,-10 2-3-2,-13 11-12-2,0 10 2 3,0 39 7 0,0 25 10 0,-4 30 3-2,-5 7-6 1,2 44 8 0,7 43 2 2,0 25 27-4,0 20 2 3,3 8-5 1,17-4 9-2,-4-18-16 0,-7-16-15 0,-7-27-4 2,1-25-8-2,-3-27-42-1,0-23-75 2,0 0-88 0,0-25-259 0</inkml:trace>
    </iact:actionData>
  </iact:action>
  <iact:action type="add" startTime="70210">
    <iact:property name="dataType"/>
    <iact:actionData xml:id="d48">
      <inkml:trace xmlns:inkml="http://www.w3.org/2003/InkML" xml:id="stk48" contextRef="#ctx0" brushRef="#br0">24279 17907 499 0,'0'0'127'6,"0"0"-54"1,0 0 13 1,0 0-72 0,0 0-10-2,0 0-1 2,216-262-1 0,-216 223-2 0,0 14 0-2,0 13-7 2,-24 12 1 0,-12 0 6 1,-4 20 10-4,-4 21 32 3,8 14 20 0,3 1-20 0,9-9-10-2,7-2-4 2,14-8 6 0,3-3 12 0,0 1-12 0,12 9-10-1,17-11-24 1,13-1-1 0,0-10-19-2,6-20-44 2,4-2-42 0,-32 0-168 0,-1-2-366-2</inkml:trace>
    </iact:actionData>
  </iact:action>
  <iact:action type="add" startTime="70523">
    <iact:property name="dataType"/>
    <iact:actionData xml:id="d49">
      <inkml:trace xmlns:inkml="http://www.w3.org/2003/InkML" xml:id="stk49" contextRef="#ctx0" brushRef="#br0">24799 18095 524 0,'0'0'80'2,"0"0"72"-2,0 0-20 9,0 0-28-4,0 0 1 1,0 0-24 2,9-444-9 0,-1 407-17 0,5 12 2-2,2 13-9 3,11 4-5-2,4 3-12 2,24 5-21-4,13 0-10 3,14 0-3 0,15 0-21 0,8-8-49 1,0-4-87-3,-67 12-47 1,-10 0-287 1</inkml:trace>
    </iact:actionData>
  </iact:action>
  <iact:action type="add" startTime="74501">
    <iact:property name="dataType"/>
    <iact:actionData xml:id="d50">
      <inkml:trace xmlns:inkml="http://www.w3.org/2003/InkML" xml:id="stk50" contextRef="#ctx0" brushRef="#br1">14565 7570 599 0,'0'0'248'6,"0"0"-100"0,0 0-31 2,0 0-37 0,0 0-36-2,0 0 22 2,-213 40-2 0,77-23-11 0,-23 0-4-1,-23-3-10 0,-10-6-7 2,-6-3 3-2,1-5-6-1,4 0-13 2,9 0 0 0,12-7-6 1,11-5 0-3,0 9-6 3,7 3 6-1,18 0-7 0,14 0 3-2,25 0-6 2,20 0 0 0,21 0 0 0,18 0 0 0,12 0-2-2,12 0 1 2,8 0 0 0,-1 0-1-3,1-2-1 2,1-1 0 2,3-4-1-2,0 7 1-1,2 0-1 2,0-5-1 0,0-7-4 1,9-12 2-3,34-13 0 2,18-10-3 0,19-13 3 0,17-7 5-3,3-3 2 4,3 5 0-2,-9 8-1 2,-17 22 1-3,-16 11-1 2,-28 19 1 0,-15 5 1-1,-7 0 0 0,-11 0-1 2,0 29 0-2,0 16-3 1,-29 9 1-2,-24 1 1 2,-11 6 1 0,-10-1 0 0,-3-8 3-2,-4-3-3 2,-2-10-1-1,9-2-2 2,5-3 3-3,11-7 0 1,6-1 0 2,21-9 0-1,11-6 0-2,7-5-1 2,8-6 2 0,5 0 0 0,0 10 1-2,0 5 3 1,48 12-4 2,25 10 3-1,15 7 9-2,21 5 5 2,3 3-6 0,1-7 2 0,-19-13-7-2,-20-7-7 2,-21-11 0-1,-16-6-3 1,-14-8-4-2,-12 0-47 3,-11-18-83-2,0 1-73 1,0 0-150-2</inkml:trace>
    </iact:actionData>
  </iact:action>
  <iact:action type="add" startTime="75932">
    <iact:property name="dataType"/>
    <iact:actionData xml:id="d51">
      <inkml:trace xmlns:inkml="http://www.w3.org/2003/InkML" xml:id="stk51" contextRef="#ctx0" brushRef="#br1">15513 7112 423 0,'0'0'141'6,"0"0"-63"1,0 0-9 1,0 0-34 0,0 0-26 1,0 0-4-4,0 0 30 3,-14-22 38 0,-20 22 6 0,-6 5-7-2,-4 32-9 2,-5 14-10 0,6 10-10 0,9 7-15-2,8-4-7 2,12-5-9 0,11-9-7-2,3-9-1 3,0-11-2-2,13-10-2 2,30-18-2-4,18-2 2 3,12-5 7 0,-2-37-6 0,-5-12 0 1,-12-7 0-4,-16 3 1 3,-15 1-2 0,-10 9 0 0,-10 11-1-2,-3 14 0 2,0 13 1 0,0 10 0 0,0 0 0-2,0 0 10 2,-3 13 6 0,-22 35 27 0,5 23 9-1,-3 16-19 1,5 15-11 0,2 7-5-3,1 0-5 3,1 1-4 0,4-9-2 0,6-17 1-2,-5-17 0 2,8-15-4 0,-2-18 3 1,3-19-3-4,0-6 4 3,0-6 5 0,0-3-4 0,3 0-7 0,27-27 0-2,9-19 2 2,-2 1-2 0,-3-7-1 1,1 3 0-2,-4 0-2-1,-5 8-7 3,-3 13-49-4,-7 6-52 3,-16 22-55 0,0 0-135 0</inkml:trace>
    </iact:actionData>
  </iact:action>
  <iact:action type="add" startTime="76644">
    <iact:property name="dataType"/>
    <iact:actionData xml:id="d52">
      <inkml:trace xmlns:inkml="http://www.w3.org/2003/InkML" xml:id="stk52" contextRef="#ctx0" brushRef="#br1">16337 7225 298 0,'0'0'138'7,"0"0"-65"-1,0 0-27 3,0 0-28-2,0 0 9 2,0 0 45-4,-16-12 13 3,11 12 30 0,5 0 2 0,0 0-28-2,0 31-4 2,0 14-55 0,0 9 1 0,0-1-6 1,12-5 7-4,5-7-1 3,7-9 4 0,0-10-8 0,8-5-13-2,4-8-8 2,14-9-5 1,6 0 1-2,4-23 0 1,-4-28-2-2,-8-10 1 3,-12-6-2-2,-4 5-1-1,-16 9 2 2,-7 13-1 0,-5 11-2 0,-4 19 0-2,0 4-1 2,0 6 2 0,0 0-4-2,0 8 1 2,0 31 5 0,0 21 3 0,0 8 0 0,0-3-3-1,0-1-4 0,0-10-2 1,0-10-6-2,3-13-32 3,4-12-10-2,2-15-27 2,0-4-50-1,-7 0-92-3,4-21-200 3</inkml:trace>
    </iact:actionData>
  </iact:action>
  <iact:action type="add" startTime="77132">
    <iact:property name="dataType"/>
    <iact:actionData xml:id="d53">
      <inkml:trace xmlns:inkml="http://www.w3.org/2003/InkML" xml:id="stk53" contextRef="#ctx0" brushRef="#br1">17393 7179 444 0,'0'0'118'8,"0"0"-47"-3,0 0-21 3,0 0 32 0,0 0 9 0,0 0-22-2,-197 85-2 2,158-45-9 0,14 5 2 0,17 6-3-2,8-7-23 2,0 1-5 0,19-8-15 0,31-12-9-2,13-11-4 2,2-14 1 0,-6 0-4 0,-9-31 0-2,-16-18 1 3,-16-3-2 0,-7-5-1-1,-11 2-22-2,0 4-28 2,-3 12-21 0,-20 11-22 0,9 28-115-2,1 0-259 1</inkml:trace>
    </iact:actionData>
  </iact:action>
  <iact:action type="add" startTime="77613">
    <iact:property name="dataType"/>
    <iact:actionData xml:id="d54">
      <inkml:trace xmlns:inkml="http://www.w3.org/2003/InkML" xml:id="stk54" contextRef="#ctx0" brushRef="#br1">17708 6349 380 0,'0'0'141'6,"0"0"29"0,0 0-58 3,0 0-32-2,0 0-22 1,0 0 2-2,69 275 12 2,-55-150-15 0,0 16-15 0,-4-1-17-2,-6-1-5 2,5-16-14 0,-6-21-4 0,-1-27-2-2,0-27 0 2,1-27-11 1,2-21-21-4,0 0-48 3,6-32-83 0,-8-5 30 0,4-5-234-2</inkml:trace>
    </iact:actionData>
  </iact:action>
  <iact:action type="add" startTime="77863">
    <iact:property name="dataType"/>
    <iact:actionData xml:id="d55">
      <inkml:trace xmlns:inkml="http://www.w3.org/2003/InkML" xml:id="stk55" contextRef="#ctx0" brushRef="#br1">18096 6932 505 0,'0'0'186'4,"0"0"-119"2,0 0 67 4,0 0-43-4,0 0-49 0,0 0-27 2,-417 7-11 0,356 3-4-2,10-1-29 2,15-1-85 0,36-5-135 0,0-3-346-1</inkml:trace>
    </iact:actionData>
  </iact:action>
  <iact:action type="add" startTime="78077">
    <iact:property name="dataType"/>
    <iact:actionData xml:id="d56">
      <inkml:trace xmlns:inkml="http://www.w3.org/2003/InkML" xml:id="stk56" contextRef="#ctx0" brushRef="#br1">18144 7297 537 0,'0'0'246'7,"0"0"-82"0,0 0-58 0,0 0-49 0,0 0-40 1,0 0-15 0,139 200-2-2,-139-191-43 2,0-9-101 0,0 0-221 0</inkml:trace>
    </iact:actionData>
  </iact:action>
  <iact:action type="add" startTime="78250">
    <iact:property name="dataType"/>
    <iact:actionData xml:id="d57">
      <inkml:trace xmlns:inkml="http://www.w3.org/2003/InkML" xml:id="stk57" contextRef="#ctx0" brushRef="#br1">18298 6817 446 0,'0'0'173'8,"0"0"-29"-3,0 0-47 3,0 0-60-2,0 0-37 2,0 0-19 0,11-95-59 1,-11 98-127-4,0 14-214 4</inkml:trace>
    </iact:actionData>
  </iact:action>
  <iact:action type="add" startTime="78417">
    <iact:property name="dataType"/>
    <iact:actionData xml:id="d58">
      <inkml:trace xmlns:inkml="http://www.w3.org/2003/InkML" xml:id="stk58" contextRef="#ctx0" brushRef="#br1">18531 7196 416 0,'0'0'173'2,"0"0"-15"0,0 0-62 4,0 0-39 2,0 0-24 0,0 0-3 0,218-3-3-2,-192-32-11 2,-15-5-10 0,-5 0-5 1,-6 7-2-4,0 11-2 3,-16 7-9 0,-17 10-2 0,-8 5 5-2,-2 0 7 2,2 0-2 0,2 39 4 0,14 14 1-1,17 11 16 0,8 2 23 1,0-2 13 1,0-8-6 1,20-5-9-6,19-6-6 4,-1-9-15 1,5-9-15-3,-6-14-2 3,2-13-6-2,-9 0-23 2,-2 0-39-5,-2-13-34 3,-26 0-34 1,0 11-232 0</inkml:trace>
    </iact:actionData>
  </iact:action>
  <iact:action type="add" startTime="78754">
    <iact:property name="dataType"/>
    <iact:actionData xml:id="d59">
      <inkml:trace xmlns:inkml="http://www.w3.org/2003/InkML" xml:id="stk59" contextRef="#ctx0" brushRef="#br1">18947 7396 228 0,'0'0'137'2,"0"0"-39"-2,0 0-15 1,0 0-10-1,0 0 23 8,0 0-19 0,136-326-20 1,-107 326 4-4,3 0-8 4,2 28-22-1,0 23-23-1,-5 10-7-1,-1 10-1 2,0-1 0 0,-4-5-2 2,1-12-12-5,-2-16-4 2,2-21-13 1,-9-16-27 0,-16 0-41 0,4-16-208-2</inkml:trace>
    </iact:actionData>
  </iact:action>
  <iact:action type="add" startTime="79016">
    <iact:property name="dataType"/>
    <iact:actionData xml:id="d60">
      <inkml:trace xmlns:inkml="http://www.w3.org/2003/InkML" xml:id="stk60" contextRef="#ctx0" brushRef="#br1">19539 6227 367 0,'0'0'208'6,"0"0"-61"-1,0 0-71 3,0 0 1 0,0 0-10 1,0 0-13-4,50 618-16 4,-21-463 1-2,-1-12-21 2,1-19-11-4,-2-20-7 3,-2-25 0 0,-5-28-22 0,-1-35-56-2,-10-16-110 2,-5-22-456 0</inkml:trace>
    </iact:actionData>
  </iact:action>
  <iact:action type="add" startTime="79235">
    <iact:property name="dataType"/>
    <iact:actionData xml:id="d61">
      <inkml:trace xmlns:inkml="http://www.w3.org/2003/InkML" xml:id="stk61" contextRef="#ctx0" brushRef="#br1">20014 6826 511 0,'0'0'188'3,"0"0"-45"5,0 0 12-1,0 0-88 1,0 0-26-2,0 0-36 2,-672-30-5 0,564 43-17 0,79-5-80-1,18 1-200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5-06T05:17:46.6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1418">
    <iact:property name="dataType"/>
    <iact:actionData xml:id="d0">
      <inkml:trace xmlns:inkml="http://www.w3.org/2003/InkML" xml:id="stk0" contextRef="#ctx0" brushRef="#br0">5865 3186 73 0,'0'-20'138'17,"0"1"-26"-16,0-6-31-1,0-1-29 0,0 7-19 30,0 2-13-30,0 9-7 0,0 2 0 0,5 0 6 30,-4 4-8-30,9-4-7 1,-1-5-4-1,1-2 3 30,-6 6 2-30,5 1-4 0,-5 2-1 0,1 4 1 28,-2 0 1-28,-3 0-1 0,3 0 3 1,-3 0 0 31,2 0 2-32,6 0-6 0,-5 0 0 1,-2-5-1 28,8 3 1-29,-9 2 1 0,3-2 7 0,-3 2 46 32,0 0 9-32,0 0-31 0,0 0-22 0,0 0-8 34,0 0-2-34,0 0 1 0,0 0 4 0,0 0 1 0,0 0 8 34,0 0 0-34,0 0-3 0,0 0-7 0,0 0 0 33,0 0-1-32,0-4 3 0,0 2 7-1,0-3 21 0,0 5 4 32,0 0 12-32,0 0 8 0,0 0-7 1,0 0 6 30,0 0-8-30,0 0-4-1,0 0-6 0,0 0 5 0,0 0 7 33,0 0-4-33,1 0 1 0,-1 0-7 0,0 0-2 32,3 0-4-32,0 0 1 0,1 0-8 0,1 0-5 31,-5 0-7-30,1 0-6-1,2 0-2 0,7 0-5 30,3-12 2-29,5-8 0-1,5 1 4 0,-3-1 1 0,5-3 3 35,11 1-3-35,3-5-2 0,6-5-2 0,3 1 0 37,-6 3 1-37,1 5-5 0,-6 12 7 0,-4 3 0 0,-4 8 7 2,0 0-4 31,3 0 0-32,0 0-2-1,0 14-1 0,-2 6 1 36,0-1-3-35,4 0 1-1,-1 1-1 0,-2-6 1 0,5-2-5 33,-6-10 2-33,8-2-5 0,1 0 0 0,6 0 0 2,3 0 2 30,0-7-2-31,5-9 0-1,-2 5-1 0,-5 6 1 39,-4 5-1-38,0 0 2 0,-2 0 1-1,-4 0-1 0,4 25 0 1,-5-3 1 33,-1 4 1-34,-3-9 3 0,1-8-6 0,0-4 3 33,-1-5-2-32,6 0 0-1,4 0-1 0,2-14 0 0,7-9 0 33,3-5 1-33,1 0-2 0,0 0 2 0,-7 6-1 4,3 5 0 30,-7 7 0-33,-7 9 2 0,-1 1 0-1,-3 0-1 39,-3 0 1-38,0 22 2-1,2 4-4 1,-2-4 2-1,2-5-2 0,-2 0 2 36,2-1-2-35,2-2 2-1,6 1-2 1,-5-5 1-1,3-3-1 36,4-7 0-36,1 0 0 0,1 0 0 0,2 0-1 0,11 0 2 33,-4-3-2-33,1-9 2 0,7 5-1 1,-7-3 0 39,-5 5 0-39,-4 5 1-1,-4 0-1 0,-1 0 0 0,-5 0 2 0,2 0-2 48,-4 0 1-47,4 3-2-1,0-1 3 0,1 0-2 1,-3 2 0-1,7-4 0 38,1 0 0-38,4 0 1 0,2 0-2 0,-1 0 2 0,-4-4-2 1,1-13-4 37,-1-10 5-37,-2 2-2-1,-1 3 0 0,2 2 2 0,-7 8 0 40,0 10 0-40,-6 2 1 0,3 0-1 0,-5 0 0 0,1 0 1 52,-2 0-1-51,0 0 0-1,-1 0 0 1,7 0 0-1,5 0-1 0,4 0 1 0,5-11-1 38,-1-3 2-37,7-1-2-1,-1 1 2 1,-2 4-2-1,-4 0 1 0,-1 5 0 55,-4 5 0-54,2 0 0-1,-1 4 0 0,-3 20 0 0,-2-3-1 0,-4-8 1 0,0-6 0 44,1-7-1-44,9 0 0 0,3 0 1 1,12-5-1-1,3-20 1 0,0-3-3 40,4-3 3-39,-1 1-5-1,4-2 0 0,-5 5-8 1,-5 5-14-1,-12 7 3 39,-15 6-44-39,-12 5-87 0,-18 4-83 0,0 0-220 0</inkml:trace>
    </iact:actionData>
  </iact:action>
  <iact:action type="add" startTime="15185">
    <iact:property name="dataType"/>
    <iact:actionData xml:id="d1">
      <inkml:trace xmlns:inkml="http://www.w3.org/2003/InkML" xml:id="stk1" contextRef="#ctx0" brushRef="#br1">32380 4165 129 0,'0'0'551'3,"0"0"-395"2,0 0-36 31,0 0-25-36,0 0-2 1,0 0-41-1,0 0 3 0,12-24 7 38,-8 24 2-38,0 12-14 1,6 20-22-1,1 9 14 0,-4 4-1 53,4 0-3-53,1 0-8 0,1-11-7 0,-6-9-6 0,5-11-8 0,-8-11 2 1,5-3 0 32,-5 0-4-33,17 0-6 0,9-20-2 0,14-34 1 35,14-18-1-34,10-21 1-1,4-19-1 0,1-9 0 0,-1-6 0 32,-8 1 1-30,-16 12 0-2,-11 20 2 0,-5 25-2 1,-11 22 0 29,-11 20 1-28,3 10 0-2,-6 11-1 0,-4 1 0 30,-2 1 0-30,-1 2 1 0,0-1 1 0,0 3-2 30,0 0 2-29,0 0-2-1,0 0 2 0,0 5 4 32,-1 40-2-31,-25 26 0-1,-2 11-2 0,-8 10 3 0,-2 1-3 31,-4 3 1-31,-3-4-3 0,5-7 4 0,-1-1-1 34,2-9-3-34,6-10 2 0,7-14-1 0,5-14-1 31,8-15 0-31,3-10 0 1,7-5-2-1,0-4 2 0,3-3-2 31,0 0-2-30,0 0 0-1,-7 0 0 0,-6-22 2 29,-4-15 2-29,-7-8 1 0,4 4-1 0,-7 3 0 30,-2 8 0-29,-2 8-1-1,-2 5 1 0,13 5 0 29,-4 4-2-28,8 2 0-1,12 2-1 0,-3 2-1 33,7 2 1-32,0 0-2-1,0 0 5 0,0 0-3 3,0 0 1 30,0-2-1-32,0 2 2 0,0 0 1-1,0 0 0 34,0 0 3-33,0-3-2-1,0 3 1 0,0 0-1 0,0 0 1 35,0 0-1-35,0 0 4 0,0 0 3 0,0 0 11 1,0 0 9 31,0 15 8-32,10 12-20 0,10 7-7 0,3 3 8 33,-5-2-1-32,5 2-5-1,-7-3-2 0,-1-2-5 0,-2-14 2 31,-3-1-2-31,-7-11 0 0,-2-6-3 0,-1 4 3 33,3-4-3-33,3 2 2 0,1 1-3 0,0-1 1 3,2 1-1 30,-2-3 1-33,6 0-2 0,6 0-2 0,6-25 1 31,8-26-4-30,8-16 5-1,5-14 0 0,6-16 1 32,0-4-1-31,-2-5 0-1,-7 2 0 1,2 3 2-1,-9 20-1 30,1 16 1-30,-14 16-2 0,0 22 2 1,-9 5-1 29,-3 10 0-29,-8 4 1-1,-2 5 1 0,-1 0-2 29,4-3 1-28,-4 6 0-1,0-2-2 0,0 2 0 30,0-3-1-30,0 3-3 1,0 0-3-1,0 0-15 33,0 0-30-33,0 0-51 0,0 28-57 0,0-12-143 0,0 1-844 41</inkml:trace>
    </iact:actionData>
  </iact:action>
  <iact:action type="add" startTime="16940">
    <iact:property name="dataType"/>
    <iact:actionData xml:id="d2">
      <inkml:trace xmlns:inkml="http://www.w3.org/2003/InkML" xml:id="stk2" contextRef="#ctx0" brushRef="#br1">32766 5806 482 0,'0'0'237'2,"0"0"-66"-2,0 0-57 0,0 0-35 29,0 0-20-29,0 0-2 1,0 0 11-1,72 255-10 30,-60-213-5-30,-1-5-9 0,-2-3-13 0,-2-12-11 32,-2-5-3-32,2-11-7 0,-4-6 2 0,-2 0-3 32,11 0-6-32,2 0-3 0,9-26-2 0,8-15 2 30,2-19-1-29,8-19 0-1,-1-14 0 1,7-11 1 29,2-4 0-29,-1-1 0-1,1 11 2 0,-5 3-2 0,-4 17 0 31,-6 6 0-31,-4 11 0 1,-7 16 0-1,-5 9 0 29,-7 11-2-28,-6 9 2-1,2 4 0 0,-7 7-3 31,3 1 3-31,-3 1-3 0,0 3 0 0,0 0-6 4,0 18 9 25,-23 29 4-28,-14 18 0-1,-3 12-1 0,-7 12 2 35,-6 2-3-35,1 8 1 0,-8 3 3 1,4-1-4-1,-1-3 3 30,0-2-5-29,7-9 2-1,0-11-2 0,14-14 0 40,7-23 0-40,10-16-1 0,11-15 1 0,8-5-1 0,0-3-9 32,0 0 1-31,0-3 4-1,0-40 3 1,0-17 2 32,8-17 1-32,-2-8-1 0,-3 7 1-1,-3 10-1 0,0 16 0 31,0 13 0-30,0 7-1-1,0 7 1 1,0 5 0 28,0 6-1-27,-3 6 1-2,-3 2 0 0,6 4-1 0,-4-2 1 30,4 4 0-29,0-2 0-1,0 2 0 0,0 0 3 30,0 0-1-30,0 0 1 0,0 0 0 0,0 0 0 30,0 0 5-30,0 0 9 0,0 19 16 1,0 14-13 31,0 11 1-32,0 3 4 0,7 9 1 0,-4 4-9 3,4 1-5 32,1 1-4-35,0-9-4 0,-3-8 0 0,2-12 2 2,-4-13 3 32,1-11-2-34,-2-6 2 0,1-3-2 0,-3 0-1 34,10 0-2-33,4 0-4-1,14-33-1 0,11-21 0 1,10-25 1 31,12-19 0-31,10-20-1-1,9-11 2 0,7-6 1 3,-13 3-2 31,-15 10 0-34,-12 22-2 1,-13 21 4-1,-13 25-4 2,-5 17 3 37,-3 12-1-39,-6 8 1 1,-4 7-1-1,4 3-1 0,-7 5 1 39,0-1-1-38,3 3-1-1,-3 0-3 0,0 0-16 0,0 0-16 40,0 0-18-39,0 0 3-1,0 0-10 0,-10 22-32 0,-3 3-73 0,7-16-75 36,6-3-443-36</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06:11.1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B0F0"/>
    </inkml:brush>
  </inkml:definitions>
  <iact:action type="add" startTime="5582">
    <iact:property name="dataType"/>
    <iact:actionData xml:id="d0">
      <inkml:trace xmlns:inkml="http://www.w3.org/2003/InkML" xml:id="stk0" contextRef="#ctx0" brushRef="#br0">30830 9888 504 0,'0'0'181'24,"0"0"-50"-24,0 0 3 0,0 0-35 6,0 0-25 3,0 0-6-2,0 0-18-1,366-2-2 2,-246-21-3 0,24 4 4 1,9 6-1-1,8 6 2-3,3 7 0 3,4 0 0 0,6 0-24 0,-6 0-10-1,-16 0-3 1,-14 0-9 0,-28 0-2-2,-20 0 2 1,-22 0 2 2,-27 0 2-2,-14 0 3-1,-15 0-1 2,-11 0-4 0,-1 0-3 2,0 0-3-6,0 0-2 5,0 0-3-2,-20 0-3 1,-41 0 8-2,-27 0 2 2,-32 0 0 1,-27-8 1-2,-33 5-2 0,-21 1 3 0,-14 2-1 2,-11 0-3-2,15 0-1-1,16 0-2 3,24 0 2-2,23 2 0 2,25 3 0-4,30 1 2 3,22-6-3 1,21 0 4-1,24 0-4-3,18 0 3 3,8 0-1 0,0 0 1 0,0 0 0-1,15 0 6 0,57 0 7 1,43 0-7 0,52 0-4-1,17 0 3 0,10 0-1 1,-10 0 5 1,-23 7 18-4,-13-3-11 3,-18-1 2 0,-23-3-13 0,-18 0-6-2,-24 3 0 2,-17-3-2 0,-16 0-12 1,-16 3-48-3,-16-3-99 1,0 0-82 2,-9 0-208-2</inkml:trace>
    </iact:actionData>
  </iact:action>
  <iact:action type="add" startTime="9790">
    <iact:property name="dataType"/>
    <iact:actionData xml:id="d1">
      <inkml:trace xmlns:inkml="http://www.w3.org/2003/InkML" xml:id="stk1" contextRef="#ctx0" brushRef="#br0">580 5603 909 0,'0'0'194'12,"0"0"-66"-8,0 0-12 5,0 0-65-3,0 0-37 1,0 0-3 1,0 0-3 0,67-73 2 0,-38 39-2-2,-2 12 9 2,2 5 15 0,3 9 8 0,5 8 9-2,6 0-9 2,3 0-16 0,1 19-4-1,4 9-2 0,-5 4-2 1,-3-10-1 1,-2 1-5-2,0-1-2 0,-2-3-2 0,-2-4-1 1,0-7-2-2,-3-8-3 2,10 0 0 0,2-8-2 0,8-26 1-2,5-3 0 2,-8 9 1 0,-5 15 1 1,-5 7 4-3,-3 6-2 1,1 0 0 1,4 0 0 0,7 24-3-1,-5 5 2 0,-5-4-2 2,-1-2 3-2,-5-9-2 1,-7-6 0-2,1-8-1 4,1 0 0-4,6 0-1 0,1 0-1 2,13-16 2 1,2 4 1-2,1 1-1 1,-7 5 0-2,-4 6 1 3,1 0-1-2,-2 0 0 1,-2 0 2-2,-2 17-2 2,3 3 2 1,-10-7-1-3,7 1 0 2,1-6-1 0,2-6 3-1,6-1-2-1,11-1 0 3,8 0-1-2,9 0 0 1,3-13-2-2,3-15-1 3,-5 0 0-2,2 6 0 1,-12 13 2-2,6 9-5 2,-1 0-8 2,-1 25-26-4,-1 17-44 1,-10 1-52 0,-50-30-81 1,-4-4-352 0</inkml:trace>
    </iact:actionData>
  </iact:action>
  <iact:action type="add" startTime="11666">
    <iact:property name="dataType"/>
    <iact:actionData xml:id="d2">
      <inkml:trace xmlns:inkml="http://www.w3.org/2003/InkML" xml:id="stk2" contextRef="#ctx0" brushRef="#br0">20149 2742 365 0,'0'0'478'8,"0"0"-295"-2,0 0-45 2,0 0-50 0,0 0-35 0,0 0-1-2,0 0-8 2,49 20-16 2,-2-60-4-4,9-13 1 0,8-3 1 2,-3 2-2 1,0 10-5-2,-12 15-1 2,-7 9 7-4,-10 15 1 4,1 5-6-2,-5 0 4-1,-5 17 0 2,6 28 2 1,-2 9-6-2,2 2 2-1,-1-9-5 3,-3-13-4-2,-5-11-3 5,5-18-7-6,6-5 2-2,13 0-5 5,15-39-1-2,15-6 1-1,-4 8 0 2,-3 10 1 0,-12 16 1 0,-15 7 0-1,-5 4 1 1,-7 0 2-1,-2 6-1 1,1 25 5-2,-2 2-7 11,4 1 2-15,-6 3 0 3,6-3-3 4,-1-4 3-4,-1-10-1 3,9-14-2 0,2-6 0-1,11-2-2 1,15-35-1 0,3-8 2-1,12-1 0-1,0 11-1 2,-15 9 1 2,-9 15-1-3,-15 7 0-2,-9 4 2 3,-1 0 1 0,-2 17-2 1,1 14 2-4,-6-5-1 3,4-1-1 0,-2-6 1 3,7-1-1-4,8-4 0 0,8-3 0 0,18-2-1-1,7-7 1 1,9-2 0 1,6 0-1 0,5-22 0-1,4-18-1-1,9-9 1 3,-9 5 0-2,-7 6 0 1,-13 9-2-2,-17 15-5 2,0 8-16 1,4 6-87-2,-57 0-107-1,13 0-149 2</inkml:trace>
    </iact:actionData>
  </iact:action>
  <iact:action type="add" startTime="12922">
    <iact:property name="dataType"/>
    <iact:actionData xml:id="d3">
      <inkml:trace xmlns:inkml="http://www.w3.org/2003/InkML" xml:id="stk3" contextRef="#ctx0" brushRef="#br0">25322 882 628 0,'0'0'230'5,"0"0"-68"2,0 0-33-1,0 0-81 2,0 0 15 0,0 0-15 0,0 0-3-2,-394 841-10 2,314-673-19 0,5-28-14 0,5-27-2-2,11-28-21 2,17-29-81 2,42-56-107 1,0 0-308-10</inkml:trace>
    </iact:actionData>
  </iact:action>
  <iact:action type="add" startTime="37893">
    <iact:property name="dataType"/>
    <iact:actionData xml:id="d4">
      <inkml:trace xmlns:inkml="http://www.w3.org/2003/InkML" xml:id="stk4" contextRef="#ctx0" brushRef="#br0">30117 11164 426 0,'0'0'209'4,"0"0"-41"3,0 0-36 1,0 0-46 0,0 0-7-2,0 0-3 2,38 48-4 0,-28-48-4 0,10 0-5-2,7 0-37 3,6-2-2-1,0-15-3-1,15-8-1-1,9-10-2 2,3-9-13 1,13-15-4-2,4-10 0-1,-6-10-1 3,1-3 0-2,-7-2-1 1,-5-1 0-2,-6 1 1 3,-8 2 0-2,-3 1 0 2,-5 2 0-3,-6 5-1 2,-12 12 0 0,-8 18-6-1,-3 14 1-1,-9 15 1 3,0 8-3-2,0 7 5 2,0 0 1-4,0 0-1 3,0 0 3 1,0 0-1-2,0 0 2 0,-32 24-1 0,-9 13 1 2,-10 5 0-2,-5 5 0-1,-1 5 0 3,1-3-1-2,8-4 0 1,-1-8 0-2,17-12 0 2,6-14-1 0,16-2 1 1,7-9-2-3,3 0 2 1,0 0 0 2,0 0-4-2,0-13-12-1,27-22 16 2,15-12 0 0,12-4 0 0,5-3 2-2,-1 4 0 2,-4 5-2 0,-8 11 2 0,-11 9-1-2,-9 5-1 3,-6 8 2-2,-6 5-2 2,-4 1 2-4,-5 2-1 3,3 3 2 0,-5 1 3 0,-1 0 12-2,-2 0 2 3,0 0-2-2,0 0 2 1,0 0-11-2,0 0 0 2,0 0-6 1,0 0 0-2,0 0-2-1,0 8 1 2,5 40 9 0,-5 23-11 1,0 15-2-4,0 10 1 4,0-4-1-2,0-14-13 2,0-13-18-4,-5-19 1 3,-6-13-32 0,7-16-15 0,1-17-75-2,3 0-144 2</inkml:trace>
    </iact:actionData>
  </iact:action>
  <iact:action type="add" startTime="40656">
    <iact:property name="dataType"/>
    <iact:actionData xml:id="d5">
      <inkml:trace xmlns:inkml="http://www.w3.org/2003/InkML" xml:id="stk5" contextRef="#ctx0" brushRef="#br1">27614 13470 602 0,'0'0'159'8,"0"0"-61"0,0 0-14 0,0 0-39-2,0 0-11 3,0 0-4-2,0 0 6-1,0-20 1 2,0 17 16 0,7 1-3 0,-1-2 6-2,3 1-6 3,-1 1-16-1,4 2-5-1,0-3-11 2,-5 3-4-4,6 0-3 3,-3 0 2 0,5 8-2 0,0 26-2-2,6 5-2 2,-1 8-2 0,-1 5 3 1,4-5-5-4,-1-5 0 4,-6-10-2-2,0-7 1 2,1-12-2-4,-2-6-1 3,9-7-9 3,-3 0-22-5,2 0-26 0,-1-15-52 2,-12-12-29-1,-10 9-79 2,0 4-302-4</inkml:trace>
    </iact:actionData>
  </iact:action>
  <iact:action type="add" startTime="41028">
    <iact:property name="dataType"/>
    <iact:actionData xml:id="d6">
      <inkml:trace xmlns:inkml="http://www.w3.org/2003/InkML" xml:id="stk6" contextRef="#ctx0" brushRef="#br1">27966 13389 374 0,'0'0'264'4,"0"0"-108"4,0 0 5-2,0 0-78 3,0 0-21-2,0 0-19-1,-201 260-13 2,178-207-17 0,2-8-5 0,5-11-6 0,9-14-2-2,1-9-2 2,6-11-39 0,0 0-79 0,0 0-202-2,0-17-157 2</inkml:trace>
    </iact:actionData>
  </iact:action>
  <iact:action type="add" startTime="41367">
    <iact:property name="dataType"/>
    <iact:actionData xml:id="d7">
      <inkml:trace xmlns:inkml="http://www.w3.org/2003/InkML" xml:id="stk7" contextRef="#ctx0" brushRef="#br1">28143 13185 54 0,'0'0'487'5,"0"0"-351"-1,0 0-37 4,0 0 4 0,0 0-38 0,0 0-3-2,-13 76-17 2,13-55-13 0,0-6-6 0,0 0-1-2,3-4-10 2,17-7 2 0,11-4-10 1,-5 0-4-3,-3-4-2 1,-6-24 4 1,-4-4-3-2,-10 2-1 2,-3 2-1 1,0 2 0-2,0 11-2 1,0 0-17-2,-6 4-56 2,4 11-95 0,2 0-266 1</inkml:trace>
    </iact:actionData>
  </iact:action>
  <iact:action type="add" startTime="41813">
    <iact:property name="dataType"/>
    <iact:actionData xml:id="d8">
      <inkml:trace xmlns:inkml="http://www.w3.org/2003/InkML" xml:id="stk8" contextRef="#ctx0" brushRef="#br1">28642 13528 557 0,'0'0'162'8,"0"0"-29"-3,0 0-69 3,0 0-37 1,0 0 3-2,0 0 24-1,17-21-1 3,-11 21 3-2,-2 0 14 1,6 0-25-2,6 24-24 3,2 12 7-2,5 5-1 1,-3 0-8-2,3-5-13 3,-2-4-4-2,-1-10-2 1,0-7 0-2,6-7-10 3,2-8-30-2,1 0-32 3,-2-6-24-4,0-28-42 1,-25 12-146 1,-2 2-256 0</inkml:trace>
    </iact:actionData>
  </iact:action>
  <iact:action type="add" startTime="42089">
    <iact:property name="dataType"/>
    <iact:actionData xml:id="d9">
      <inkml:trace xmlns:inkml="http://www.w3.org/2003/InkML" xml:id="stk9" contextRef="#ctx0" brushRef="#br1">28926 13500 484 0,'0'0'226'3,"0"0"-34"2,0 0-58 3,0 0-53-1,0 0-29-1,0 0-15 2,-261 281-22 0,232-250-13 0,9-14-2-2,8-8-8 2,12-9-40 0,0 0-52 1,0 0-126-2,0 0-157-1</inkml:trace>
    </iact:actionData>
  </iact:action>
  <iact:action type="add" startTime="42407">
    <iact:property name="dataType"/>
    <iact:actionData xml:id="d10">
      <inkml:trace xmlns:inkml="http://www.w3.org/2003/InkML" xml:id="stk10" contextRef="#ctx0" brushRef="#br1">29066 13095 349 0,'0'0'276'6,"0"0"-120"3,0 0-32-5,0 0-69 4,0 0-27 0,0 0-22-2,0 256-6 2,0-228-14 0,11-3-67 0,-7-21-159 0,6-4-306-2</inkml:trace>
    </iact:actionData>
  </iact:action>
  <iact:action type="add" startTime="42742">
    <iact:property name="dataType"/>
    <iact:actionData xml:id="d11">
      <inkml:trace xmlns:inkml="http://www.w3.org/2003/InkML" xml:id="stk11" contextRef="#ctx0" brushRef="#br1">29395 13470 484 0,'0'0'128'6,"0"0"-10"2,0 0-41 0,0 0 12 0,0 0 15 0,0 0-40-2,64 7-9 2,-41 19-18 0,6 8 11-2,5 5 2 2,-4 3 2 0,8 3-15 0,-2-1-6-2,0-6-22 2,-1-11-8 0,-6-10-1 1,-9-14-11-4,-5-3-39 3,1 0-50 0,-3-21-38 0,-13 1-139 0,0 3-480-2</inkml:trace>
    </iact:actionData>
  </iact:action>
  <iact:action type="add" startTime="42997">
    <iact:property name="dataType"/>
    <iact:actionData xml:id="d12">
      <inkml:trace xmlns:inkml="http://www.w3.org/2003/InkML" xml:id="stk12" contextRef="#ctx0" brushRef="#br1">29781 13548 179 0,'0'0'476'8,"0"0"-317"-1,0 0 12 1,0 0-83-2,0 0-37 2,0 0-25 0,-349 272-21-2,325-257-4 2,7-12-1 0,13-3-40 0,4 0-95-2,0-22-165 3,0-2-115-1</inkml:trace>
    </iact:actionData>
  </iact:action>
  <iact:action type="add" startTime="43307">
    <iact:property name="dataType"/>
    <iact:actionData xml:id="d13">
      <inkml:trace xmlns:inkml="http://www.w3.org/2003/InkML" xml:id="stk13" contextRef="#ctx0" brushRef="#br1">29974 13164 586 0,'0'0'152'7,"0"0"-10"-3,0 0-86 4,0 0-46 0,0 0-6 0,0 0-4-2,46 21 3 2,-46-7 8 1,0 6 3-2,0 6 2-1,-13 2 5 2,-9 0-7 1,1-2-9-2,-3-13-1-1,9-5-4 2,7-8-1 0,8 0 0 0,0 0-8-2,0 0-3 2,0 0 12 1,0 0 30-2,13 0-2-1,11 0-15 2,3 0 7 1,-1 3-7-2,2 14-7-1,-2 4-4 2,-2-6-2 0,-2-3-31 0,-3-3-56-1,-19-6-141 0</inkml:trace>
    </iact:actionData>
  </iact:action>
  <iact:action type="add" startTime="43771">
    <iact:property name="dataType"/>
    <iact:actionData xml:id="d14">
      <inkml:trace xmlns:inkml="http://www.w3.org/2003/InkML" xml:id="stk14" contextRef="#ctx0" brushRef="#br1">30607 13447 523 0,'0'0'259'7,"0"0"-108"-1,0 0-63 3,0 0-35-4,0 0 1 3,0 0 14 0,118 152-9 0,-79-111-9 0,-2 2-10-1,-2-12-14 0,-7-8-26 1,-6-6-1-2,-6-15-9 4,-8-2-34-4,2 0-51 2,-8-28-40-2,-2 5-122 3,0-2-188 0</inkml:trace>
    </iact:actionData>
  </iact:action>
  <iact:action type="add" startTime="44002">
    <iact:property name="dataType"/>
    <iact:actionData xml:id="d15">
      <inkml:trace xmlns:inkml="http://www.w3.org/2003/InkML" xml:id="stk15" contextRef="#ctx0" brushRef="#br1">30904 13445 511 0,'0'0'167'7,"0"0"4"0,0 0-39 1,0 0-63 0,0 0-23-2,0 0-19 3,-300 364-19-2,279-338-8 1,8-15 0-2,13-11-24 2,0 0-73 1,0-8-213-2,14-18-129-1</inkml:trace>
    </iact:actionData>
  </iact:action>
  <iact:action type="add" startTime="44309">
    <iact:property name="dataType"/>
    <iact:actionData xml:id="d16">
      <inkml:trace xmlns:inkml="http://www.w3.org/2003/InkML" xml:id="stk16" contextRef="#ctx0" brushRef="#br1">30974 12985 436 0,'0'0'193'7,"0"0"-65"1,0 0-11 0,0 0-55 0,0 0-21-2,0 0 3 3,64-16-7-2,-47 16 5-1,-2 0 3 3,-7 0-6-2,3 0-10 2,-9 12-29-3,-2 4-5 1,0 9 1 1,0 4 4 1,-13-2 5 0,-7-2-4-4,-3-7-2 3,5-1 1-1,3-11 0-1,7-1 0 2,5-5 0 0,3 0 4 0,0 0-1 0,0 0 3-2,0 6 3 4,0 4-9-4,0 2 2 1,11-1-4 0,-7 0 1 1,-4 1-8 1,0-1-10-4,0 0-10 3,0 1-32 0,-12-1-51 0,-1-11-198-2</inkml:trace>
    </iact:actionData>
  </iact:action>
  <iact:action type="add" startTime="44820">
    <iact:property name="dataType"/>
    <iact:actionData xml:id="d17">
      <inkml:trace xmlns:inkml="http://www.w3.org/2003/InkML" xml:id="stk17" contextRef="#ctx0" brushRef="#br1">31339 13409 469 0,'0'0'212'6,"0"0"-60"2,0 0-49 0,0 0-28-2,0 0 10 3,0 0-16-2,89 41-14 1,-57-11 7-2,5 4-4 2,2 6-21 0,-2-3-14 0,-5-5-12-2,-3-9-7 2,-9-6-4 0,-6-8-3 1,-1-6-17-4,-2-3-55 4,-6 0-39-2,-2-15-54 1,-3 1-198-2</inkml:trace>
    </iact:actionData>
  </iact:action>
  <iact:action type="add" startTime="45298">
    <iact:property name="dataType"/>
    <iact:actionData xml:id="d18">
      <inkml:trace xmlns:inkml="http://www.w3.org/2003/InkML" xml:id="stk18" contextRef="#ctx0" brushRef="#br1">31561 13337 375 0,'0'0'158'8,"0"0"-65"0,0 0-50 0,0 0 17-2,0 0 25 3,0 0 12-2,-81 180-45 1,48-126-32-2,9-4-5 2,-3-8-7 0,7-5-8 0,4-13-4-1,8-7-61 0,8-17-144 2,0 0-250-2</inkml:trace>
    </iact:actionData>
  </iact:action>
  <iact:action type="add" startTime="46342">
    <iact:property name="dataType"/>
    <iact:actionData xml:id="d19">
      <inkml:trace xmlns:inkml="http://www.w3.org/2003/InkML" xml:id="stk19" contextRef="#ctx0" brushRef="#br1">31929 13031 104 0,'0'0'460'7,"0"0"-283"1,0 0-24-1,0 0-66 1,0 0-34-1,0 0-19 1,48 202-9 0,-48-162-12-1,0-16-6-1,0-6-7 2,0-16-1 0,0-2-1 0,0 0-30-2,0-5-28 2,0-32-23 1,0-5 25-2,0 3-31-1,0 9 14 2,0 10 30 0,-4 10 19 0,-4 10 23-2,-2 0-4 2,-10 0 7 0,-6 0 23 2,-2 6 47-5,1 9-14 2,-2-1-23 1,6-4-3 0,5-4-11-2,11-3 1 2,4-3 7 1,3 0-27-2,0 0 0-1,0-9 11 3,0-13 5-2,0-1 1 2,0 6-10-4,0 10-4 3,0 0-3 0,-9 7-1 1,-2 0-43-3,5 0-88 1,-1 0-181 1</inkml:trace>
    </iact:actionData>
  </iact:action>
  <iact:action type="add" startTime="46964">
    <iact:property name="dataType"/>
    <iact:actionData xml:id="d20">
      <inkml:trace xmlns:inkml="http://www.w3.org/2003/InkML" xml:id="stk20" contextRef="#ctx0" brushRef="#br1">32524 13282 564 0,'0'0'234'8,"0"0"-86"-2,0 0-74 3,0 0-28-2,0 0-15 1,0 0 8-1,76 227-6 0,-52-192-12 2,-7-3-10-2,6-9 0-1,-7-6-11 2,1-12-9 0,-2-3 6 0,-2-2-58-2,0 0-48 4,-13 0-208-4,0 0-375 2</inkml:trace>
    </iact:actionData>
  </iact:action>
  <iact:action type="add" startTime="47194">
    <iact:property name="dataType"/>
    <iact:actionData xml:id="d21">
      <inkml:trace xmlns:inkml="http://www.w3.org/2003/InkML" xml:id="stk21" contextRef="#ctx0" brushRef="#br1">32761 13202 353 0,'0'0'296'3,"0"0"-204"5,0 0 73-1,0 0-96-1,0 0-30 2,0 0 7 0,-207 200-16 0,178-166-22 0,9-7-4 0,7-7-1 0,5-13-3 0,7-7-26-4,1 0-117 5,0 0-184-2,0-15-131 1</inkml:trace>
    </iact:actionData>
  </iact:action>
  <iact:action type="add" startTime="47518">
    <iact:property name="dataType"/>
    <iact:actionData xml:id="d22">
      <inkml:trace xmlns:inkml="http://www.w3.org/2003/InkML" xml:id="stk22" contextRef="#ctx0" brushRef="#br1">33093 12954 246 0,'0'0'268'5,"0"0"-121"-1,0 0-43 3,0 0-52 1,0 0-35-2,0 0-9 3,10-7-8-2,-10 7 2 1,-10 0 12-1,-9 0 16 1,-5 0-6-1,3 3-14 1,3-1-1-2,-3 6-3 2,10-1-3 0,2-5 1 0,0 6 6-2,1-4 3 2,5 0 2 1,3 3 1-2,0-5 10-1,0 6 12 2,0-1 6 0,0 0-17 0,11 6-10-2,7-6 0 2,2 5 3 0,-8 3-10 0,4-2 1-2,-9 1 0 3,-1 8-9-2,-4 0-2 2,-2 1 0-4,0 2-1 3,0-5-1 0,-10-3-8 1,-20-5-27-3,-6-10-61 2,17-2-51 0,4 0-191-1</inkml:trace>
    </iact:actionData>
  </iact:action>
  <iact:action type="add" startTime="54684">
    <iact:property name="dataType"/>
    <iact:actionData xml:id="d23">
      <inkml:trace xmlns:inkml="http://www.w3.org/2003/InkML" xml:id="stk23" contextRef="#ctx0" brushRef="#br2">10797 18427 468 0,'0'0'233'8,"0"0"-88"0,0 0-27-1,0 0-42 0,0 0-30 1,0 0-5 0,0 0 6-1,10-17-13 0,-10 17-4 1,0 0 4 1,0 0-8-3,0 0 2 1,0 0-3 1,-29 0 3 1,-9 0 2-4,-4 5-7 3,0 1-10 0,-12-6-4 0,1 0-4-2,-7 0-3 3,-1 0 3 0,-2 0 2-2,3 0 1-1,4 6 2 1,-1 2 0 2,3 4 0-2,-1-2-4-1,-1 5-1 3,-5-5-2-2,-7 0 3 2,4 0 0-4,-13 2 4 3,5-4-2 0,-1-2-8 0,5-6 0-1,9 0 1 0,5 0-2 2,8 0 2-1,2-6-1-3,-5-7 1 3,8 1-2 0,5 3 1 0,1-2 0 0,9-1-1-2,3-1 2 2,7 1-2 0,0-1 2-2,0-6-2 2,0 2 2 0,0-4 0 0,-1-3-1-2,2-3 0 3,-1 0 1-2,3-1-1 1,2-8 0-2,2-4 0 2,6-2 1 0,3-15 0 0,0 9-2-2,0-2 2 2,0-2 0 0,7 2-1 2,5 6 0-6,1-4 1 4,-1 3-1 0,-1 8 0 1,-2 7 2-3,-6 7-3 2,3 12 2 0,-3 11-1 0,-3-6 0-2,0 6 1 1,0 0-1 1,0 0 0 0,0 0-2-2,0 6 2 2,-6 28 2 0,-20 13 0 0,-2 5 1-2,-2-3-3 3,2-7 1-2,-7-8-1 1,4 4 0-2,6-14 0 2,5-12 0 0,8-1 0 1,9-11-1-4,3 0 0 3,0 0-1 0,0 0 1 0,0 0-7-2,0-6-4 2,15-26 6 0,12-3 3 0,1-8 0-1,2-2 3 1,1 5-2 0,2-1 1 0,-10 8 0-3,2 16 2 4,-5-3 0-2,-1 15 1 1,-6 5 1-2,4 0 2 2,2 0-1 0,4 0 2 0,6 30-1-2,3 7-1 2,4 7-3 1,-7 1 0-2,3 0-1-1,-7-2 0 2,1-8-4 0,-9 0-24 0,4-10-21-2,2-3-45 2,0-10-54 0,-17-12-75 0,-2 0-375-2</inkml:trace>
    </iact:actionData>
  </iact:action>
  <iact:action type="add" startTime="56201">
    <iact:property name="dataType"/>
    <iact:actionData xml:id="d24">
      <inkml:trace xmlns:inkml="http://www.w3.org/2003/InkML" xml:id="stk24" contextRef="#ctx0" brushRef="#br2">11195 18176 455 0,'0'0'220'5,"0"0"-94"3,0 0-36 0,0 0-26 0,0 0-21-2,0 0-1 3,0 0 4-2,-16 0 3 1,2 20-1-2,-4-1-2 2,-5 7-9 0,6 2 2 0,1 6-11-2,3 2-5 2,3-5-6 0,4-1-5 0,6 0-1-2,0-8-4 3,0-2 2-2,0-10-2 1,26 5-7-2,6-10 0 3,10-5-9-2,-2 0-15 2,1 0-26-4,-5 0-29 3,-2 0-41 2,-30 0-70-4,2-5-325 0</inkml:trace>
    </iact:actionData>
  </iact:action>
  <iact:action type="add" startTime="56590">
    <iact:property name="dataType"/>
    <iact:actionData xml:id="d25">
      <inkml:trace xmlns:inkml="http://www.w3.org/2003/InkML" xml:id="stk25" contextRef="#ctx0" brushRef="#br2">11684 18146 478 0,'0'0'198'5,"0"0"-55"-3,0 0-46 5,0 0-39 1,0 0-14 0,0 0-1-2,-167 112 2 3,167-93 7-1,0 1 6 0,0 2-7-3,29 5-17 4,14-8-14-2,5-11-11 1,-7-3-6-1,-9-5-3 0,-8 0 0 1,-8-8-3 1,-8-23 3-4,-1-11-5 3,-7 3 0 2,0 2 3-3,0 12-1-2,0 0-7 3,0 13-17 1,0 4-37-1,0 8-40-3,0 0-69 5,0 0-118-3,0 0-257 0</inkml:trace>
    </iact:actionData>
  </iact:action>
  <iact:action type="add" startTime="56947">
    <iact:property name="dataType"/>
    <iact:actionData xml:id="d26">
      <inkml:trace xmlns:inkml="http://www.w3.org/2003/InkML" xml:id="stk26" contextRef="#ctx0" brushRef="#br2">12021 18457 267 0,'0'0'252'5,"0"0"-74"-1,0 0-37 4,0 0-52 0,0 0-40 0,0 0 7-1,18-36 24 0,-14-7-14 2,-1 4-10-2,3 3-11-1,1-3-6 2,2 3-10 0,2 10-12-2,5 0-9 2,7 9-3 0,-2 4-4 0,12 7-1 0,8 6-4-2,2 0-44 4,1 0-46-4,-4 17-40 3,-31-3-101-3,-9-1-213 1</inkml:trace>
    </iact:actionData>
  </iact:action>
  <iact:action type="add" startTime="57226">
    <iact:property name="dataType"/>
    <iact:actionData xml:id="d27">
      <inkml:trace xmlns:inkml="http://www.w3.org/2003/InkML" xml:id="stk27" contextRef="#ctx0" brushRef="#br2">12450 18522 78 0,'0'0'465'9,"0"0"-280"-2,0 0-90 1,0 0-38-2,0 0-18 2,0 0 46 0,6-65-5 0,-6 35-17-2,0 7-14 2,0 2-13 0,0 8-8-2,9-6-15 2,7 7-7 0,0-1-2 1,4 6-3-2,3 2-1-1,-2 5-9 2,9 0-9 1,-4 0 1-2,10 0 7-1,-4 15-4 3,4-5-7-2,1-1 1 3,-1-6 17-5,2-3 3 2,-5 0-5 1,-3 0-1 0,-2 0 4-2,-8-22 2 2,-8-4 0 0,-5 7 0-2,-7-1-4 3,0 3 1-2,0 17-5 1,-3 0 4-2,-21 0-2 4,-4 0 6-4,8 20 5 2,-1 16 6 0,7 0 18-2,11 1 0 3,3 2 2-2,0-2-5 0,0-7-7 0,3 2-10 1,23-13-9 1,7-6-5-2,11-5-25 0,7-8-10 0,2 0-22 1,1 0-44 0,-40-15-160-2,-1 4-267 2</inkml:trace>
    </iact:actionData>
  </iact:action>
  <iact:action type="add" startTime="57737">
    <iact:property name="dataType"/>
    <iact:actionData xml:id="d28">
      <inkml:trace xmlns:inkml="http://www.w3.org/2003/InkML" xml:id="stk28" contextRef="#ctx0" brushRef="#br2">13397 18284 401 0,'0'0'254'3,"0"0"-138"1,0 0-6 4,0 0-31-2,0 0-29 2,0 0 14 1,-133 116-13-2,125-86-7 1,8-3-5-2,0-7 2 2,0 0-9 0,8-3-32 0,28-3 0-2,4-9-39 4,1-5-33-4,0 0-15 2,-5-31-36-2,0-11-78 2,-29 17-68 0,-2-2-156 0</inkml:trace>
    </iact:actionData>
  </iact:action>
  <iact:action type="add" startTime="57969">
    <iact:property name="dataType"/>
    <iact:actionData xml:id="d29">
      <inkml:trace xmlns:inkml="http://www.w3.org/2003/InkML" xml:id="stk29" contextRef="#ctx0" brushRef="#br2">13606 17763 435 0,'0'0'188'4,"0"0"-14"0,0 0-19 4,0 0-80-1,0 0-22 1,0 0 3-2,6 152 1 2,-6-59 1 0,7 1-2 0,0 11-4-2,2 2-21 2,-6-21-19 0,-3-9-9-2,0-21-3 2,0-26-27 0,0-15-76 0,0-15-16 0,0-8-52-2,4-23-217 2</inkml:trace>
    </iact:actionData>
  </iact:action>
  <iact:action type="add" startTime="58191">
    <iact:property name="dataType"/>
    <iact:actionData xml:id="d30">
      <inkml:trace xmlns:inkml="http://www.w3.org/2003/InkML" xml:id="stk30" contextRef="#ctx0" brushRef="#br2">13709 18119 377 0,'0'0'368'3,"0"0"-220"5,0 0-72 0,0 0 5-2,0 0-45 2,0 0-25 0,-238 27-10 0,207-22-1-2,8-3-22 2,17-2-68 0,6 0-117-2,0 0-362 2</inkml:trace>
    </iact:actionData>
  </iact:action>
  <iact:action type="add" startTime="58496">
    <iact:property name="dataType"/>
    <iact:actionData xml:id="d31">
      <inkml:trace xmlns:inkml="http://www.w3.org/2003/InkML" xml:id="stk31" contextRef="#ctx0" brushRef="#br2">14552 18095 202 0,'0'0'153'11,"0"0"-6"-8,0 0 11 3,0 0-17 4,0 0-37-4,0 0-26 3,50-11-24-4,-50 11-19 3,0 0-29 0,0 0-2 1,-21 13-4-3,-15 9 13 2,0 10 3-1,5-12-2 1,5 5 5-2,12-10 3 2,4-5 2 0,4 2 0-2,6 2 12 2,0-3 11 0,0 8-9 0,7 7-9-2,29 0-26 2,5-4-3 0,-2-3-4 1,-3 2 2-2,-4-17-27-1,1-4-24 2,-5 0-24 0,1 0-31-2,-26 0-52 2,0 0-244 2</inkml:trace>
    </iact:actionData>
  </iact:action>
  <iact:action type="add" startTime="58882">
    <iact:property name="dataType"/>
    <iact:actionData xml:id="d32">
      <inkml:trace xmlns:inkml="http://www.w3.org/2003/InkML" xml:id="stk32" contextRef="#ctx0" brushRef="#br2">15084 18400 169 0,'0'0'218'5,"0"0"-18"0,0 0-66 2,0 0-55 0,0 0-37 3,0 0-19-4,28 8-13 2,-44-33 12-2,-16-10 39 3,-1-10-6-2,2-6-15 1,2-11-6-2,5-2-2 2,8-12-5 0,4 3 2-1,3-2-9 0,9 6-7 1,0 5 4 0,0 22-4-1,0 5 2 0,10 17 0 2,21 1-2-2,5 2-9-1,5 9-4 2,5 8-8 0,-5 0-48 0,-1 0-53 0,-31 0-74-2,-5 14-328 2</inkml:trace>
    </iact:actionData>
  </iact:action>
  <iact:action type="add" startTime="59269">
    <iact:property name="dataType"/>
    <iact:actionData xml:id="d33">
      <inkml:trace xmlns:inkml="http://www.w3.org/2003/InkML" xml:id="stk33" contextRef="#ctx0" brushRef="#br2">15305 18013 332 0,'0'0'238'5,"0"0"-66"4,0 0-65-3,0 0-8 1,0 0-16 2,0 0-21-2,65 28-20 1,-46 9-15-2,5 4 7 3,5 11 0-2,-1-2 3-1,11-4 2 2,-6 1-7 2,-2-13-15-3,2-6-11-2,-13-9-6 3,1-14 0 0,-11-5-28 1,3-9-49-4,0-43-53 3,-13 22-75 0,4-2-272 0</inkml:trace>
    </iact:actionData>
  </iact:action>
  <iact:action type="add" startTime="59530">
    <iact:property name="dataType"/>
    <iact:actionData xml:id="d34">
      <inkml:trace xmlns:inkml="http://www.w3.org/2003/InkML" xml:id="stk34" contextRef="#ctx0" brushRef="#br2">15674 18013 461 0,'0'0'156'8,"0"0"28"-2,0 0-71 2,0 0-52-2,0 0-41 2,0 0-9 0,-306 313-7 0,283-291-4-1,7-11-1 0,9-5-26 1,7-6-75 1,0 0-164-3,0-6-32 1</inkml:trace>
    </iact:actionData>
  </iact:action>
  <iact:action type="add" startTime="59790">
    <iact:property name="dataType"/>
    <iact:actionData xml:id="d35">
      <inkml:trace xmlns:inkml="http://www.w3.org/2003/InkML" xml:id="stk35" contextRef="#ctx0" brushRef="#br2">15961 18383 49 0,'0'0'632'3,"0"0"-476"2,0 0-62 3,0 0-26 0,0 0-30 0,0 0-19-2,183-595-4 2,-192 522-9 0,-24 23-4 0,-14 11-2-2,-9 17-9 2,-12 7-29 1,36 15-128-2,7 0-497-1</inkml:trace>
    </iact:actionData>
  </iact:action>
  <iact:action type="add" startTime="62724">
    <iact:property name="dataType"/>
    <iact:actionData xml:id="d36">
      <inkml:trace xmlns:inkml="http://www.w3.org/2003/InkML" xml:id="stk36" contextRef="#ctx0" brushRef="#br1">18101 10378 63 0,'0'0'63'8,"0"0"57"-2,0 0-15 2,0 0-2 0,0 0 6 0,0 0-27-2,0 0-30 3,0-15-19-2,0 13 8 1,0-2 22-2,0 3 29 2,0 1-1 1,0 0 25-2,0 0 13-1,0 0-8 2,0 0-40 0,0 0-21 0,0 0-13-2,0 0-13 2,0 1-3 0,3 28-1 0,5 3-21-2,0-2-7 2,-1-10 0 0,-4-12 3 0,0-2 1-2,4-6 11 2,9 0-5 0,4 0-1 0,16 0-10-2,-7-3 1 3,10-16 0-2,-5-6 2 1,2-9-1-2,-1-4 3 3,-2 3-3-2,-1 6 0 1,-7 5 1-1,-6 6-2 14,-11 10 2-19,-8 8 3-2,0 0 13 7,0 0 3 1,3 6-4-1,6 22 3 1,2 11-20-2,1-4 1 2,-3-3-1 1,-3-11 1-1,1-11-3-2,-1-5 1 2,4-1 0-1,6-4-1 1,4 0-1-2,21 0-2 2,2-23 3 0,5-14-2 0,-2-2 1-1,-2 8 1 1,-5 7 1 0,-12 6 0 0,-6 10 1-3,-5 8 0 3,-5 0-1 0,2 0 5 0,8 19-4-2,-3 23 1 2,3 4-3 1,-1 1 0-2,0-8 5 0,1-11 2 0,-5-7 0 1,-1-10 6 1,1-9-5-4,13-2-4 3,12 0-4 0,14-17-2 0,0-30 2-1,6-7-1 1,-4 5 1-1,-4 4 0 1,-2 10 1-2,-12 13 0 2,-1 13 1 0,-9 4-1 0,-3 5-1-2,-2 0 0 2,0 0 1 1,6 26 1-2,1 2-1-1,-2 2 2 4,-2-3-3-3,-4-3 2 1,8-2 2 1,-1-6-2 0,2-7 2 0,6-2-3-7,5-7-1 4,11 0-3 3,0-7 2-2,11-29-2 1,0-3 2-2,-3-1 0 2,4 9 1 0,-7 12 2 0,-13 4 0-2,-2 7 0 2,-9 4-1 0,-9 4 1 0,1 0-1-2,-4 0 1 2,11 0-2 2,-4 20 2-3,2 4-1-2,1-4 0 4,-8-2 0-2,1-4 0 1,3-8 0-2,-1 0-1 3,5-6-3-2,12 0-1 2,4-9 3-4,6-26-2 3,0 3 3 0,-2 0 2 0,-6 14-2-2,-9 6 4 2,-5 9-4 1,-5 3 4-2,1 0-4 1,-4 9 3-1,5 22-3 0,-1 2 0 1,6 9 1 0,1-5-1-2,0-4 2 2,-2-7-2 0,-1-12 1-2,3-7-1 3,8-6-2-2,6-1-3 1,6 0 5-2,6-1-1 2,-4-25-1 0,10-4 2 0,-7-5-2-2,0 1 2 2,-5 6 0 1,-8 6-2-2,-9 8 3-1,-5 4-3 2,-8 5 1 0,-5 3 1 0,-2-1 0-2,-1 3-2 2,5 0-1 0,-3 0-5 0,5 0-15-2,1 0-2 3,-3 0 1-2,-6 0-26 1,5-20-47-2,1-31-78 2,-18 18-62 0,2-1-92 0</inkml:trace>
    </iact:actionData>
  </iact:action>
  <iact:action type="add" startTime="65012">
    <iact:property name="dataType"/>
    <iact:actionData xml:id="d37">
      <inkml:trace xmlns:inkml="http://www.w3.org/2003/InkML" xml:id="stk37" contextRef="#ctx0" brushRef="#br1">18305 11812 354 0,'0'0'298'7,"0"0"-58"0,0 0-79 1,0 0-23 0,0 0-15-2,0 0-17 2,0 0-27 2,7-10-7-4,-7 27-3 0,2 32-17 2,5 16-37 0,-7 14 14 0,3-2-2-2,-3 2-5 4,0-6-5-4,0-11-3 2,0-12 1-2,0-16-9 2,0-17-2 0,0-9 0 0,0-8-4-2,0 0 0 2,0 0-2 0,0-8 1 0,0-26 1-2,0-13 0 2,0-7 0 0,1-5 0 0,14-8 1-2,2-12-1 2,4-11 0 0,6-5-1 1,2 3 1-4,3 12 0 4,4 15 1-2,-1 21-1 3,-10 16 1-5,-5 11-1 3,-7 8 2-1,-3 7-2 1,3 2 1-2,3 0 1 2,4 31-1 0,4 30-1 0,0 23 0-2,-6 17 0 2,1 10 1 2,-9-5 0-4,-7-11-1 1,-3-16 0 0,0-20-1 1,0-22 1 0,0-20 0-2,0-12-1 3,0-5 0-1,0 0-5-1,0-39-2-1,7-19 5 4,9-19 1-4,-2 2 2 0,4 4-1 2,-2 13 1 1,7 4 0-2,3 9 0 1,1 6-1-2,5 5 1 3,-3 9 0-2,-1 7 0 1,1 6 1-1,-2 10-1 0,2 2 2 2,-1 0-1-2,4 34 1-1,-5 26-2 3,7 14 2-1,-7 11-2 0,-7 5 0-3,-4 0 1 3,-8-8-1 0,-8-12-1 0,0-12 0-2,0-13 0 2,-8-19-7 0,-5-15-14 0,6-11-55-2,-2 0-17 2,5-37-31 0,4-15 13 0,0 20-107 0,0 10-224-2</inkml:trace>
    </iact:actionData>
  </iact:action>
  <iact:action type="add" startTime="65897">
    <iact:property name="dataType"/>
    <iact:actionData xml:id="d38">
      <inkml:trace xmlns:inkml="http://www.w3.org/2003/InkML" xml:id="stk38" contextRef="#ctx0" brushRef="#br1">19984 12446 508 0,'0'0'232'8,"0"0"-126"-2,0 0-40 1,0 0 16 1,0 0 15 0,0 0-19 1,0 0-20-4,-151-165 8 3,118 94 1 0,8-8-14 0,0-13-4-2,15-14-4 3,6-2-4-2,4-1-18 1,0 10 3-2,0 12-10 3,26 6-5-2,16 10-7 3,14 12-2-3,4 9-2-1,7 13-2 2,-7 15-11-1,-7 13-63 0,-11 9-33 1,-6 0-68 0,-36 17-79-3,3 11-706 3</inkml:trace>
    </iact:actionData>
  </iact:action>
  <iact:action type="add" startTime="66288">
    <iact:property name="dataType"/>
    <iact:actionData xml:id="d39">
      <inkml:trace xmlns:inkml="http://www.w3.org/2003/InkML" xml:id="stk39" contextRef="#ctx0" brushRef="#br1">20605 11617 293 0,'0'0'391'7,"0"0"-157"0,0 0-57-1,0 0-58 4,0 0-24-4,0 0-11 3,169 183-17-4,-136-110-7 3,5 4-22 1,-2 0-2-4,-6 0-13 4,4-4-13-2,-2-9-7 1,-8-12-3 0,-1-22-1-2,-11-15-3 2,7-15-38 0,-2-8-56-2,6-39-56 2,6-21-24 0,-24 30-93 0,2-2-485 0</inkml:trace>
    </iact:actionData>
  </iact:action>
  <iact:action type="add" startTime="66551">
    <iact:property name="dataType"/>
    <iact:actionData xml:id="d40">
      <inkml:trace xmlns:inkml="http://www.w3.org/2003/InkML" xml:id="stk40" contextRef="#ctx0" brushRef="#br1">21124 11755 626 0,'0'0'239'1,"0"0"-46"1,0 0-48-2,0 0-15 5,0 0-46 0,0 0-35 1,-537 396-26 2,473-328-18 1,19-6-5-2,9-13 0 1,17-15-23-2,19-13-68 3,0-12-72-1,14-9-148-1,23 0-556 0</inkml:trace>
    </iact:actionData>
  </iact:action>
  <iact:action type="add" startTime="66762">
    <iact:property name="dataType"/>
    <iact:actionData xml:id="d41">
      <inkml:trace xmlns:inkml="http://www.w3.org/2003/InkML" xml:id="stk41" contextRef="#ctx0" brushRef="#br1">21406 12503 570 0,'0'0'249'5,"0"0"-56"-5,0 0-72 8,0 0-34-2,0 0-5 1,0 0-13 1,217-1017-29 0,-289 865-24-2,-17 28-13 2,-24 40-3 1,-10 27-8-1,-5 35-117-2,82 22-115 3,8 20-581-3</inkml:trace>
    </iact:actionData>
  </iact:action>
  <iact:action type="add" startTime="67884">
    <iact:property name="dataType"/>
    <iact:actionData xml:id="d42">
      <inkml:trace xmlns:inkml="http://www.w3.org/2003/InkML" xml:id="stk42" contextRef="#ctx0" brushRef="#br1">17340 14003 819 0,'0'0'165'6,"0"0"-88"3,0 0-34-2,0 0-7 3,0 0 4-6,0 0 8 4,-10 186 8 0,10-203-38 0,0-41-7-2,0-21 24 3,16-17-11-1,7 5 0-1,-6 7-4-1,11 17-2 2,-5 13-4 0,1 20 1 0,-5 16-3-2,-4 11-1 2,-1 7 18 0,1 4 18 0,-1 37-10-2,2 10-18 2,0 3-8 0,-4-7-2 0,-1-10 3-2,-6-17-8 2,-1-12-2 1,-1-8-2-2,7 0 0-1,9-13-8 2,9-36 4 1,5-7 4-1,3 5 0 0,-5 10 0-3,-1 21 0 3,-7 17 2 1,0 3 4-4,2 25 2 3,1 31-1 0,3 9-3 1,-7-1-1-3,-6-5-1 1,0-7-1 1,-12-7-1 0,-1-8 0-2,1-5-1 3,-4-10-17-2,0-10-49 2,0-12-41-4,3 0-73 4,-3 0-97-2,0-2-506 2</inkml:trace>
    </iact:actionData>
  </iact:action>
  <iact:action type="add" startTime="68352">
    <iact:property name="dataType"/>
    <iact:actionData xml:id="d43">
      <inkml:trace xmlns:inkml="http://www.w3.org/2003/InkML" xml:id="stk43" contextRef="#ctx0" brushRef="#br1">18150 13897 542 0,'0'0'272'2,"0"0"-104"-1,0 0-60 2,0 0-40 3,0 0-19 0,0 0-4 2,244-242-15 0,-240 203-19 0,-4 7-9-2,0 13-2 2,-13 8-2 1,-18 11 1-2,-9 0-5 2,6 0 0-4,4 30 6 5,1 15 1-4,12 6 10 0,9 8 24 2,1 5 18 1,7-2-2-2,0-3-4-1,0-8-24 3,23-15-7-1,9-15-15-1,9-18-1-1,14-3-20 2,3-12-48 1,9-32-56-2,2-16-47 1,-51 32-122-2,2 0-340 3</inkml:trace>
    </iact:actionData>
  </iact:action>
  <iact:action type="add" startTime="68671">
    <iact:property name="dataType"/>
    <iact:actionData xml:id="d44">
      <inkml:trace xmlns:inkml="http://www.w3.org/2003/InkML" xml:id="stk44" contextRef="#ctx0" brushRef="#br1">18960 13503 715 0,'0'0'216'7,"0"0"-113"1,0 0-16 0,0 0-29-2,0 0-4 2,0 0-5 0,0 0-5 0,-197 208-12-2,197-178-3 2,0 5-12 0,20-2-9 0,17 6-4 0,-1 2-2-2,-13-6 0 2,-3-1 1 0,-15-9 9-2,-5-5-6 2,0 0-6 0,-15-7 0 0,-28-6-2-2,-8-7-2 2,-1 0-34 0,1-3-74 0,38-17-67-2,9 3-317 2</inkml:trace>
    </iact:actionData>
  </iact:action>
  <iact:action type="add" startTime="69036">
    <iact:property name="dataType"/>
    <iact:actionData xml:id="d45">
      <inkml:trace xmlns:inkml="http://www.w3.org/2003/InkML" xml:id="stk45" contextRef="#ctx0" brushRef="#br1">19466 13618 546 0,'0'0'260'4,"0"0"-126"2,0 0-59 2,0 0-12-2,0 0-18 2,0 0 2 0,-88 119-13 0,85-92-2-2,3 4 1 4,0 0-1-4,0 0-4 2,0 9-5-2,7 4-8 3,-7 1-11-2,0 4-3 1,0-14-1-2,-7-6 0 2,-26-12-3 0,-1-9 0 0,-1-8-3-2,2 0-26 2,5-10-61 1,1-24-36-2,26 11-144-1</inkml:trace>
    </iact:actionData>
  </iact:action>
  <iact:action type="add" startTime="69395">
    <iact:property name="dataType"/>
    <iact:actionData xml:id="d46">
      <inkml:trace xmlns:inkml="http://www.w3.org/2003/InkML" xml:id="stk46" contextRef="#ctx0" brushRef="#br1">20056 13638 435 0,'0'0'198'7,"0"0"-34"-3,0 0-40 4,0 0-37-2,0 0-9 5,0 0-13-6,-223 148-9 3,197-105-14-2,10-2-8 2,12-7-8 0,4-14 1 0,0-9-10-2,2-11-15 2,39 0-2 0,10-13-8 0,-2-24 4-1,-5-5 1 0,-10 0 3 1,-13 3 0 1,-7-4-1-3,-12 13-3 2,-2 13-1-1,0 8-5 3,0 9 5-6,0 0 2 4,0 0 3 0,0 31 5 0,-2 22 23-1,-4 16 15 0,6 4-4 2,0-1-12-2,0-10-5-1,0-15-10 3,8-15-12-2,3-16 0 1,1-16-6 0,4 0-45-2,4-21-78 4,3-33-42-4,-10 20-91 0,-4 4-271 3</inkml:trace>
    </iact:actionData>
  </iact:action>
  <iact:action type="add" startTime="69832">
    <iact:property name="dataType"/>
    <iact:actionData xml:id="d47">
      <inkml:trace xmlns:inkml="http://www.w3.org/2003/InkML" xml:id="stk47" contextRef="#ctx0" brushRef="#br1">20663 13636 529 0,'0'0'216'4,"0"0"-81"0,0 0-24 5,0 0-26-2,0 0-8 3,0 0-4-5,-226 167 4 2,202-137-19 1,16-6-12 0,6-8-19-2,2 0-12 3,0-8-10-2,18-5-5 1,26-3-16-1,10 0 11 0,1-18-3 2,-9-24 1-2,-7-6 1-1,-11-3 2 3,-12 7 4-2,-12 13 1 1,0 11 0-2,-4 12 0 2,0 8 1 0,0 0-2 0,0 0 0-2,0 0 2 2,0 15 12 0,0 34 35 0,0 28-13-2,0 24 4 2,-4 20-19 0,1 20 8 1,2 14-2-3,-8 12-4 1,5 2-21 1,-15-14 6 0,-13-29-8-2,-12-27 0 3,-8-41-3-2,-9-26-11 1,2-32-57-1,1 0-35 1,39-51-87-1,10-9-137 2</inkml:trace>
    </iact:actionData>
  </iact:action>
  <iact:action type="add" startTime="70295">
    <iact:property name="dataType"/>
    <iact:actionData xml:id="d48">
      <inkml:trace xmlns:inkml="http://www.w3.org/2003/InkML" xml:id="stk48" contextRef="#ctx0" brushRef="#br1">20940 13894 616 0,'0'0'225'4,"0"0"-88"3,0 0-54 1,0 0-36-2,0 0-30 2,0 0-7 0,218-346-10 0,-240 337-9-2,-21 9 6 2,-10 20 3 0,-2 42 22 0,5 17 30-2,10 10 17 2,17 2-10 0,15-1-4 0,8-3 4-2,0-9-12 2,23-14-20 1,19-13-13 1,17-19-14-3,14-27-8 1,8-5-27 0,1-10-70 0,-53-22-134-2,0 2-364-2</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13:51.917"/>
    </inkml:context>
    <inkml:brush xml:id="br0">
      <inkml:brushProperty name="width" value="0.05292" units="cm"/>
      <inkml:brushProperty name="height" value="0.05292" units="cm"/>
    </inkml:brush>
  </inkml:definitions>
  <iact:action type="add" startTime="8035">
    <iact:property name="dataType"/>
    <iact:actionData xml:id="d0">
      <inkml:trace xmlns:inkml="http://www.w3.org/2003/InkML" xml:id="stk0" contextRef="#ctx0" brushRef="#br0">15892 16799 16 0,'0'0'0'17,"0"0"-5"-17</inkml:trace>
    </iact:actionData>
  </iact:action>
  <iact:action type="add" startTime="8254">
    <iact:property name="dataType"/>
    <iact:actionData xml:id="d1">
      <inkml:trace xmlns:inkml="http://www.w3.org/2003/InkML" xml:id="stk1" contextRef="#ctx0" brushRef="#br0">16987 17207 50 0,'0'0'284'8,"0"0"-233"-4,0 0 41 5,0 0-8-2,0 0-14 2,0 0 13-2,0 31 40-1,-44-19-23 2,-9 6-30 0,-18-4 5-2,-13 6-1 2,-24 3-22 0,-23-4-4 0,-23-1 3-2,-15 1-10 2,-5 1-9 2,-15-8-8-4,-11 1 0 1,-4-2-3 1,-13 3 9 0,-12-7-7-1,-12-7 7 0,-8 0-1 1,-1 0-11-1,10 0-4 2,2-7-7-3,-6-1 1 2,2 8 6-1,2 0 4 2,6 0-3-1,17 8 4-3,11 18-8 3,6-9-3 1,16 1 1-4,20-8-7 4,34-8-2-1,30-2-1 0,36 0-4-3,23 0-24 4,25 0-19-2,16 0-14 1,0-17-15-1,34-13-40 2,2 4-76-3,-10 20-123 3,-13 6-502-3</inkml:trace>
    </iact:actionData>
  </iact:action>
  <iact:action type="add" startTime="9026">
    <iact:property name="dataType"/>
    <iact:actionData xml:id="d2">
      <inkml:trace xmlns:inkml="http://www.w3.org/2003/InkML" xml:id="stk2" contextRef="#ctx0" brushRef="#br0">13168 17305 147 0,'0'0'54'6,"0"0"-10"3,0 0-2-4,0 0 24 3,0 0 13 0,0 0 45 0,65-67 51-2,-65 67-36 2,3 0-33 0,1 20-23 0,-4 17-40-2,0 8-3 2,0 11 3 1,-4-1-6-2,-28 10-2-1,0 8-5 2,-17 3-8 0,-8 3-6 1,-6 2-1-2,-17-2-1 2,-6 5-1-2,-12-7 8 2,-4-8-3-4,-14-1 4 3,-18-6-10 0,-13-12 7 0,-6-11-8-2,-11-1-2 2,3-14-1 0,-14 1-3 0,-7-8 6-1,0 3 1 0,2-9-2 2,15 3-6-2,4-2 5-1,13-4-5 2,-1-8 1 0,14 0-2 0,1 0 1 0,7 0-1-2,10 0 0 2,-8-20 0 1,-1-5-2-4,0 0 2 4,4 0-1-2,4-7-4 1,2 7 4-2,2-6-2 2,1 6 0 0,-4 3 0 0,9-1 2 0,4 6-1-2,4-7 0 3,3-2-1-2,4 0 0-1,5-4 1 2,3-2-1 0,9-4 0 0,3 6 1 0,6 3-1-1,14 2 0 0,9 6 4 2,8 2-3-3,-4 4-1 1,-1-2 1 2,0-2-2-2,-5-3 2 0,5 0-2 0,1-2 1 2,-1 2 0-2,2-5 0 0,6 1 0 0,-3 3-1 2,4-1 1-1,3 8-1-3,1 2-1 3,5 4 2 0,6 8-2 0,-7-5 1 0,5-1 1-3,2-5-1 3,-3 8 1 0,1-9 0-2,2 4-1 2,4 3 0 0,-2-1-1 0,3 0 2-1,8 1-1 0,-6 5 1 1,4 0-1 0,-1-2 1-2,5 2 0 1,2 0 0 2,-4-4-1-1,4 0 0-2,-4 2-1 2,4 2 0 0,0-2-5 0,0 2 4-2,0 0 0 2,0-5-6 0,8-8-9 0,24-6 18-2,13-6 2 2,19-6 0 0,4 5 0 0,6 7-1-1,9-1 6 0,-6 10-4 1,2 3 1 0,-6-1 5-2,6 2-4 2,-5 0-3 0,-7-5 1 0,-18 5 6-2,-11 5-4 2,-19-3 7 0,-9 4 4 0,-9 0 3-2,2 0-8 2,-3 0-3 0,0 0-4 0,0 0-4-2,-4 0 0 2,-35 0 0 0,-18 9 5 0,-9 4-4-2,-8-1 2 2,-3-4 0 0,-4 4 0 0,4-4-2-2,0 3 0 2,8-3 1 0,8 4-1 1,4 2-1-4,14-6 1 3,12 1-1 0,5-3 1 0,14-1-1-2,1-5 0 2,9 2 0 0,0-2 1 1,2 0-1-4,0 0 2 3,0 4 0 0,0 5 12 0,0 4 8-1,0 10-8 0,13 8-4 1,10 8 7 0,14 5-1 0,7 13-2-2,4 5 0 2,1 5-4 0,-5 1 5-2,-8-4-7 2,-13-13-3 0,-3-15-4 0,-12-10 0-2,0-15-1 2,-8-11-7 0,2 2-18 0,-2-2-36-2,13 0-53 2,3 0-49 1,-6 0-121-2,1 0-614 1</inkml:trace>
    </iact:actionData>
  </iact:action>
  <iact:action type="add" startTime="41849">
    <iact:property name="dataType"/>
    <iact:actionData xml:id="d3">
      <inkml:trace xmlns:inkml="http://www.w3.org/2003/InkML" xml:id="stk3" contextRef="#ctx0" brushRef="#br0">29993 11612 687 0,'0'0'143'8,"0"0"-47"-3,0 0 13 3,0 0-49 0,0 0-6 0,0 0 3-2,0 0 20 2,4-14 0 0,-4 41-7 0,0 19-32-2,0 6 2 2,0 12 7 0,0 2-9 0,0 7-4 0,0-2-14-2,0 2-8 3,0-3 4-2,0 4-5 2,0-5-3-2,0 1 4 2,0-1 2-2,0-5 0-1,0 3-2 2,0-1-2 0,0-2-6 0,0-8 2-2,0-4-6 3,0-3 5-2,0-6-2 2,0 2 1-4,0-4-1 3,0 4 5 1,4-3-2-2,-4-8 4 2,0-9 3-6,0-8 0 6,0-5-6-1,0-4-4-2,0-5 2 1,0 2-1 2,3-5 0-1,-3 0-2-3,0 4 3 4,3-3-1-1,-3-1 1 0,0 0 1-3,3 0-4 4,1 0 6-2,-1 0-7 2,-3 0 3-4,3 0 1 4,-1 0 4-1,14 0 0-1,7 0 9 0,7 0-7 1,5 0 3 0,-3 0 4 0,0 0-3-2,-5 0-2 2,1 0-5 0,-2 0 0-1,-6 0-5 2,-5 0 2-3,2 4-5 1,-1-4-1 1,-3 0-1-1,2 0-5 1,1 0-10 0,1 0-23-1,6-14-33 0,6-3-48 0,7-4-54 2,-24 11-105-1,8 1-272-3</inkml:trace>
    </iact:actionData>
  </iact:action>
  <iact:action type="add" startTime="42793">
    <iact:property name="dataType"/>
    <iact:actionData xml:id="d4">
      <inkml:trace xmlns:inkml="http://www.w3.org/2003/InkML" xml:id="stk4" contextRef="#ctx0" brushRef="#br0">31062 11339 249 0,'0'0'299'8,"0"0"-189"-1,0 0 0 1,0 0-29-2,0 0-21 2,0 0-4 0,0 0-13 0,12 4-10-2,-12-4 0 2,-16 1 28 0,-13-1-18 0,2 9-20-2,-4-4-6 2,-5 7-6 1,3 6 1-2,1-1-2-1,0-2 2 2,7 7-6 0,5 1 2 0,4 3 3-2,6-1 7 3,0 3 4-2,7 5-5 1,3 2 1 0,0-2-11-1,0-2 0 2,13-8-7-2,8-4-3 1,4-6 3-2,0-11 8 2,1-2 5-1,-2 0-9 0,-2 0-4 1,3-23-1 0,-6-13 1-1,1-21-2-1,-6-9 1 3,2-20 0-2,-5-1 1 1,-7 0 0-2,-1 11 0 3,0 15-1-1,-3 13 2-1,0 17-1 0,0 14 0 1,0 11-1 0,0 6 1-1,0 0-2 0,0 0 2 0,0 0-3 2,0 12-7-2,0 27 10 0,0 18 10 1,0 18 7 0,0 3 5 0,0 4-6-2,0-3-4 2,4-7-6 0,2-10-2 0,1-8-3-2,-1-17-1 2,1-9 0 0,0-15-5 0,5-3-12-2,0-10-20 2,6 0-26 0,-3 0-51 0,-5-12-56-2,-4-5-173 1</inkml:trace>
    </iact:actionData>
  </iact:action>
  <iact:action type="add" startTime="43522">
    <iact:property name="dataType"/>
    <iact:actionData xml:id="d5">
      <inkml:trace xmlns:inkml="http://www.w3.org/2003/InkML" xml:id="stk5" contextRef="#ctx0" brushRef="#br0">31413 11551 732 0,'0'0'182'7,"0"0"-34"0,0 0-31-1,0 0-38 3,0 0-2-2,0 0-8 1,110-38-18-2,-69 27-15 2,0 0 2 0,-5 2-2 0,0 3-12-2,-8 6-13 2,-8-2-6 1,-4 2-5-2,-9 0 0 2,-1 0-20-4,-6 0-61 3,0 0-39 0,0-5-99-2,0 1-107 2,0 2-115 0</inkml:trace>
    </iact:actionData>
  </iact:action>
  <iact:action type="add" startTime="43913">
    <iact:property name="dataType"/>
    <iact:actionData xml:id="d6">
      <inkml:trace xmlns:inkml="http://www.w3.org/2003/InkML" xml:id="stk6" contextRef="#ctx0" brushRef="#br0">32263 11017 297 0,'0'0'345'7,"0"0"-162"1,0 0-16-1,0 0-76-2,0 0-47 4,0 0 10-1,7 156 10-2,-30-91-27 2,7 3-10 0,4-10-3 0,-1-10-22-2,10-8-1 2,-4-10-2 0,-2-6-1 0,9-9-22-2,0 6-31 2,0-5-32 0,0-13-51 0,0 4-250-3</inkml:trace>
    </iact:actionData>
  </iact:action>
  <iact:action type="add" startTime="44234">
    <iact:property name="dataType"/>
    <iact:actionData xml:id="d7">
      <inkml:trace xmlns:inkml="http://www.w3.org/2003/InkML" xml:id="stk7" contextRef="#ctx0" brushRef="#br0">32628 11901 717 0,'0'0'156'6,"0"0"-49"3,0 0-38-1,0 0 13-3,0 0 18 3,0 0 27 1,-481 0-40-2,282 12 9-1,-21 5-27 3,8 3-10-2,12-7-22 2,29 1-24-4,32-3-12 5,37-4-2-3,31-3-1 1,22 2-31-2,19 1-54 2,21 0-62 0,9-4-84 0,16 0-84-2</inkml:trace>
    </iact:actionData>
  </iact:action>
  <iact:action type="add" startTime="44617">
    <iact:property name="dataType"/>
    <iact:actionData xml:id="d8">
      <inkml:trace xmlns:inkml="http://www.w3.org/2003/InkML" xml:id="stk8" contextRef="#ctx0" brushRef="#br0">31651 12246 426 0,'0'0'258'6,"0"0"-83"1,0 0-50 1,0 0-41 1,0 0-12-4,0 0-8 3,174 47 8 1,-151-15 2-2,-7 11-24-1,-2 11-21 2,-11 4-20 0,-3 2 1 1,0-5-6-4,-7-11-4 4,-38-6 0-2,-10-12-1 1,-12-16 0-2,-1-10-3 3,2 0 0 0,6-10-5-2,14-18-3-1,11-4-3 2,16 10 5 0,13 5 1 0,6 8 7-2,0 6 0 2,0 0 2 0,32 3 6 0,22 0-3-2,7 0 4 2,8 23-4 0,0 11 11 0,-3-1-3-2,-6-1-3 2,-10-4-3 0,-12-11-3-1,-12-4-2 0,-8-4-1 1,2-9-10 0,-9 0-70 0,-2-6-79-2,-9-10-142 1,0 1-557 2</inkml:trace>
    </iact:actionData>
  </iact:action>
  <iact:action type="add" startTime="45531">
    <iact:property name="dataType"/>
    <iact:actionData xml:id="d9">
      <inkml:trace xmlns:inkml="http://www.w3.org/2003/InkML" xml:id="stk9" contextRef="#ctx0" brushRef="#br0">33203 11072 181 0,'0'0'270'8,"0"0"-97"-1,0 0 8 0,0 0-52 0,0 0-44 2,0 0-19-2,0 0-22 0,0 109 9 0,0-46-9 2,0 4 0-2,0 14-4-1,0 9-2 2,0 11-6 0,0 6-8 0,5 8-10-2,1-2 14 3,-1-6-14-1,3-6-5 2,-6-5 4-5,0-10-4 3,7 1 3 0,-6-6-3 0,-3 0 2-2,1-4-7 2,2-3 1 0,4-10 5 0,-4-5-9-1,7-5 7 0,-6-11-5 2,-1-4 0-2,3-9 1-1,-3 4 2 2,-3 0 0 0,0-4 0 0,0 5 0-2,0-8-5 2,0-5 0-1,0 1 0 1,0-3 0-2,0-3-1 2,0 0 0 0,0 0 1 0,0-3 1-2,0-4-3 2,0-4 2 0,0-2-2 0,0-4 2-2,0 0-1 2,0 0 0 0,0 0 0 0,0 0 0-2,0 0-2 2,0 0 1 0,0 0 2 0,0 0-4-2,0 0 6 2,0 0-5 0,0 0 2 0,0 0 0-2,0 0-1 2,-26 0 1 0,-20 0 1 0,-11 0 6-2,-10-10 8 2,2 6 2 0,6-2-6 0,2 3 0-2,12 3-2 2,5 0-2 0,5 0 7 0,10 0 3-2,9 0-2 1,6 0-7 1,7 0-5 0,3 0-1-1,0 0-2 1,-3 0 4 0,3 0-4 0,0 0-1-2,0 0-7 2,0 0-69 0,0-6-40 0,3 1-41-2,18-5-224 2</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31:32.033"/>
    </inkml:context>
    <inkml:brush xml:id="br0">
      <inkml:brushProperty name="width" value="0.05292" units="cm"/>
      <inkml:brushProperty name="height" value="0.05292" units="cm"/>
    </inkml:brush>
  </inkml:definitions>
  <iact:action type="add" startTime="8590">
    <iact:property name="dataType"/>
    <iact:actionData xml:id="d0">
      <inkml:trace xmlns:inkml="http://www.w3.org/2003/InkML" xml:id="stk0" contextRef="#ctx0" brushRef="#br0">12208 8503 209 0,'0'0'227'16,"0"0"-90"-16,0 0 28 6,0 0-53 2,0 0-41-2,0 0-11 2,0 0-15-1,19 33-4 2,-42-12 6-3,-2 2-1 2,-5 5-4 0,-3 3-9 0,-11 8-6-3,1 1-10 4,-8 2-2-2,-4-1-8 1,0-1-1-1,-2-7-1 1,-9 1 1 0,2-6-1 1,-13-2 2-3,-3-8 0 1,-4 6 4 1,0-4-3 0,0-1 1-3,0-1 3 4,4-1-6-2,3-2 1 2,-2-6-2-3,2 3 4 2,-4-4 2 0,-3-3-3-1,4 4 0 0,6-2-1 1,6-1 4 0,0-2-7 0,4-2 7-2,0-2-2 1,3 0-3 1,-3 0-2 1,5 0-2-3,1-6-1 2,1-10 1-1,-2 1-1 2,-2 2-1-4,0 4 1 4,-1-2 0-2,-3 4-1 2,-3-6 0-4,7 0 0 4,-6-2 0-1,9-5 0 0,-4-1 0-2,1-2 0 2,0-8 1 0,-9 0-1-1,-1-6 0 2,-11 0 0-4,-2 1 0 4,-3 0 0-2,3 2 0-1,1 2 0 2,6 5 0 1,9 2 0-1,9 2 0-2,5 3 0 2,13 1 0 0,5-1 0 0,13 3 0-2,6 2-2 2,6 2 0 0,3 4 2 0,6 7-1-3,-1-1 0 3,3 3 0 0,0 0 2 0,0 0-2-1,-4 0 2 0,4-3-2 1,-6-2 1 0,0 2 0-2,-2 0 0 2,-4 0 0 1,11 0-1-2,-5 3 1-1,2-2 0 3,4 2 1-2,0 0-1 2,0-3 1-4,0 3-1 4,0-3 4-2,0 1-4 2,0-3-2-3,0-2-1 2,24 1 3 0,4 2 2 0,4 1-2-1,1-3 1-1,2 0 0 2,5 3-1 1,2-9 1-4,2 2 2 3,-5-4-1 1,-4-1 2-1,-6 2-3-2,-6 1 5 2,-9 5-5 0,0 0 6 0,-4 4 0-3,-7 3-2 3,-3 0 1 0,0 0 7 0,0 0-5-2,0 0-5 2,0 0 0 0,0 0 0 0,-13 0 5-1,-18 0 1 1,-10 3 6 0,-2 6 1-1,-6-4-7 0,1-2-2 1,-7-3-5 0,-2 3 2-1,5-3-3 0,-4 2 2 1,9 7-3 0,4-1 2 0,2 7-1-2,11-5 0 1,6 2 0 1,7-4 2 0,5 1-3-1,5-3 1 0,7-4-1 1,-4 2 0 0,4-1 3 0,0 5 2-2,0 6 5 2,4 5 7 1,24 6 1-4,5 1 4 3,6 0-9 1,5 1 1-1,-4 8-5-2,-3-3 0 2,-10 5-1-1,-2 0-3 3,-6 0 0-6,-9-7-4 5,0-8 1-1,-7-7-2-1,0-10 0 0,1-3 0 0,-1-2-5 1,-3 0-15 0,0 3-32-1,3 2-51 0,-3 2-49 1,0-5-104 1,0 8-342-4</inkml:trace>
    </iact:actionData>
  </iact:action>
  <iact:action type="add" startTime="16510">
    <iact:property name="dataType"/>
    <iact:actionData xml:id="d1">
      <inkml:trace xmlns:inkml="http://www.w3.org/2003/InkML" xml:id="stk1" contextRef="#ctx0" brushRef="#br0">25479 8203 169 0,'0'0'163'8,"0"0"-84"-3,0 0-23 4,0 0 12-4,0 0 3 3,0 0 6 0,0 0-7 0,0 8-12-2,-3 3-10 2,-7 1-11 0,-5 1-6 0,-1 1 1 0,-1 3-7-2,-9 6-5 2,0-3 6 0,-2-1-3-2,-1 4-3 2,2-3-1 0,-1-3 2 0,-1 2-5-2,-1-2 0 3,-1 1 0-2,-5 6 0 2,-3-1-3 0,-2-1-2-4,-2-3 3 2,-5 7-2 2,3-1-5 1,-7-1-2-6,4 3 8 3,-7 3 6 2,-2-1-8-3,-3 3-2 1,3-2 9 1,-4-2-2 0,5 0-9 1,5-3 6-4,-6-3 5 3,1 1-6 0,-1 2 5-1,-4-2 0 1,8 0-11 0,-8-1 5 1,-4-2-3-4,1-3-7 3,3-4 4 0,-4-1-4-1,-2 0 2 0,6-5-3 0,-4 6 3 1,4-3 2 0,2 1-2-1,4-2 1 1,-1-1 5 0,6 1-5-1,-1-1-2 0,-1 1-1 1,4-4 2 0,-3 1 2 0,8-4-4-2,-4-2 2 2,4 0-3 0,-8 0 2 0,0 0 8-3,-5-2-7 4,-4-8 0-2,4 0 2 2,2 2 11-3,6 1-12 2,2-1-3-1,0 0 4 2,-1-1 5-3,5-1-7 1,0-2-3 1,0 2 4 0,-3-3 0 1,5-1-3-3,-4 4-1 1,-2-10 2 2,-5-4-2-4,0 6 3 3,-5-11 0 0,-1 7-3 1,-2 0 0-3,1-1 10 1,-2 3-8 2,5 1-1-1,-8 2-1-2,3 0 0 1,4 3 4 1,2 5-4 1,8 1 1-2,4 2 0-1,0 3 2 2,4 2-2 1,5-3-1-4,-4-1 0 4,7-2 2-2,-3 2-1 2,1 0-1-3,4-1 0 1,3 1 1 2,2-5-1-1,3 3 0-3,0-3 0 4,4 0 1-1,3 2-1-1,3-1 0 0,-1 3 0 0,1 4 0 1,9-2-1 0,-4-1 1-1,3 5 0 0,2-3 1 2,0-4-1-1,0 7-1-3,0-10-1 3,0-4 1 0,0 3 0 1,0-3 1-3,18 1 0 2,7 0 0 0,7 6 1 1,8-3 1-4,7 8 0 3,8 2 0 0,4-4-2 0,-2 3 1-2,4-1 0 2,-12-2 0 0,-5-2 0-1,-7 3-1 0,-5 3 1 1,-4 0 1 0,-2 0 0-1,-12 0-1 0,2 0 1 1,-6 0 1-1,-5 0 0 2,2 0-1-4,-7 0 0 4,0 0-1-1,0 0 3 0,0 0 0-3,0 0-3 3,0 0-1 0,0 0-2 0,0 0 2-2,-12 0 1 2,-21 0 15 1,-3 0-12-1,-5 0-2 0,-2 3-1-2,-11 3 1 2,0-2 0-1,-2-2 2 0,-4-1-1 0,4 3-3 2,4-2 4-2,-5-2-4 0,8 0 2 1,1 0-2 0,9 4 0 0,1-2 1-2,6 2 0 2,8-3 1 0,5-1-2 0,7 0 2-2,4 4-2 2,3-4 0-1,2 0 0 1,3 0 1-1,0 0-1 1,0 0 2 0,0 0 1 0,0 0-1-3,0 0 2 3,0 0-3 1,0 0 0-2,0 0-1-1,0 0-1 3,0 0 1-2,0 0 1 2,0 0 1-3,0 0 0 1,0 0 0 2,0 6 0-1,0 4 3-2,8 14 6 2,21 3-5 0,1 7 1-1,3-1 7 0,-2 2-2 1,-1-1-4 0,7-4 0 0,-10 4-5-3,-4-7 3 3,3 3-2 1,-7-8 0-1,-3 3 0-2,0-6 0 2,-3-2-2-1,-6-1-1 2,5-4 1-3,-8 0-1 1,1 1-1 1,-2-1 0 0,-1 2 0-2,1-3-2 2,-3-4 2 0,3 1-2 1,2-3-5-3,-5-1-14 2,0-4-28 0,3 0-40 0,-3 0-37-2,0 0-27 2,0 0-90 0,0 0-314-1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31:32.03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6484">
    <iact:property name="dataType"/>
    <iact:actionData xml:id="d0">
      <inkml:trace xmlns:inkml="http://www.w3.org/2003/InkML" xml:id="stk0" contextRef="#ctx0" brushRef="#br0">12762 6941 799 0,'0'0'205'8,"0"0"-91"-3,0 0-24 3,0 0-32 0,0 0-31 0,0 0 14-2,0 0 23 2,144 0 8 0,-101 0-10 0,11 0-3-2,5 0-4 2,6 0-6 0,12 0-7-2,6-6-11 2,4-7-1 0,0-2-3 0,7 5 5-2,3 3 0 3,6 5-1-1,1-2-3-1,1 2-5 2,6 2-5-4,-2-4 0 3,-5 1 1 0,10-5-5 1,-3-2-7-3,-2 1-7 1,-5 1 0 1,1 0 0 1,-8 2 0-4,-5 3 0 3,0 3 0 0,-4 0 0-2,1 0 0 2,-2 0 0 0,2 0 0 0,-2 0 0-1,3 0 0 0,2 0 0 2,2-6 0-2,-1-2 0 2,-2-1 0-3,-1 2 0 1,-3 1 0 1,-5 2 0-2,-8 4 0 2,-3 0 0 0,-7 0 0 1,-2 0 0-2,2 0 0 0,-4 0 0 0,-2 6 0 1,5 1 0 0,-7 0 0-2,0-1 0 2,1-2 0 0,-5 0 0 0,-2-1 0-2,-3 0 0 3,-9 0 0-2,-8-1 0-1,-10-2 0 2,-8 0 0 0,-8 0 0 0,-4 0 0-2,0 4 0 2,0 1 0 1,0-2 0-2,-13 2 0 1,-53-2-102-1,-33-3-81 0,37 0-95 1,5 0-196 0</inkml:trace>
    </iact:actionData>
  </iact:action>
  <iact:action type="add" startTime="17340">
    <iact:property name="dataType"/>
    <iact:actionData xml:id="d1">
      <inkml:trace xmlns:inkml="http://www.w3.org/2003/InkML" xml:id="stk1" contextRef="#ctx0" brushRef="#br1">26446 1088 330 0,'1'0'257'8,"-1"0"-109"-1,0 0-38 2,0 0-12-3,0 0-44 1,0 0-8 2,0 0 19-2,0 0-11 0,0 0-7 1,0 0 1 1,0 0 4-2,0 0 7-1,0 0-20 2,0 0 2 0,0 0 0 0,0 11-6-2,0 8-20 2,0 6-7 0,0 6 5 0,0-1 10-2,0 2-4 2,0-2-4-1,0 7 1 2,0-3 2-4,0 3-6 6,0 3-7-5,-4-2 4 2,-8 5-4 0,3-1 0-1,5-1 2-1,-3-4-1 3,0 0 2-3,2-9 1 2,-5 0 3 0,7-3-3 0,0-1 1 0,-1 4-4-2,1-2 1 2,-3 12-1 0,-1-5 3-1,6 5 0 0,-5-8-3 1,0 1 3 0,3-3-4-2,-1 1 6 2,-1 6-9 0,0 7 7-1,-1-2-4 0,-1 2 0 0,1-5-1 2,-1-3 1-1,2 1-3-2,5 2 1 2,-3-8 1 0,-1-1-4 0,4-9 4-3,0-4-4 4,0 2 3-1,0-4 0 0,0 9 0-2,0 5 1 2,0-3-3 0,0 6 4 0,0-9 0-2,0 2-1 2,0-10 2 0,0-5-1 0,0-4-2-3,0-4 2 4,7 0 1-1,-2 0-1 0,6 2 0-1,6 4 0-1,4-1-1 3,2 5-2-1,5-6 2-2,5 5-2 2,0-5 3 0,1 1 0 0,3-3-1-1,5-2 3 0,-1 0-3 0,-3 0 3 2,-4 0-2-2,4 0-1 0,-8 0 2 1,1 0 0 0,-1 0-2-3,4 0 6 3,-4 0-1 2,6 0-1-2,2 0-1-2,4 0 1 3,-4 0-1-2,-5 0-5 1,6 0-2-3,-11 0 0 4,2 0 0-1,-1 0 0 0,0 0 0-3,3 0 0 2,1 0 0 1,1 0 0 0,1 0 0-2,1 0 0 2,3-5 0 0,2 3 0 1,-5-5 0-4,4 6 0 4,1-4 0-2,-2 3 0 2,2 2 0-4,-9 0 0 3,-1 0 0 0,6 0 0 0,-5 0 0-2,4 0 0 2,0 0 0 0,0 0 0 0,5 0 0-1,2 0 0 0,2 0 0 1,2 0 0 0,-1 0 0-2,-2 0 0 3,-4 0 0-1,-4 0 0-1,5 0 0-1,1 0 0 3,0 0 0-1,4 0 0 0,4 0 0-3,2 0 0 4,0 0 0-1,9 0 0-1,-5 0 0-1,4 2 0 2,-1-2 0 0,-4 5 0 0,2-5 0-1,-3 4 0 1,-9 0 0-1,7-2 0 1,-6 1 0-2,2-3 0 2,3 2 0 0,-5 1 0 1,8 0 0-3,-4 1 0 2,4-4 0-1,5 2 0 2,1 1 0-4,-2-1 0 3,1-2 0 0,-2 0 0 0,-2 0 0-2,6 0 0 2,-2 0 0 0,4 0 0 1,3 3 0-3,2 2 0 2,2-1 0-1,-2-3 0 1,7 6 0-2,2-4 0 3,4 6 0-2,4-7 0 1,-1 4 0-2,-2-6 0 3,-4 3 0-2,-2-3 0 2,-5 0 0-4,-4 2 0 6,-4 2 0-6,4 1 0 3,0 3 0-2,-4-2 0 2,1 0 0 0,-4-1 0 0,-2 0 0-1,-5-2 0 0,-2 4 0 2,-5-2 0-1,-2 0 0-2,-1 4 0 1,1-4 0 1,2 1 0 1,2 1 0-4,-2-3 0 3,8 0 0 0,-7-4 0 1,3 0 0-4,-3 0 0 3,-1 0 0 0,2 0 0 0,-5-15 0-2,-1-2 0 2,-7-3 0 1,1-2 0-1,-2-3 0-2,-2-3 0 1,0 2 0 2,-5 1 0-2,-1 0 0-1,-6 8 0 2,-1 0 0 1,-3 3 0-2,0 3 0-1,-7 1 0 2,2 0 0 0,3-4 0 1,-1 1 0-4,1-8 0 4,2-9 0-2,0-7 0 2,0-8 0-3,4-6 0 2,-8 3 0-1,1 1 0 2,-3 0 0-3,0-10 0 2,-3-2 0 0,2-4 0-1,-6-2 0-1,4 4 0 2,-5-1 0 0,1 0 0 0,2 3 0-1,-2 4 0 0,-3 4 0 1,0 1 0 0,0 5 0-1,0-3 0 1,0-2 0 0,0 1-4-1,-13-1 0-1,0-1-4 2,-1-3 2 0,1 1 0 0,0-1 0-1,2 13-2 1,9 3 1 0,0 12 1 0,-1 5 2-3,-1 4 2 3,-1 1 0 1,3-3 2-1,0-7-1-2,-5-4 1 2,-2-4 0 0,-1-3-1 0,0 3 0-2,0 6 0 2,0 0 0 0,-3 2-1 0,-2 3 2-2,-1 4-2 1,3-1 1 2,-1 3 0-2,2 7-1 0,3-3 1 0,1 6 0 2,0 1 1-1,0-3-1-2,-1 4 0 2,-7-5 0 0,-3-5 1-1,-1 1 0 0,-5-1 0 1,2 2 2 0,-3-1-2 0,-2 3 0-2,-2-1 1 2,-3 1 0 0,1 3-1 0,0-5 0-2,-4 6 0 2,-8-4 0-1,-2 3 0 2,-9-3-1-3,-8-5 1 2,-3 5-2 0,-8-3 1 0,-5 1 2-2,-3 1-2 2,-5 7 2 0,-3-1-1 0,-1 4 0-2,-4 2 1 2,6 0 0 0,2 0 2 0,1 0-2-2,5 0 1 2,3 0-1 0,1 0 0 0,4 0 2-2,1 0 0 1,4 0 1 1,0 0-3 1,-2 0 3-3,3 0-3 2,4 0 0 0,-1 0 3-1,1 0-4-1,4 0 5 3,4 0-2-1,-2 2 1 0,1 1-4-3,-1 0 4 4,-4-1-4-2,5 5 5 2,-2-5-2-4,-9 1-2 3,1 0-1 0,0-3 0 0,-6 0-1-1,4 0-1 1,0 0 1 0,10 0 0-1,1-3 1 0,3-6-2 0,10 1 2 2,-9 5 0-2,-3 1 0 0,-1 2 0 0,-4 0 1 1,2 0-1 0,-5 0 0-2,3 0 0 2,-2 0 0 0,3 0 0 0,2 0-1-2,3 0 1 3,3 0 0-1,4 0-1-1,3 0 1-1,2 0 0 3,-1 0 0-2,-5 0 0 1,5 0 0 1,-1 0 3-2,2 0-3 2,-1 0 0-2,-2 0 1-1,0 0-1 2,1 0 0 0,-5 0 0 0,3 0 0-2,0 0-1 3,-2 0 0-2,5 0 1 2,7 0 0-4,3 0 1 4,1 0-2-2,-3 0 0 2,5 0 0-6,-2 0 1 6,0 0 0-1,-1 0 0 0,0 0-1-2,-3-7-1 1,1 5 1 2,3-1 1-2,-5 0 0-1,5 3-1 3,-3 0 1-2,-1 0 0 1,5 0 0-2,3 0-2 2,2 0 1 0,4 0 0 1,-3 0 0-4,8 3 1 3,1 9-2 0,-2 1 2 0,4-1 4-2,-3 1-4 2,2 1 0 0,0 3 0 0,-3 0 0-1,4 4 0 0,-3 3 0 2,-6 1 0-1,4 7 0-3,-6-2 1 3,3 1-1 1,2-1 0-1,1 2-2-3,0 0 1 3,0-2 0 0,1-2-3 1,7 0-1-4,-4-2 5 3,3 1-1 0,6 4 0 0,-10 9 1-2,9-1 0 3,0 8-1-2,5 2 0 2,3-6-7-3,0-7-13 2,0-8-1 0,0-8-10 0,0-7-20-3,0 1-18 3,8-7-57 0,13-7-43 1,-8 0-155-4,1 0-711 4</inkml:trace>
    </iact:actionData>
  </iact:action>
  <iact:action type="add" startTime="21556">
    <iact:property name="dataType"/>
    <iact:actionData xml:id="d2">
      <inkml:trace xmlns:inkml="http://www.w3.org/2003/InkML" xml:id="stk2" contextRef="#ctx0" brushRef="#br1">32835 781 662 0,'0'-3'214'8,"0"3"-65"-2,0 0-25 1,0 0-50 1,0 0-3 0,0 0 19-2,3 0-21 2,17 0-24 0,4 0 2 1,3 0-5-4,2 0-12 3,-1 0 0 0,5 0-14 0,-5 0-7-2,-5 3-7 2,0-3-1 0,-9 0-1 0,-2 0-2-1,-8 0-16 0,-4 0-31 2,0 0-46-2,0 0-49-1,0 0-71 2,-13 0-91 0,-3 0-35 0</inkml:trace>
    </iact:actionData>
  </iact:action>
  <iact:action type="add" startTime="21925">
    <iact:property name="dataType"/>
    <iact:actionData xml:id="d3">
      <inkml:trace xmlns:inkml="http://www.w3.org/2003/InkML" xml:id="stk3" contextRef="#ctx0" brushRef="#br1">32750 998 621 0,'0'0'228'5,"0"0"-81"5,0 0-23-5,0 0-45 3,0 0-2-2,0 0 24 2,32 4-19 0,-8-4-27 0,2 4-5-1,3-2-16 0,-1-2-24 2,1 0-7-4,-2 0-3 3,-2 0-2 0,-5 0-27 0,-4 0-47 0,-4 0-32-2,-12 0-50 2,0 0-65 0,0-2-386-1</inkml:trace>
    </iact:actionData>
  </iact:action>
  <iact:action type="add" startTime="22298">
    <iact:property name="dataType"/>
    <iact:actionData xml:id="d4">
      <inkml:trace xmlns:inkml="http://www.w3.org/2003/InkML" xml:id="stk4" contextRef="#ctx0" brushRef="#br1">32709 1247 591 0,'0'0'265'8,"0"0"-95"-1,0 0-25-1,0 0-41 2,0 0-16 0,0 0-24 0,0 0-11-2,123 15-21 2,-94-13-12 0,-8 0-9 0,2-2-9-2,-6 0-2 2,3 0-13 0,-1 0-45 0,-1 0-54-2,-4 0-54 2,-8 0-73 0,-6 0-452 0</inkml:trace>
    </iact:actionData>
  </iact:action>
  <iact:action type="add" startTime="22629">
    <iact:property name="dataType"/>
    <iact:actionData xml:id="d5">
      <inkml:trace xmlns:inkml="http://www.w3.org/2003/InkML" xml:id="stk5" contextRef="#ctx0" brushRef="#br1">33572 668 296 0,'0'0'136'9,"0"0"-50"-3,0 0 7-1,0 0 21 4,0 0-20-2,0 0-14 2,-264 88-1-3,220-41-24 1,7 7 14 1,9 2-21-2,9 2-8 3,9 5-8-2,10-1-5 1,0-3-6 1,4 0-1-3,36-9-6 1,10-11-1 2,1-14 2-2,6-10-4-1,2-15-4 2,2 0-4 0,-5-23-3-2,-9-28-2 2,-7-10-2 0,-14-9 3 0,-14-9-3 1,-9-3 4-3,-3 4-3 1,0 3-1 1,-23 9-2 0,-21 7-26-2,-9 15-77 2,29 34-101 0,0 10-272 0</inkml:trace>
    </iact:actionData>
  </iact:action>
  <iact:action type="add" startTime="26880">
    <iact:property name="dataType"/>
    <iact:actionData xml:id="d6">
      <inkml:trace xmlns:inkml="http://www.w3.org/2003/InkML" xml:id="stk6" contextRef="#ctx0" brushRef="#br1">33231 6283 747 0,'-102'0'224'9,"-25"0"-60"-3,-50 0-28 0,-43 0-2 2,-66-2-32 0,-31-21-10 0,-24 3-32-1,3-2-19 3,37-5-41-3,43 9 0 2,49-1 0-4,42 2-36 4,46 6-60-3,32 2-52 3,89 6-97-3,16 3-397 0</inkml:trace>
    </iact:actionData>
  </iact:action>
  <iact:action type="add" startTime="44770">
    <iact:property name="dataType"/>
    <iact:actionData xml:id="d7">
      <inkml:trace xmlns:inkml="http://www.w3.org/2003/InkML" xml:id="stk7" contextRef="#ctx0" brushRef="#br0">15061 13882 430 0,'0'0'169'7,"0"0"-32"2,0 0-4-2,0 0-26-1,0 0-35 2,0 0 2 0,0 0 0 0,0-5-15-2,0 8-23 2,0 17-5 0,0-3 3 0,0 5-13-2,0 3-5 3,0 3-4-2,0 8-5 1,0 1 5-2,0 2-6 2,0-5 9 0,0-8 7 0,0-12-2-2,0-6-6 2,0-5 1 0,0-1-4 0,0-2-4-2,0 0 2 2,0 0 2 1,0 0 0-1,0 0 2-2,0 0 3 2,0 4 3-1,3-1-8 1,10-2 0-2,1 3 0 3,7-4 1-1,2 0-4 0,3 0 1-3,9 0 3 4,1 0 1-1,5 0 6 0,8 0 3-2,-1 0 0 3,7 0-6-1,1 0 1 1,-1-5-4-3,5-2 1 1,-2 5-1 1,-2-1 4 1,-2 0 0-4,-3 1-3 3,-2 2 4 0,2 0-3 0,2 0-3-1,0 0 1 0,2 0 0 3,4 0-2-3,2 0-3-2,0 0 1 3,3 0-2 0,-2 0-1 0,-3 0-2-2,2 0 2 4,2 0 1-4,2 0 3 2,2 0-1-2,2 0 1 2,7 0-5 1,-1 0-5-2,3 0 0-1,2 0 0 2,-3 0 0 0,-6 0 0 0,-6 0 0-2,-1 0 0 3,-6 0 0-2,-2 0 0 2,4 0 0-4,-5 0 0 3,13 0 0 0,-3 0 0 0,8 0 0-2,1 0 0 2,4 0 0 0,-1 0 0 0,2 2 0-1,1 1 0 0,0-3 0 2,4 3 0-2,0-3 0-1,3 0 0 2,0 0 0 0,-6 2 0 0,2 5 0-2,-9-2 0 3,-3 0 0-2,3 2 0 2,-11-6 0-4,5 3 0 3,-7-1 0 0,3-3 0 0,0 0 0-2,3 0 0 2,-1 0 0 1,2 0 0-2,-4 0 0 1,0 0 0-2,1 0 0 3,-10 0 0-2,2 0 0-1,-5 0 0 2,0 0 0 0,-5 0 0 0,9 0 0-2,1 2 0 3,-1-2 0-2,2 0 0 1,2 3 0-2,0-1 0 2,0-2 0 0,-4 3 0 0,1 0 0-2,-5 1 0 2,0-1 0 0,-1 1 0 0,3-1 0-1,-5 3 0 0,2-2 0 2,2-4 0-2,-5 2 0-1,7 1 0 3,3 2 0-2,2 2 0 1,3-5 0-2,-5-2 0 3,6 3 0-2,-4-3 0 2,-4 0 0-4,-1 0 0 3,-1 0 0 0,-5 0 0 0,-2 0 0-2,0 0 0 2,3 0 0 0,-3 0 0 0,3 0 0-1,1 0 0 0,-2 0 0 1,2 0 0 0,-7 0 0-2,9 0 0 2,-10 0 0 0,2 0 0 0,4 0 0-2,-2 0 0 3,-4 0 0-2,1 0 0 2,-4-3 0-4,1 1 0 3,-5-5 0 0,5 4 0 0,-5-2 0-2,-3-1 0 2,4 0 0 0,-7 1 0 0,-2 3 0-2,-2-8 0 2,-8 7 0 1,-5 1 0-3,3-3 0-1,-3 2 0 3,1-1 0 0,-1 3 0 1,-9-3 0-4,8 1 0 4,-8 3 0-1,3-2 0 0,-1-1 0-2,1-2 0 2,-2-7 0 0,8-6 0 0,2-4 0-2,6-8 0 2,-1 1 0 0,3-1 0 0,0 1 0-2,1-1 0 2,2-7 0 0,-6-5 0 0,-5-9 0-2,2 1 0 2,-11 8-53 0,-6 13-51 0,0 10-41-2,-26 13-87 2,5 6-102 0,-2 0-463 0</inkml:trace>
    </iact:actionData>
  </iact:action>
  <iact:action type="add" startTime="47096">
    <iact:property name="dataType"/>
    <iact:actionData xml:id="d8">
      <inkml:trace xmlns:inkml="http://www.w3.org/2003/InkML" xml:id="stk8" contextRef="#ctx0" brushRef="#br0">14754 14297 633 0,'0'0'248'7,"0"0"-115"1,0 0-30-1,0 0-17 0,0 0-9 2,0 0 10-4,0 0-15 3,251-181 0 0,-196 152 8 0,10 2-13 0,6-1-6-2,9-6-5 2,9-3-5 0,3 0-10 1,3 7-4-4,3-1-4 3,-1 11 5 1,3 3-8-1,1 0 6-1,12 3-30 1,15-5-6 1,15-6 0-2,11-9 0 0,7-6 0 2,-2 3 0-1,-14 6 0-1,-9 10 0-1,-9-2 0 2,-14 2 0 0,1 3 0-1,9-8 0-1,11-1 0 3,14-1 0-1,2-8 0 0,-3 3 0-3,1 5 0 5,-15 3 0-2,-5 5 0 0,-2 4 0-3,-9-1 0 3,-5-3 0-1,-2 1 0 1,0-10 0 0,0-1 0-1,2-4 0 2,5-4 0-2,-4 8 0 0,0 2 0 0,-5 2 0 1,-8 2 0 0,0 4 0-2,-3-2 0 2,3 0 0-1,-5-4 0 3,8 0 0-4,0-2 0 2,4 1 0-1,7-3 0 2,-3-3 0-4,2 2 0 3,-4-2 0 0,1-2 0 0,-10 5 0-1,-3-1 0 0,-7-2 0 2,0-7 0-2,-2-2 0 0,2-9 0 0,5-7 0 2,-3 1 0-2,0-1 0-1,-11 4 0 2,-6 11 0 0,-14 7 0 0,-4 8 0-2,-14 6 0 3,2-2 0-2,-9 3 0 2,3-5 0-4,-5 3 0 2,-2-1 0 2,-1-1 0-4,-3 8 0 5,-8-3 0-2,-4 5 0-1,-3 7 0 0,-8-1 0-1,-2 7 0 0,1-1 0 2,0-3 0 0,1 4 0-2,-3 0 0 2,-2-5 0 0,2 7 0 1,-2-3 0-4,0 3 0 4,0 0 0-2,0 0 0-1,0 0 0 2,-9 0 0 0,-39 0 0 1,-17-7 0-3,-15-13 0 2,-17-4 0-1,-7 3 0 2,1 4 0-2,2 7 0-1,5 10 0 2,12 0 0 0,13 0 0 0,8 10 0-2,16 1 0 3,13 3 0-2,14-9 0 1,8 2 0-2,8-6 0 2,4 6 0 0,0 3 0 0,49 10 0-2,33 6 0 2,25-1 0 0,26-5 0 1,11-9 0-3,1-9 0 2,-6-2 0 0,-17 0 0 0,-22 0 0-2,-19 0 0 2,-25 0 0-1,-20 0 0 0,-15 0 0 1,-18 0 0 0,-3 29 0 0,0 18 0 0,-28 17 0-2,-14 7 0 2,4-7 0 0,-2-2 0 0,4-5 0-2,-2-3 0 1,6-12 0 2,4-12 0-1,5-10-52-2,7-9-64 2,12-11-20 0,4 0-25 0,0-16 7-2,46-38-51 2,-15 21-56 0,4 1-345 0</inkml:trace>
    </iact:actionData>
  </iact:action>
  <iact:action type="add" startTime="48327">
    <iact:property name="dataType"/>
    <iact:actionData xml:id="d9">
      <inkml:trace xmlns:inkml="http://www.w3.org/2003/InkML" xml:id="stk9" contextRef="#ctx0" brushRef="#br0">23236 11521 470 0,'0'0'114'7,"0"0"9"0,0 0 24 0,0 0-20 0,0 0-35 1,0 0-8 1,0 0-15-4,-300 232-5 3,268-143 10 0,28 7-16-2,4-3-10 3,29-6-5-1,48-15-6 0,17-16-15-2,16-19-4 1,6-27-1 1,-7-10-7 1,-12-21-2 0,-22-41-5-2,-27-25-3 0,-32-22-1 3,-16-12-3-4,-29-9-1 0,-42 9-20 2,-22 15-45 1,-11 19-25-1,52 73-79-2,10 14-99 1</inkml:trace>
    </iact:actionData>
  </iact:action>
  <iact:action type="add" startTime="49766">
    <iact:property name="dataType"/>
    <iact:actionData xml:id="d10">
      <inkml:trace xmlns:inkml="http://www.w3.org/2003/InkML" xml:id="stk10" contextRef="#ctx0" brushRef="#br0">7464 6738 442 0,'0'0'276'7,"0"0"-144"-1,0 0-30 2,0 0-15 0,0 0-35 0,0 0 6-2,0 0 2 3,16 85-2-2,-9-51-13 2,-1 6 20-4,4-2-16 3,-1-2-14 0,0 1 2 0,4-3-3-2,0-3-3 2,1-9-20 0,9-2 3 0,-2-6 3 1,15-2 1-4,4-1 1 3,8 3 2 0,9-4-1-2,-1 5 6 3,8-1 0-1,0-3 0 0,13 4 0-1,0-2-4-1,15 0 0 2,3-3 0 1,6 1-3-3,8-2-3 1,2-4 0 1,2-2 3 0,1-1 4-2,-3 2-1 2,9-1 1 0,5 2-1 0,20 5-3-1,10-3-4 0,12 1-15 1,4-3 0 0,10 1 0-1,0 0 0 0,3-3 0 1,2-3 0 0,-14 0 0-2,-2 0 0 3,-5 0 0-2,-1-11 0 3,-5 0 0-6,-5 1 0 5,-2 9 0-1,-5 1 0-1,3 0 0 0,-9 0 0 0,-10 0 0 1,-11 0 0 0,-9 0 0-1,-6 0 0 0,8 0 0 1,7 0 0 0,3 0 0-2,8 0 0 2,-8 0 0 0,2 0 0 0,-8 0 0-2,-1 0 0 3,-4-6 0-2,-2 3 0 2,-6-3 0-4,-1 1 0 4,-6-1 0-2,-1 0 0 1,-8-2 0 0,1 2 0-2,2-2 0 2,-5 3 0 1,6 5 0-3,-5 0 0 2,-3 0 0-1,-2 0 0 2,-3-5 0-4,4 5 0 3,1-4 0 0,-1-1 0 0,1-3 0-2,0 1 0 3,3-1 0-2,-3-1 0 3,0 1 0-6,-1 5 0 5,-5 1 0-2,-3 2 0 2,-2 0 0-1,6 0 0-3,-2 0 0 3,-4 0 0 0,-2 0 0-1,-5 5 0 0,-6-3 0 2,-1 1 0-1,-7 0 0-3,2 3 0 3,-3-3 0 1,-3 5 0-2,-8-6 0 0,-8 3 0 1,1-1 0-1,-5 0 0 2,-3-4 0-2,2 0 0 0,7 0 0 0,-4 0 0 4,3 0 0-8,-2 2 0 5,2 1 0 0,0 1 0 1,2 6 0-3,1-5 0 2,5 4 0-1,7-6 0 2,-8 0 0-3,1-3 0 2,-3 0 0-1,-8 0 0 1,-1 0 0 1,-6 0 0-3,-8 0 0 1,-2 0 0 2,-6 0 0-4,6-6 0 3,-3-3 0 0,3-6 0 0,-4-7 0-2,3-3 0 2,4-10 0 0,-3-8 0 1,7-11 0-2,-6-4 0 0,2 1 0 1,-3 4 0-1,-8 8 0-1,2 14 0 2,-7 14 0 1,0 9 0-2,0 8-37 0,0 0-59 0,-9 0-53 2,-30 0-55-1,12 8 15-3,5 15-142 3</inkml:trace>
    </iact:actionData>
  </iact:action>
  <iact:action type="add" startTime="62606">
    <iact:property name="dataType"/>
    <iact:actionData xml:id="d11">
      <inkml:trace xmlns:inkml="http://www.w3.org/2003/InkML" xml:id="stk11" contextRef="#ctx0" brushRef="#br0">21843 16937 321 0,'0'0'160'7,"0"0"-37"-1,0 0 30 2,0 0-20 0,0 0-4-2,0 0-1 2,0 0-12 0,0 0-15 0,2 0-18-2,18 0-15 2,2 0-1 0,7 0-15 0,16 0-7-2,3 0-2 2,8 0-18 0,5 0 0 0,6 0-13 1,2 0 5-3,-8 0-5 2,3-5-4-1,-18-3-1 0,-5 4-4 0,-8 1 1 1,-10 3-4 3,-7 0 0-8,-7 0-3 6,-6 0-11-2,-3 0-32 2,0 0-35-4,0 0-51 4,-3 0-36-2,-14 9-77 1,-6 8-220-2</inkml:trace>
    </iact:actionData>
  </iact:action>
  <iact:action type="add" startTime="63048">
    <iact:property name="dataType"/>
    <iact:actionData xml:id="d12">
      <inkml:trace xmlns:inkml="http://www.w3.org/2003/InkML" xml:id="stk12" contextRef="#ctx0" brushRef="#br0">21717 17302 583 0,'0'0'370'7,"0"0"-227"-1,0 0-34 2,0 0 1 0,0 0-23-2,0 0-2 2,184-28-2 0,-117 22-17 0,-3 1-21-1,5 5-9 1,-8-5-14-1,-10 5-16 2,-7-7-4-1,-7 7-2-2,-5 0-2 1,-4 0-13 1,1 0-33 0,-5 0-47-2,2 0-46 2,-5 0-58 1,-14 0-50-4</inkml:trace>
    </iact:actionData>
  </iact:action>
  <iact:action type="add" startTime="63410">
    <iact:property name="dataType"/>
    <iact:actionData xml:id="d13">
      <inkml:trace xmlns:inkml="http://www.w3.org/2003/InkML" xml:id="stk13" contextRef="#ctx0" brushRef="#br0">23542 16834 196 0,'0'0'254'4,"0"0"-145"4,0 0-12-1,0 0-10 2,0 0-26-3,0 0-9 2,54-101-13 0,-74 92 21 0,-18 5-11-3,-10 2 2 4,-20 2-1-2,-13 0-1 2,-9 15-2-2,-7 21-14-1,3 6 3 2,11 15-3 0,5 7 1-1,18 11-3 3,9 13-3-2,18 1 1 0,13 5-4-1,17-8-9-1,3-7-6 2,13-10 0 0,51-12-1-1,16-12 7 0,27-2-2 2,15-23 1-2,11-12-9 2,3-8-3-3,-8-3 2 1,-15-45-4 2,-22-9 1-1,-17-13-2-1,-23-19 0 0,-15-21-2 1,-23-12 0 0,-13-9 1-3,0 8-3 3,-36 18 4 0,-18 24-5 0,-5 23-1-2,-2 18-1 4,-7 18-19-3,0 15-36 2,-1 7-82-5,49 0-88 4,4 12-298-1</inkml:trace>
    </iact:actionData>
  </iact:action>
  <iact:action type="add" startTime="64720">
    <iact:property name="dataType"/>
    <iact:actionData xml:id="d14">
      <inkml:trace xmlns:inkml="http://www.w3.org/2003/InkML" xml:id="stk14" contextRef="#ctx0" brushRef="#br0">25011 16372 6 0,'0'0'820'7,"0"0"-645"1,0 0-29-2,0 0-63 2,0 0-27 0,0 0-23 0,0 0-15-2,10 220-16 2,-10-201-2 0,0-4-29 0,0-15-83-2,0 0-89 2,0 0-506 2</inkml:trace>
    </iact:actionData>
  </iact:action>
  <iact:action type="add" startTime="64910">
    <iact:property name="dataType"/>
    <iact:actionData xml:id="d15">
      <inkml:trace xmlns:inkml="http://www.w3.org/2003/InkML" xml:id="stk15" contextRef="#ctx0" brushRef="#br0">25111 15959 493 0,'0'0'242'6,"0"0"-186"1,0 0-33-1,0 0-22 2,0 0-1 0,0 0-119-2,11-84-255 2</inkml:trace>
    </iact:actionData>
  </iact:action>
  <iact:action type="add" startTime="65119">
    <iact:property name="dataType"/>
    <iact:actionData xml:id="d16">
      <inkml:trace xmlns:inkml="http://www.w3.org/2003/InkML" xml:id="stk16" contextRef="#ctx0" brushRef="#br0">25690 15857 104 0,'0'0'529'7,"0"0"-414"-2,0 0-27 3,0 0-29 1,0 0-13-4,0 0-5 3,24-83-3 0,-42 65-19 0,-2 5-8-2,0-1-5 2,1 6-3 0,-3 5 2 0,6-3-2 0,0 6 1-2,0 0 5 2,5 0 20 0,-2 0 12-2,0 9-18 2,0 5-14 0,2 7-9 0,1 8 5 0,3 5-4-1,4 3 9 0,0 5 4 2,-1 2 16-4,4-4 3 6,0 7-2-5,0 5 3 1,0 2 1 0,0 3-2 0,0 2-5 1,4 3-9 0,9 0-10-1,-6-6-3 1,1-5-6-1,-2-8-1 1,-6-13-4-2,0-8-35 2,0-10-61 1,0-9-63-2,0-3-85 1,2 0-617-2</inkml:trace>
    </iact:actionData>
  </iact:action>
  <iact:action type="add" startTime="65532">
    <iact:property name="dataType"/>
    <iact:actionData xml:id="d17">
      <inkml:trace xmlns:inkml="http://www.w3.org/2003/InkML" xml:id="stk17" contextRef="#ctx0" brushRef="#br0">25586 16229 667 0,'0'0'148'5,"0"0"34"1,0 0-65 2,0 0-75 0,0 0-33 0,0 0-9-2,-304-25-12 3,301 25-132-2,3 8-251 2</inkml:trace>
    </iact:actionData>
  </iact:action>
  <iact:action type="add" startTime="65921">
    <iact:property name="dataType"/>
    <iact:actionData xml:id="d18">
      <inkml:trace xmlns:inkml="http://www.w3.org/2003/InkML" xml:id="stk18" contextRef="#ctx0" brushRef="#br0">26330 16667 285 0,'0'0'224'6,"0"0"-33"0,0 0-83 2,0 0-46 0,0 0 4 0,0 0 1-1,29-33 23 0,-18-7-32 2,5-5-16-2,0 6-1-1,-4 5-13 2,5 1-3 0,-1 10-8 0,4 3 1-2,-4 6-4 2,3 9 1 0,-1-1 0 1,-2 6 7-4,2 0 1 3,-2 0-6 0,5 14-7 0,-1 14-3-2,-4 6 2 2,-6 3-1 0,-4-4-3 0,-2-5-3 0,3-7-2-2,-7-12-5 2,0 1-12 0,0-10-17-2,3 0-37 2,0 0-33 0,7 0-49 0,-8 0-51-2,6 0-349 2</inkml:trace>
    </iact:actionData>
  </iact:action>
  <iact:action type="add" startTime="66333">
    <iact:property name="dataType"/>
    <iact:actionData xml:id="d19">
      <inkml:trace xmlns:inkml="http://www.w3.org/2003/InkML" xml:id="stk19" contextRef="#ctx0" brushRef="#br0">27082 16392 318 0,'0'0'140'8,"0"0"-74"0,0 0 36-4,0 0 33 4,0 0-56 0,0 0 1 0,-101 8-12-2,66 16-12 3,1 3 2-2,4 10-11 2,2 2-3-3,10 4-10 1,6-4-7 2,5-9-3-1,7-5-9-2,0-8 8 2,4-3-2-1,32-8-1 2,12 0-4-2,0-6-15 0,1 0 0 0,-12-6-2 2,-7-24-2-4,-7-7-1 4,-5-8-3-2,-10 0-4 2,-5 6-6-3,-3 5-12 2,0 7-17 0,0 14-9 0,0-1-27-1,0 8-38-1,0 6-41 3,0 0-121-1</inkml:trace>
    </iact:actionData>
  </iact:action>
  <iact:action type="add" startTime="66954">
    <iact:property name="dataType"/>
    <iact:actionData xml:id="d20">
      <inkml:trace xmlns:inkml="http://www.w3.org/2003/InkML" xml:id="stk20" contextRef="#ctx0" brushRef="#br0">27711 16538 273 0,'0'0'96'8,"0"0"-33"-1,0 0-3 1,0 0 27-2,0 0 74 2,0 0-18 0,0 0-27 0,171-17-34-1,-136 4-27 0,-3-2-19 2,-8-10-21-2,-5-6-13-1,-6-6-2 2,-13 0-2 0,0 4-1 0,0 4-3-2,-3 16 1 2,-23 6-6 0,-4 7 11 1,-6 0 13-4,2 24 8 4,-3 21 11-2,6 3 3 1,4 5-18-2,8-3 4 2,6-2-9 0,8-10 15 0,5-6 2 0,0-3 2-1,0-6-10 1,12-4-7 0,20 3-6-2,4-9-4 2,-4 4-4 0,4-13-12 0,-7 2-7-2,2-6-27 2,-4 0-40 0,2 0-25 0,-27 0-61-2,1 0-199 2</inkml:trace>
    </iact:actionData>
  </iact:action>
  <iact:action type="add" startTime="67398">
    <iact:property name="dataType"/>
    <iact:actionData xml:id="d21">
      <inkml:trace xmlns:inkml="http://www.w3.org/2003/InkML" xml:id="stk21" contextRef="#ctx0" brushRef="#br0">28233 16802 367 0,'0'0'184'5,"0"0"14"3,0 0-51 0,0 0-36 0,0 0-25-2,0 0-24 2,0-228-8 0,4 198-14 0,6-1-15-1,3 6-11 0,2 0-8 1,8 5 0 0,6 1-3-2,7 6-2 3,12 13-1-2,-1 0-19 1,3 0-99-2,-34 0-67 3,-8 3-242-2</inkml:trace>
    </iact:actionData>
  </iact:action>
  <iact:action type="add" startTime="67699">
    <iact:property name="dataType"/>
    <iact:actionData xml:id="d22">
      <inkml:trace xmlns:inkml="http://www.w3.org/2003/InkML" xml:id="stk22" contextRef="#ctx0" brushRef="#br0">28797 16799 454 0,'0'0'141'5,"0"0"51"5,0 0-74-4,0 0-12 2,0 0-34-2,0 0-8 2,0-160-20 0,0 132-1-1,0-4-8 1,0 2-8-1,0-1-5 1,16 1-5 0,7-7-10-2,6 6-4 1,0 5-2 1,3 4 0 1,7 12-2-3,2 3-8 2,-1 7-26 0,1 0-41 0,-1 0-52-2,-32 12-72 2,-1 2-201-1</inkml:trace>
    </iact:actionData>
  </iact:action>
  <iact:action type="add" startTime="68004">
    <iact:property name="dataType"/>
    <iact:actionData xml:id="d23">
      <inkml:trace xmlns:inkml="http://www.w3.org/2003/InkML" xml:id="stk23" contextRef="#ctx0" brushRef="#br0">29387 16493 259 0,'0'0'185'7,"0"0"-46"1,0 0 40 0,0 0-103-2,0 0 8 2,0 0-14 1,-280 77-2-2,260-41 0 0,10-8-8 0,10-1-16 2,0 5-1-2,1-7-9-1,38 3-22 2,5-11-5 0,2-11-6 0,2-6-1-2,-8 0-6 2,-3-36 4 0,-10-9-2 0,-4-7-4-2,-10-1-1 2,-13 2-9 0,0 14-26 0,0 10-13-1,0 13-30 0,0 11-47 1,0 3-105 0,0 0-166-1</inkml:trace>
    </iact:actionData>
  </iact:action>
  <iact:action type="add" startTime="68335">
    <iact:property name="dataType"/>
    <iact:actionData xml:id="d24">
      <inkml:trace xmlns:inkml="http://www.w3.org/2003/InkML" xml:id="stk24" contextRef="#ctx0" brushRef="#br0">29636 16830 416 0,'0'0'187'6,"0"0"17"2,0 0-45 0,0 0-62-1,0 0-29 0,0 0-24 2,23-286-12-2,-18 252-4-1,0 12-21 2,6 5-4 0,2 9-1 0,4-4 1-2,13 5-3 2,14 0-21 0,10 1-52 0,9-1-40-2,-42 7-109 2,2 0-184 1</inkml:trace>
    </iact:actionData>
  </iact:action>
  <iact:action type="add" startTime="68553">
    <iact:property name="dataType"/>
    <iact:actionData xml:id="d25">
      <inkml:trace xmlns:inkml="http://www.w3.org/2003/InkML" xml:id="stk25" contextRef="#ctx0" brushRef="#br0">30403 16411 19 0,'0'0'501'6,"0"0"-394"2,0 0 0-2,0 0-35 2,0 0 1 0,0 0-9 0,-141 45-18-2,111-21-20 2,5-3 11 0,8 3-4 0,2 0-2-2,11 1 1 2,4 7-11 0,0-2 3 0,0 5-20-1,7 1 6 0,6-6 0 2,-1 2 3-2,-12-7-6-1,0 5-6 2,0-10-1 0,0 0-4 0,-29-3-3-2,-10-11-14 2,-5-5-39 0,-5-1-55 0,29 0-79-2,5 0-297 2</inkml:trace>
    </iact:actionData>
  </iact:action>
  <iact:action type="add" startTime="70758">
    <iact:property name="dataType"/>
    <iact:actionData xml:id="d26">
      <inkml:trace xmlns:inkml="http://www.w3.org/2003/InkML" xml:id="stk26" contextRef="#ctx0" brushRef="#br1">25696 17788 327 0,'0'0'269'5,"0"0"-64"3,0 0-53 1,0 0-51-2,0 0-9-1,0 0-18 2,-8 9-13 0,16-9-21 0,17 0-3-2,5 0-1 2,4 0-4 0,-2 0-11 0,-5 0-12-2,-4-4-8 2,-7-13-1 0,-7 4-2 0,-5-6-2-1,-4 2-2 0,0 5-5 1,0 6-5 0,-23 4-4-2,-9 2 9 2,-5 0 5 1,-3 0 3-2,3 25 3-1,9 6 0 2,-1-1 2 0,10 2 0 0,11 1 3-2,5 4-4 2,3-6 5 1,0-6 3-1,0 1-1-3,7 0-1 3,22-8-5 0,6 2-2 0,-2-9 0-1,8-5-8 2,-2-6-19-1,1 0-12 0,-6 0-16-1,1-8-37 0,-1-15-53 2,-26 9-73-2,-3 4-335-1</inkml:trace>
    </iact:actionData>
  </iact:action>
  <iact:action type="add" startTime="71402">
    <iact:property name="dataType"/>
    <iact:actionData xml:id="d27">
      <inkml:trace xmlns:inkml="http://www.w3.org/2003/InkML" xml:id="stk27" contextRef="#ctx0" brushRef="#br1">26450 18044 252 0,'0'0'138'8,"0"0"-1"-1,0 0-4-1,0 0-6 2,0 0-5 0,0 0-31 1,0 0-25-3,-143-166-9 1,125 121-8 1,2-4-15-2,6-8-10 2,9 0-7 0,1 8-10 0,0-3-1 0,0 2-3-1,24 8-2 0,8 6 0 2,12 4 0-4,5 4-1 3,0 9-17 0,5 6-46 0,-5 13-76 1,-36 0-115-4</inkml:trace>
    </iact:actionData>
  </iact:action>
  <iact:action type="add" startTime="71836">
    <iact:property name="dataType"/>
    <iact:actionData xml:id="d28">
      <inkml:trace xmlns:inkml="http://www.w3.org/2003/InkML" xml:id="stk28" contextRef="#ctx0" brushRef="#br1">26667 17670 561 0,'0'0'194'8,"0"0"-13"-1,0 0-86 1,0 0-34 0,0 0-8-2,0 0 2 2,60 101-3 0,-38-58 2 0,-2-4-11-2,6-3-13 2,-9-10-14 0,4-3-14 0,-2-14-2-2,7-5-7 2,4-4-65 0,3 0-36-2,2-36-51 3,-26 16-91-1,-2 0-480 0</inkml:trace>
    </iact:actionData>
  </iact:action>
  <iact:action type="add" startTime="72066">
    <iact:property name="dataType"/>
    <iact:actionData xml:id="d29">
      <inkml:trace xmlns:inkml="http://www.w3.org/2003/InkML" xml:id="stk29" contextRef="#ctx0" brushRef="#br1">26912 17707 304 0,'0'0'311'4,"0"0"-129"4,0 0-50-3,0 0-77 3,0 0-34 0,0 0-15 0,-301 232-6-2,294-220-9 2,7-12-60 1,0 0-47-4,4 0-143 3,16 0-138 1</inkml:trace>
    </iact:actionData>
  </iact:action>
  <iact:action type="add" startTime="72289">
    <iact:property name="dataType"/>
    <iact:actionData xml:id="d30">
      <inkml:trace xmlns:inkml="http://www.w3.org/2003/InkML" xml:id="stk30" contextRef="#ctx0" brushRef="#br1">27266 17991 485 0,'0'0'141'4,"0"0"37"4,0 0-63 0,0 0-47 0,0 0-8-2,0 0-15 2,154-475-1 0,-154 422-21-1,0 3-15 0,-16 13-5 1,-13 5-3 0,-3 7-1 1,-4 6-45-4,5 14-78 3,21 5-103 0,10 0-345 0</inkml:trace>
    </iact:actionData>
  </iact:action>
  <iact:action type="add" startTime="72700">
    <iact:property name="dataType"/>
    <iact:actionData xml:id="d31">
      <inkml:trace xmlns:inkml="http://www.w3.org/2003/InkML" xml:id="stk31" contextRef="#ctx0" brushRef="#br1">27865 17784 279 0,'0'0'421'8,"0"0"-217"-2,0 0-57 1,0 0-41 2,0 0-32-2,0 0 0 0,132-21-6 1,-96 21-21-1,-4 0-20-1,-8 0-14 2,-6 0-11 0,-8 0-2 0,-7 0-5 0,0 0-45-2,-3 0-69 2,0 0-19 0,0 0-127 1,-3 6-164-4</inkml:trace>
    </iact:actionData>
  </iact:action>
  <iact:action type="add" startTime="72942">
    <iact:property name="dataType"/>
    <iact:actionData xml:id="d32">
      <inkml:trace xmlns:inkml="http://www.w3.org/2003/InkML" xml:id="stk32" contextRef="#ctx0" brushRef="#br1">27821 18008 363 0,'0'0'252'4,"0"0"-52"5,0 0-34-3,0 0-57 3,0 0 0-2,0 0-35-1,89 5 14 2,-53-5-41 1,-9 0-23-4,5 0-21 4,-7 0-3-1,-5 7-4 0,6 0-33-1,-8-7-68 0,5 0-36 1,-17 0-77-1,-3 0-293-1</inkml:trace>
    </iact:actionData>
  </iact:action>
  <iact:action type="add" startTime="73219">
    <iact:property name="dataType"/>
    <iact:actionData xml:id="d33">
      <inkml:trace xmlns:inkml="http://www.w3.org/2003/InkML" xml:id="stk33" contextRef="#ctx0" brushRef="#br1">28720 17651 262 0,'0'0'149'4,"0"0"-117"4,0 0-6 0,0 0 8 0,0 0 2-2,0 0 17 2,-161-56 48 0,97 75 23 0,-4 24-19-2,-4 9-20 2,8 15-57 0,16 5-3-2,7 1 0 2,15-3 3 0,23-3-4 1,3-6 3-4,3-4 6 3,54-12 4 0,17-14-4 2,22-19-1-4,9-12-14 2,3-6-10 0,-8-39-4 0,-16-2-3 0,-18-10 1-2,-22-2-2 3,-24-3-1-2,-20 0 0-1,-4 6-10 2,-56 9-2 1,-14 8-43-2,27 30-83 1,7 3-149-2</inkml:trace>
    </iact:actionData>
  </iact:action>
  <iact:action type="add" startTime="76480">
    <iact:property name="dataType"/>
    <iact:actionData xml:id="d34">
      <inkml:trace xmlns:inkml="http://www.w3.org/2003/InkML" xml:id="stk34" contextRef="#ctx0" brushRef="#br0">24914 15425 324 0,'0'0'166'6,"0"0"-5"1,0 0-24 1,0 0-37 0,0 0-14-2,0 0-7 2,40-3 2 0,-40 10-38 0,0 6-23-1,0 2 4 0,0 2-4 2,-13 2-2-2,-16 3-3-1,-10-2-8 2,-2 3-1 0,-8 2-5 0,3 2 2-2,-2 5-2 2,1-1 0 0,4 2 0 1,2 4 1-3,5 5 5 2,6 3 3-1,1 0 8 1,11 0-7-2,4-6-2 3,1 1-9-1,0-3 4-1,7 1-3 0,2 6 4 0,4 11-2 2,0-1 7-1,0 4-2-3,0 2-1 3,7 2 0 0,10-6-2 0,-1-1 6-2,0 1-8 2,-1 4 2 0,2-1-4 0,-5 0-1-2,-5-9 1 2,-7-8-1 0,0-11 0 0,0-6-3-1,-3-10 1 1,-20 2-4 0,-5-12 5 0,-2-5-6-1,-6 0 2-1,5 0 0 3,2 0-3-1,4 0 0-2,5 0-2 2,4 0-15 1,9 0 0-2,4 0 11-1,3-5 8 2,0 5 4 0,0 0 2 0,0-6 2-3,0 6 3 4,10 0-4-2,11 0 0 1,2 0 1-2,3 11-1 2,-3 14 0 0,0 14 2 0,-5 10-2-1,-2 6 6 1,-8 21 1 0,-5 11-4 0,-3 15 1-2,0 5-4 2,-11 11 1-1,-21-11 0 2,1-1 0-4,4-12 1 4,3-13 1-1,17-12 0 0,3-7 13-3,4-10 0 3,0-7-7 0,32-9-7 1,13-6-3-3,10-4 0 1,3-15-13 2,-2-6-17-1,-9-5-22-2,-11 0-19 1,-36 0-91 3,0-16-312-3</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6:38:45.35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definitions>
  <iact:action type="add" startTime="9750">
    <iact:property name="dataType"/>
    <iact:actionData xml:id="d0">
      <inkml:trace xmlns:inkml="http://www.w3.org/2003/InkML" xml:id="stk0" contextRef="#ctx0" brushRef="#br0">28033 1394 599 0,'32'3'295'16,"-28"-3"-137"-15,-4 0-20 5,0 0-17 0,0 2-38 2,0 1-16 0,0 0 7 0,0-3-13-2,0 5-4 3,-16-1-10-2,-43-3-8 1,-27 3 34-2,-25-4-19 2,-5 0-16 0,-18 0-1 0,-9 0-10-2,-15 0-10 3,-19 0 6 0,-3-4-1-1,-1 4-5-2,0 0-17 2,4 0 0 0,4 0 0-1,5 0 0-1,19 0 0 3,16 16 0-2,17-1 0 2,20 8 0-3,13-1 0 3,21-1 0-2,14-5 0 2,18-7 0-4,15-3 0 3,7-4 0-2,8 1 0 2,0 0 0-2,0-1 0 2,0 2 0 0,0-4 0 0,0 0 0-2,0 0 0 2,8 0 0 0,24-4 0 0,15-21 0-2,-1 0 0 2,8 3 0 1,-4 0 0-1,7-5 0-3,7-3 0 4,-1-1 0-1,4-7 0 0,0 6 0-3,-3-5 0 3,-1 0 0 0,-6 7 0 0,-14 3 0-2,-12 9 0 2,-8 6 0 0,-10 7 0 0,-6 3 0-2,-7 2 0 2,0 0 0 0,0 0 0 0,0 0 0-2,0 0 0 2,0 0 0 0,0 0 0 0,-10 2 0-2,-32 28 0 3,-17 9 0-1,-7 8 0 0,-9 3 0-2,-2-1 0 1,5 6 0 1,-1-8 0 1,8 1 0-4,9 0 0 3,5-9 0 0,15 1 0 0,11-15 0-2,9-8 0 2,6-6 0 0,10-8 0 0,0-3 0-2,0 5 0 3,7 7 0-2,39 8 0 1,26 10 0-2,14 7 0 3,12 0 0-2,-7-2 0 2,-10 5 0-2,-17-9 0-1,-21-4 0 3,-15-12 0-2,-15-9 0-1,-9 0 0 2,-4-6 0 0,0 3 0-2,0-3 0 2,0 2 0 0,0-2 0 0,-27 0 0 0,-20 0-79-2,-19 3-109 2,29 2-132 0,0 7-42 0</inkml:trace>
    </iact:actionData>
  </iact:action>
  <iact:action type="add" startTime="14658">
    <iact:property name="dataType"/>
    <iact:actionData xml:id="d1">
      <inkml:trace xmlns:inkml="http://www.w3.org/2003/InkML" xml:id="stk1" contextRef="#ctx0" brushRef="#br1">17160 6927 546 0,'0'0'173'3,"0"0"-55"5,0 0-14 0,0 0-19 0,0 0-9-2,0 0 16 3,-458 160 16-2,262-160-2 1,-49-2-28-2,-36-26-1 2,-22-6-18 0,-1 6-18 2,20-1-21-4,14 12-3 2,24 0-9 0,25 7-7-1,20 3-1 1,30 7-4-1,27 0-20 1,37 0-72 0,40 9-46-1,67-1-98 0,21-1-380 0</inkml:trace>
    </iact:actionData>
  </iact:action>
  <iact:action type="add" startTime="15032">
    <iact:property name="dataType"/>
    <iact:actionData xml:id="d2">
      <inkml:trace xmlns:inkml="http://www.w3.org/2003/InkML" xml:id="stk2" contextRef="#ctx0" brushRef="#br1">17166 7349 651 0,'0'0'264'7,"0"0"-124"-1,0 0-52 0,0 0 64 2,0 0-21 0,0 0-39 0,-1192-68-9-1,754 37-29 2,17 12-28-1,29 19-14-1,37 0-5-1,30 39-7 3,37 3-5-1,44 0-34 0,34-11-97-1,202-26-144 1,8-5-457-1</inkml:trace>
    </iact:actionData>
  </iact:action>
  <iact:action type="add" startTime="33905">
    <iact:property name="dataType"/>
    <iact:actionData xml:id="d3">
      <inkml:trace xmlns:inkml="http://www.w3.org/2003/InkML" xml:id="stk3" contextRef="#ctx0" brushRef="#br2">1082 2317 724 0,'0'0'166'8,"0"0"-58"0,0 0 16 1,0 0-42-4,0 0-19 3,0 0 10 0,0 0-20 0,849-105-6-2,-639 87-4 2,-1 8 4 0,4 3 5 0,-7 7 12 0,-19 0 4 0,-9 0-17 1,-2 0-17-2,-14 0-18-1,-3-10 11 2,-2 1-10 0,-12 1-5 0,-7 2-1-2,-12 6 6 3,-25 0 3-2,-15 0-5 2,-22 0-5-4,-24 0 3 3,-17 0-6 0,-14 0 2 0,-9 0-6-4,0 0-2 4,0 0 1 1,0 0-2-2,0 0 0 0,-25 0-7 0,-59 8 1 2,-49 9 0-2,-61-1 6-1,-44-4 2 2,-33-8 4 0,-26-4-3 0,-2 0-1-2,-8 0 2 2,10 0 8 1,11 13 19-1,18 7-8-2,27 7-19 1,24 2-4 2,20-2 0-2,20 3 0-1,22-6 0 2,24-3 0 1,20 1 0-2,18-8 0 0,29-3 0 0,24-2 0 1,24-9 0 0,13 0 0-2,3 0 0 2,0 0 0 0,0 0 0 0,30 0 0-2,67-7 0 3,67-15 0-1,67-3 0 0,50 8 0-3,28 0 0 4,20 11 0-2,-16 6 0 1,-23 0 0-2,-25 10 0 3,-32 14 0-2,-9-1 0 1,-11-6 0-1,0-9 0 1,1-8 0 0,-14 0 0 0,-14 0 0-3,-19-11 0 3,-30-3 0 1,-32 2 0-1,-26 7 0-3,-32-1 0 4,-24 2 0-1,-16 4 0 0,-7 0 0-3,0 0 0 3,0 0 0 0,-56 0 0 0,-56 15 0-2,-58 5 0 2,-51-6 0 0,-43-8 0 0,-28-6 0-1,-12 0 0 0,4-6 0 2,6-11 0-2,-2-2 0 0,15 6 0 0,16 8 0 2,31 5 0-2,40 0 0-1,27 0 0 2,34 15 0 1,29 2 0-1,33-3 0-3,30-6 0 3,21-8 0 0,14 0 0 0,6 0 0-2,0 0 0 2,29 0 0 0,65-11 0 0,74-17 0-1,80 3 0 0,56 8 0 1,43 8 0 0,-8 3 0-2,-16 4 0 2,-33 2 0 0,-33 0 0 1,-30 0 0-3,-25 0 0 2,-33 0 0-1,-24 0 0 2,-29 0 0-4,-32-3 0 3,-24-6 0 0,-31 3 0 1,-16 2 0-4,-13 4 0 3,0 0 0 0,-54 0 0 0,-73 7 0-1,-70 16 0 0,-73-9 0 2,-50-11 0-2,-22-3 0-1,-25 0 0 2,3-8 0 0,25 3 0 0,27 5 0-1,38 0 0 1,49 17 0 0,41 13 0 0,39-2 0-2,37-2 0 1,40-8 0 2,31-8 0-1,24-8 0-2,13-2 0 1,0 0 0 2,54 0 0-1,76-22 0-2,94-12 0 2,77 4 0 1,72 7 0-2,24 14 0-1,-16 3 0 2,-34 6 0 0,-47-2 0 0,-50-3 0-2,-32-2 0 2,-27-3 0 0,-37-3 0 0,-34-1 0-1,-36 4 0-1,-36-1 0 3,-28 7 0-1,-11 4 0-2,-9 0 0 2,0 0 0 0,-77 0 0 0,-66 7 0-1,-85 11 0 1,-68-6 0-1,-33-7 0 1,-7 2 0-2,6 3 0 2,32 7 0 0,36 12 0 0,47-1 0-2,49 0 0 2,51-6 0 0,46-10 0 0,38-7 0-3,28-5 0 3,3 0 0 0,0 0 0 0,38 0 0-1,50-8 0 0,37 4 0 1,11 4-24 0,2 29-140-1,-87-1-100 0,-18 3-145 2</inkml:trace>
    </iact:actionData>
  </iact:action>
  <iact:action type="add" startTime="37034">
    <iact:property name="dataType"/>
    <iact:actionData xml:id="d4">
      <inkml:trace xmlns:inkml="http://www.w3.org/2003/InkML" xml:id="stk4" contextRef="#ctx0" brushRef="#br2">28761 1920 887 0,'0'0'204'7,"0"0"-62"1,0 0 20-2,0 0-50 2,0 0 1 0,0 0-9 0,0 0-20-2,0-4-5 3,16 1-3-2,12-2-5 1,19-4-58-2,21-2-13 2,6-1 0 0,6-1 0 0,-6 1 0-1,-5-1 0 0,-8 1 0 2,-4 4 0-2,-10-1 0 1,-13 4 0-2,-8 3 0 2,-10-2 0 2,-12 0 0-6,-4 4 0 4,0-2 0 0,0 2-90 0,0 0-92-2,0 0-82 2,0 0-89 0,0 0-508 0</inkml:trace>
    </iact:actionData>
  </iact:action>
  <iact:action type="add" startTime="37463">
    <iact:property name="dataType"/>
    <iact:actionData xml:id="d5">
      <inkml:trace xmlns:inkml="http://www.w3.org/2003/InkML" xml:id="stk5" contextRef="#ctx0" brushRef="#br2">29830 1024 676 0,'0'0'290'7,"0"0"-135"-2,0 0 1 3,0 0-53 0,0 0-29 0,0 0-20-2,8 435 40 2,-8-312-14 0,-2-5-24 1,-4-3-11-4,-1-10-7 3,1-13-13 0,2-19-15 0,4-19-6-1,0-19-3 0,0-12-2 1,0-15-3 0,0-8-19-1,25 0-38 0,6-14-39 2,1-25-37-2,3 0-24-1,-22 16-89 2,-8 9-460 0</inkml:trace>
    </iact:actionData>
  </iact:action>
  <iact:action type="add" startTime="37986">
    <iact:property name="dataType"/>
    <iact:actionData xml:id="d6">
      <inkml:trace xmlns:inkml="http://www.w3.org/2003/InkML" xml:id="stk6" contextRef="#ctx0" brushRef="#br2">31270 1483 231 0,'0'0'609'7,"0"0"-460"1,0 0-35 0,0 0-38-2,0 0-37 2,0 0 84 0,0 0-20 0,-353-5-46-2,272 5-10 2,9 3-17 1,8-3-19-2,16 0-1-1,12 0-7 2,16 0-3 0,7 0 0 0,10 0-6-2,3 0-12 2,0 0-53 0,0 0-11 0,32 0-56-2,-8 0-19 3,1 0-295-1</inkml:trace>
    </iact:actionData>
  </iact:action>
  <iact:action type="add" startTime="38311">
    <iact:property name="dataType"/>
    <iact:actionData xml:id="d7">
      <inkml:trace xmlns:inkml="http://www.w3.org/2003/InkML" xml:id="stk7" contextRef="#ctx0" brushRef="#br2">31319 1661 849 0,'0'0'124'4,"0"0"-65"4,0 0 23 0,0 0 12 0,0 0-9-1,0 0 19 0,-425 67-57 2,361-59-3-2,8-4-16 0,5 1-1 0,8-3-16 1,6-2-5 0,7 0-6-2,10 0 0 2,4 0 0 0,6 0-4 0,7 0-61-2,3 0-65 2,0 0-62 0,0 0-57 0,20 0-269-2</inkml:trace>
    </iact:actionData>
  </iact:action>
  <iact:action type="add" startTime="38615">
    <iact:property name="dataType"/>
    <iact:actionData xml:id="d8">
      <inkml:trace xmlns:inkml="http://www.w3.org/2003/InkML" xml:id="stk8" contextRef="#ctx0" brushRef="#br2">31219 1957 891 0,'0'0'67'8,"0"0"40"0,0 0 3 0,0 0-14-1,0 0-20 0,0 0-12 2,0 0-25-2,-599 32-32-1,546-32-7 2,15 0 0 0,21 0-21 0,17-28-86-2,0 14-83 2,24 0-119 0</inkml:trace>
    </iact:actionData>
  </iact:action>
  <iact:action type="add" startTime="39007">
    <iact:property name="dataType"/>
    <iact:actionData xml:id="d9">
      <inkml:trace xmlns:inkml="http://www.w3.org/2003/InkML" xml:id="stk9" contextRef="#ctx0" brushRef="#br2">32484 1512 697 0,'0'0'291'6,"0"0"-184"2,0 0-16 0,0 0-52-2,0 0 31 2,0 0 16 0,-298 22-34 0,188-8-23-2,4-2-3 2,10 1-10 0,6-4-14 0,13-1-2-1,11-8-2 1,12 0-13 0,21 0-43-1,20 0-89-1,13 0-25 3,0-3-198-1</inkml:trace>
    </iact:actionData>
  </iact:action>
  <iact:action type="add" startTime="39315">
    <iact:property name="dataType"/>
    <iact:actionData xml:id="d10">
      <inkml:trace xmlns:inkml="http://www.w3.org/2003/InkML" xml:id="stk10" contextRef="#ctx0" brushRef="#br2">31942 1103 476 0,'0'0'306'6,"0"0"-128"2,0 0-51-2,0 0-69 2,0 0-37 0,0 0 6 0,21 356 22-2,-21-281-24 2,0-11-12 0,0-10-11 0,0-11-1-1,2-10-1 0,6-11-19 2,8-13-50-2,10-9-55-1,-12 0-131 2,2 0-389 0</inkml:trace>
    </iact:actionData>
  </iact:action>
  <iact:action type="add" startTime="39635">
    <iact:property name="dataType"/>
    <iact:actionData xml:id="d11">
      <inkml:trace xmlns:inkml="http://www.w3.org/2003/InkML" xml:id="stk11" contextRef="#ctx0" brushRef="#br2">32870 970 706 0,'0'0'79'8,"0"0"63"0,0 0-26 0,0 0-62-2,0 0-9 2,0 0 11 0,3 871-19 0,10-748 6-2,0-36-22 2,-7-40-20 1,-5-30-1-2,-1-17-14-1,0 0-77 2,0-13-126 0,0-10-387 0</inkml:trace>
    </iact:actionData>
  </iact:action>
  <iact:action type="add" startTime="41684">
    <iact:property name="dataType"/>
    <iact:actionData xml:id="d12">
      <inkml:trace xmlns:inkml="http://www.w3.org/2003/InkML" xml:id="stk12" contextRef="#ctx0" brushRef="#br1">25134 5251 239 0,'0'0'222'6,"0"0"-118"1,0 0-31 2,0 0-18-2,0 0 7 0,0 0 3 1,3-148 11-1,-3 148 6 1,0 0 1-2,0 0 11 2,0 0-5 1,0 32 8-2,0 20-39-1,0 21-14 2,0 17-5 0,0 20-10 0,0 16-10 1,0 13-4-2,-3-8-2 1,3-13-4 0,-6-19 3-2,0-27 2 2,5-21-4 0,-2-20-5 0,3-20-1-2,0-11-4 1,0 0-9 1,0 0 4-1,0-45 5-1,0-24 1 2,0-29 1 0,0-18 1 0,0-11-3-1,0-5 2 1,-7 2-2 0,-2 10 0 0,2 16 0-3,5 19 1 3,2 28-1 0,0 20 0 0,0 16 0-2,0 17 1 2,0 4 1 0,-4 0 3 0,-3 49-3-2,2 30 23 3,2 31-13-2,-1 13 9 2,4 15 0-4,0 14 5 3,0-1-8 0,0-7-4 0,0-14 2-2,0-28-4 2,0-22-6 0,0-32-5 0,0-24 0-1,0-21-1 0,0-3-8 1,0-21-2 0,12-42 10-1,8-26 1 1,-8-27 0 0,-5-19-1 0,-6-24 0-2,-1-14 0 2,0 3 0 0,0 7 0 0,0 25 1-2,0 36-2 2,0 37 2 0,0 35-2 0,0 20 3-2,0 10-4 2,0 0 2 0,-8 13-8 0,-1 49 8-3,-11 28 5 4,9 19 1-1,4 14-4 0,4 16 3-2,3 1-2 2,0-9 5 0,0-15-2 0,0-25 0-3,0-27-1 4,0-22-4-1,0-23-1 0,0-10 0-2,0-9-5 2,0 0-6 0,0-42 5-1,13-17 5 1,-8-19-1-1,-2-3-11 1,-3 3-29 0,0 8-61-3,0 53-60 4,0 3-110-2</inkml:trace>
    </iact:actionData>
  </iact:action>
  <iact:action type="add" startTime="43318">
    <iact:property name="dataType"/>
    <iact:actionData xml:id="d13">
      <inkml:trace xmlns:inkml="http://www.w3.org/2003/InkML" xml:id="stk13" contextRef="#ctx0" brushRef="#br1">16570 11156 365 0,'0'0'224'8,"0"0"-60"0,0 0-2-3,0 0-31 4,0 0-28-1,0 0-43-1,0 0-12-1,20 157 4 3,-17-62 1-2,-3 21-19 2,0 16-12-3,0 4-3 1,0-12-12 1,0-18-1 0,0-22-2-2,0-28-3 3,-7-24 0-2,4-19 0 2,3-13-1-4,0 0-5 3,0-27-1 0,0-35 3 0,0-20 3-2,0-21 0 2,7-13 1 0,-2-19-1 1,-2-5 1-2,1 6-1 1,-4 26 1 0,0 29-2 1,0 38 2-4,0 24 1 3,0 14-1 0,0 3 8-2,0 0-1 0,0 21 0 2,0 28 8 1,-7 23-7-2,5 16 11-1,2 15 0 2,0 16 11 0,0 2-3 0,0-3-10-2,0-19-6 2,9-30 2 1,0-29-4-2,-7-23-7-1,3-14-3 3,-2-3-2-2,7 0-1 2,-3-30 0-3,6-28-2 2,-3-24 0-1,-4-10 4 1,-6-2 1-2,0 10-1 2,0 28 1 0,0 24 0-1,0 19 2 0,0 13-1 1,0 0-2 1,0 23 1-1,0 31 0-2,0 19 3 2,0 14 0 0,0 11-2 0,3 0 0-3,6 3-1 4,-1-11 0-1,-8-13-6 0,0-13-30-3,0-22-26 3,0-17-37 1,0-17-73-3,0-8-74 1,0-8-624 1</inkml:trace>
    </iact:actionData>
  </iact:action>
  <iact:action type="add" startTime="45066">
    <iact:property name="dataType"/>
    <iact:actionData xml:id="d14">
      <inkml:trace xmlns:inkml="http://www.w3.org/2003/InkML" xml:id="stk14" contextRef="#ctx0" brushRef="#br1">13887 9096 85 0,'0'0'570'5,"0"0"-391"4,0 0-69-2,0 0-22 1,0 0-34 0,0 0-11-2,0 0 7 3,80-35-4-2,-64 26-11-1,4 3 12 2,0 1 2 0,3 1-5 0,-2 4-15-2,3 0-2 3,2 0-8-1,3 0-2-1,-4 15 1 2,7 24-7-3,3 12 7 2,-1 16-7-1,11 14 9 4,-4 6 1-7,-2 4 2 4,2-7-3 0,-9-15-3 1,7-14-2-4,-10-19-8 3,1-16-3-1,4-12-3 2,2-1-1-3,4-5-2 2,4-2 1 0,-6 0-14-2,-8 0-32 2,-1-12-44 1,-17-27 5-2,-12-15-90 1,0 26-55-3,0-1-650 3</inkml:trace>
    </iact:actionData>
  </iact:action>
  <iact:action type="add" startTime="45507">
    <iact:property name="dataType"/>
    <iact:actionData xml:id="d15">
      <inkml:trace xmlns:inkml="http://www.w3.org/2003/InkML" xml:id="stk15" contextRef="#ctx0" brushRef="#br1">14609 8849 665 0,'0'0'223'8,"0"0"-87"-2,0 0-47 2,0 0-22 0,0 0-40 0,0 0-7-2,-418 617-7 2,357-546-7 0,11-11-6 0,6-21-6-2,14-14-54 2,30-25-64 0,0 0-216 0</inkml:trace>
    </iact:actionData>
  </iact:action>
  <iact:action type="add" startTime="45973">
    <iact:property name="dataType"/>
    <iact:actionData xml:id="d16">
      <inkml:trace xmlns:inkml="http://www.w3.org/2003/InkML" xml:id="stk16" contextRef="#ctx0" brushRef="#br1">14928 8346 554 0,'0'0'173'6,"0"0"-68"2,0 0-23 0,0 0-28-2,0 0-10 2,0 0 11 0,95-11 4 0,-71 11-7-2,0 0 2 2,-4 0-2 0,7 5 2 0,-4 10-13-2,-4 2-10 2,-11 0-10 1,0-1-11-2,-8 1-9-1,0 0-1 2,0-2-1 0,0 2 1 0,-31-2 3-2,-2 0-3 2,-2-1 2 0,5-6-2 0,3 2 0-2,10-7 0 2,5-3 0 0,8 4 0 0,4-4 0-2,0 0 0 2,0 0-1 0,0 0-1 0,18 0 2-2,12 0 0 2,3 6 0 1,-1 13 1-2,-7 6-1-1,-2 12-1 2,-3 2 0 1,-7 0 2 1,-7 1-2-5,-6-8-6 3,0-8 6-2,0 2 1 2,-23-7 0-2,-13-4 0 3,-3-2 0-2,-3 2-5 1,-2-1-52-2,-4 6-74 2,32-15-55 0,0 3-456 0</inkml:trace>
    </iact:actionData>
  </iact:action>
  <iact:action type="add" startTime="47570">
    <iact:property name="dataType"/>
    <iact:actionData xml:id="d17">
      <inkml:trace xmlns:inkml="http://www.w3.org/2003/InkML" xml:id="stk17" contextRef="#ctx0" brushRef="#br1">13345 13391 535 0,'0'0'257'10,"0"0"-88"-3,0 0-63 1,0 0-40-3,0 0-18 3,0 0-17 0,0 0-4-2,64 0-4 2,-46 30 14 0,3 9 18 0,9 10 6-2,3 13-11 2,5 5-1 0,1 6-12-1,2 0-4 0,-1-4-9 0,1-8-16 1,-2-11 2 0,-3-5-9-1,5-11 1 0,-2-4-2 1,2-4 0 0,-1-9 0-1,-6-6-6 0,2-11 1 2,-6 0-23-1,-5-3-36-2,-9-39-29 1,-6-14-61 1,-10 26-32 0,0 0-194-2</inkml:trace>
    </iact:actionData>
  </iact:action>
  <iact:action type="add" startTime="47915">
    <iact:property name="dataType"/>
    <iact:actionData xml:id="d18">
      <inkml:trace xmlns:inkml="http://www.w3.org/2003/InkML" xml:id="stk18" contextRef="#ctx0" brushRef="#br1">14036 13334 716 0,'0'0'222'6,"0"0"-113"2,0 0-5 0,0 0-27 0,0 0-11-2,0 0-8 3,-391 469-12-2,311-370-18 1,3-15-17-2,18-10-7 2,14-20-2 0,17-24-2 0,12-13-4-2,14-14-31 2,2-3-59 0,0-13-45 0,7-9-86-2,16-3-472 2</inkml:trace>
    </iact:actionData>
  </iact:action>
  <iact:action type="add" startTime="48373">
    <iact:property name="dataType"/>
    <iact:actionData xml:id="d19">
      <inkml:trace xmlns:inkml="http://www.w3.org/2003/InkML" xml:id="stk19" contextRef="#ctx0" brushRef="#br1">14581 12866 287 0,'0'0'231'6,"0"0"-71"2,0 0-13 0,0 0-28-2,0 0-50 3,0 0-24-2,0 0-13 1,18-7-1-2,-18 11 1 2,-3 9-10 0,-15 7 0 0,-2 5 4-2,3 4-4 2,-5 2-2 0,0 4-7 0,3 8 3-2,6-2-5 2,6 3 0 0,7-9-1 0,0-3 2-2,0-10-5 2,15-5-1 1,18-6-3-2,3-2-3-1,8-6-1 3,-4-3 0-2,-4 0 1 1,-5 0 0-1,-11 0 0 0,-2-15-2 1,-16-10 0 0,-2-3-1-2,0 0 2 2,-10 3 0 1,-20 3 0-2,-1 7 1 0,-2 10-3 0,3 5 2 1,1 0 1 0,1 0 0-2,5 0-11 2,6 17-42 1,3 3-32-2,14-12-73-1,0 1-345 3</inkml:trace>
    </iact:actionData>
  </iact:action>
  <iact:action type="add" startTime="48950">
    <iact:property name="dataType"/>
    <iact:actionData xml:id="d20">
      <inkml:trace xmlns:inkml="http://www.w3.org/2003/InkML" xml:id="stk20" contextRef="#ctx0" brushRef="#br1">14864 13552 496 0,'0'0'301'7,"0"0"-106"1,0 0-76-2,0 0-22 2,0 0-17 0,0 0-4 0,107-30-8-1,-75 28-22 1,-3-1-8-1,10 0-2 2,2 0-7-4,-8 1-12 4,6 0-12-2,-8-2-4 1,-2 4-1-2,-8-3-3 2,-5 3-42 0,-8 0-53 0,-8-5-68-2,0 2-49 27,0-3-234-31</inkml:trace>
    </iact:actionData>
  </iact:action>
  <iact:action type="add" startTime="49260">
    <iact:property name="dataType"/>
    <iact:actionData xml:id="d21">
      <inkml:trace xmlns:inkml="http://www.w3.org/2003/InkML" xml:id="stk21" contextRef="#ctx0" brushRef="#br1">15048 13310 231 0,'0'0'453'7,"0"0"-250"-1,0 0-70 1,0 0-78 1,0 0-13-1,0 0 12-1,-17 204-16 4,17-151-11-3,0-7-14 1,0-13-10-3,0-9-1 3,0-11-2 1,0-11-4-1,0-2-38-3,0 0-65 4,0 0-87-2,10-8-257 1</inkml:trace>
    </iact:actionData>
  </iact:action>
  <iact:action type="add" startTime="49567">
    <iact:property name="dataType"/>
    <iact:actionData xml:id="d22">
      <inkml:trace xmlns:inkml="http://www.w3.org/2003/InkML" xml:id="stk22" contextRef="#ctx0" brushRef="#br1">15483 13480 418 0,'0'0'245'6,"0"0"-76"0,0 0-43 2,0 0-41 0,0 0-30-2,0 0-7 3,154 104 2-2,-121-59 7 3,5 6 7-6,4-1 5 5,-2 1-26-2,-2 1-10 1,-3-5-16-2,-6-5-4 2,-3-6-12 0,-6-11 0 0,0-10 0-1,6-10-1 0,-2-5-8 1,12 0-33 0,-6-33-30-2,1-18-59 2,-24 21-32 0,-4 1-206 0</inkml:trace>
    </iact:actionData>
  </iact:action>
  <iact:action type="add" startTime="49851">
    <iact:property name="dataType"/>
    <iact:actionData xml:id="d23">
      <inkml:trace xmlns:inkml="http://www.w3.org/2003/InkML" xml:id="stk23" contextRef="#ctx0" brushRef="#br1">15990 13567 639 0,'0'0'198'7,"0"0"-54"0,0 0-35-1,0 0-25 2,0 0-38 0,0 0-19 0,-348 461-11-2,324-416-14 3,9-16-1-2,8-21-1 1,7-8-14-2,0-3-50 2,3-39-64 0,16 9-40 0,-3-3-254-2</inkml:trace>
    </iact:actionData>
  </iact:action>
  <iact:action type="add" startTime="50204">
    <iact:property name="dataType"/>
    <iact:actionData xml:id="d24">
      <inkml:trace xmlns:inkml="http://www.w3.org/2003/InkML" xml:id="stk24" contextRef="#ctx0" brushRef="#br1">16255 12900 537 0,'0'0'159'6,"0"0"-5"1,0 0-37 2,0 0-46-4,0 0-16 3,0 0-26 0,98 30-5 0,-98-10-20-2,0 2-1 2,-3 3-1 0,-31 4 0 0,2 1 0-2,-4 1 1 2,4-6-2 0,12-5 1 0,4-8 2-2,9-7-1 2,7-5 7 0,0 0 7 0,0 0 14-2,3 0 13 3,33 0-21-2,7 3-21 1,1 5-1-2,-1 4 4 2,-12-2 5 0,-6 2 6 0,-10-1-9-2,-7 3 0 2,-8 8 0 0,0 7-6 0,0 2-2-2,-19 0 2 2,-14 0-2 0,-11-5-1 1,-8-7 1-4,-5-2-32 3,-4-4-53 0,37-13-52 1,-2 0-230-3</inkml:trace>
    </iact:actionData>
  </iact:action>
  <iact:action type="add" startTime="51402">
    <iact:property name="dataType"/>
    <iact:actionData xml:id="d25">
      <inkml:trace xmlns:inkml="http://www.w3.org/2003/InkML" xml:id="stk25" contextRef="#ctx0" brushRef="#br1">16518 14590 713 0,'0'0'146'8,"0"0"-90"-1,0 0 80 2,0 0-41-4,0 0-19 3,0 0 22 0,0 0-2-1,-1048 107-35 0,746-76 21 1,-51 9-5 1,-53 7-12-2,-39-2-25-1,10-6-24 2,46-13-6 0,57-15-10 0,66-9-11-1,60-2-27 1,57 0-30-1,54 0-48 0,59-13-15 1,55-13-68 0,40-1-52-1</inkml:trace>
    </iact:actionData>
  </iact:action>
  <iact:action type="add" startTime="51950">
    <iact:property name="dataType"/>
    <iact:actionData xml:id="d26">
      <inkml:trace xmlns:inkml="http://www.w3.org/2003/InkML" xml:id="stk26" contextRef="#ctx0" brushRef="#br1">12726 14067 108 0,'0'0'731'7,"0"0"-525"1,0 0-71-2,0 0-18 2,0 0-37 0,0 0-34 0,-677 156-20-2,578-139-23 3,20-4-3-2,19-6 0 3,20-7-56-6,40 0-164 4,0 0-402 0</inkml:trace>
    </iact:actionData>
  </iact:action>
  <iact:action type="add" startTime="53416">
    <iact:property name="dataType"/>
    <iact:actionData xml:id="d27">
      <inkml:trace xmlns:inkml="http://www.w3.org/2003/InkML" xml:id="stk27" contextRef="#ctx0" brushRef="#br1">15051 15450 506 0,'0'0'370'7,"0"0"-196"2,0 0-72-2,0 0-28 0,0 0-26 2,0 0-1-2,-144 24 8 1,59-7-9-2,-11 3-17 1,-1 4-9 1,9-1-5-2,5-9-13 2,22-3-1 0,16-6-2 0,22-5 0 0,22 0-20-2,1 0-106 2,0 0-90 0,24-5-190-2</inkml:trace>
    </iact:actionData>
  </iact:action>
  <iact:action type="add" startTime="53814">
    <iact:property name="dataType"/>
    <iact:actionData xml:id="d28">
      <inkml:trace xmlns:inkml="http://www.w3.org/2003/InkML" xml:id="stk28" contextRef="#ctx0" brushRef="#br1">15393 15197 375 0,'0'0'273'8,"0"0"-94"-3,0 0-54 3,0 0-23 0,0 0-28 0,0 0 5-2,43 6-12 3,-27 25-18-1,2 3 9 0,5 11-11 0,0 2-7-2,3 10-4 2,5-10-9 0,2 4-1 0,8-4-3-2,2-4 0 1,6-1-5 2,5-5-10-2,0-3-1-1,-9-14-7 5,-2-7 0-3,-7-2-1-1,-4 1 1-1,-10-10 0 2,-12 1-16 0,6-3-33-4,-3 0-23 5,-3-3-27-1,-5-25-64 0,-5 5-33-2,0 4-196 2</inkml:trace>
    </iact:actionData>
  </iact:action>
  <iact:action type="add" startTime="54182">
    <iact:property name="dataType"/>
    <iact:actionData xml:id="d29">
      <inkml:trace xmlns:inkml="http://www.w3.org/2003/InkML" xml:id="stk29" contextRef="#ctx0" brushRef="#br1">16044 15274 482 0,'0'0'279'5,"0"0"-116"3,0 0-56 0,0 0-24 0,0 0-14-2,0 0-17 3,-326 370-1-2,271-302-14 1,5-12-14 0,18-14-14-2,5-15-8 2,15-8 0 0,9-19-1 0,3 0-9-2,0 0-53 2,0 0-19 0,24-20-51-2,-10 3-157 2</inkml:trace>
    </iact:actionData>
  </iact:action>
  <iact:action type="add" startTime="54610">
    <iact:property name="dataType"/>
    <iact:actionData xml:id="d30">
      <inkml:trace xmlns:inkml="http://www.w3.org/2003/InkML" xml:id="stk30" contextRef="#ctx0" brushRef="#br1">16237 14867 282 0,'0'0'281'5,"0"0"-88"4,0 0-42-2,0 0-28-1,0 0-49 3,0 0-11-2,0 0 6 2,172-52-9-3,-141 52-18 2,-5 28-6 0,1 1-4 0,-9 2-6-1,-2 2-7-1,-5-1-13 2,-11 3-6 0,0-3-1-2,0-1-5 2,-11-3 5 0,-23-6 1 0,-5-5 0-2,1-6-1 2,8-6-7 0,13-5-10 0,3 0 4-2,12 0 5 2,2 0 8 0,0 0-3 0,0 0 4-2,4 0 6 3,22 0-2-2,7 18-2 2,4-7-1-3,-10 6 5 1,-1 3-4 1,-11-1 6 1,-11 4-6-3,-4-1-2 1,0 3-14 2,-22-11 14-2,-24 3 1 0,-2-11-1 0,-8-6-30 1,2 0-76 0,35 0-41-2,8 0-221 2</inkml:trace>
    </iact:actionData>
  </iact:action>
  <iact:action type="add" startTime="55404">
    <iact:property name="dataType"/>
    <iact:actionData xml:id="d31">
      <inkml:trace xmlns:inkml="http://www.w3.org/2003/InkML" xml:id="stk31" contextRef="#ctx0" brushRef="#br1">16935 15412 189 0,'0'0'425'7,"0"0"-212"-1,0 0-98 3,0 0-33-2,0 0-31 2,0 0-1-4,0-9 8 3,0 9-3 0,0 0 9 0,8 0 8-2,13 0-13 2,11-3-31 0,4-5 8 0,5 4 5-2,14 2 4 2,-3 2 0 0,0 0-10 0,-4 0-12 0,-11 0-8-2,-4 0-9 2,-13 0-5 2,-4 0-2-6,-9 0 0 5,-7 0-18-2,0 0-59 2,0 0-46-4,0 0-46 3,0 0-92 0,0 2-386 0</inkml:trace>
    </iact:actionData>
  </iact:action>
  <iact:action type="add" startTime="55854">
    <iact:property name="dataType"/>
    <iact:actionData xml:id="d32">
      <inkml:trace xmlns:inkml="http://www.w3.org/2003/InkML" xml:id="stk32" contextRef="#ctx0" brushRef="#br1">17080 15206 478 0,'0'0'274'8,"0"0"-82"-3,0 0-95 4,0 0-27-2,0 0-20 2,0 0-18-4,68 248-3 3,-60-204-20 0,-4-10-5 0,5-4-4-2,-6-7-1 2,-2-6-24 0,2-6-57 0,-3-11-74-2,0 0-330 2</inkml:trace>
    </iact:actionData>
  </iact:action>
  <iact:action type="add" startTime="56275">
    <iact:property name="dataType"/>
    <iact:actionData xml:id="d33">
      <inkml:trace xmlns:inkml="http://www.w3.org/2003/InkML" xml:id="stk33" contextRef="#ctx0" brushRef="#br1">18164 14672 369 0,'0'0'202'6,"0"0"-72"0,0 0-20 2,0 0-18 1,0 0-37-2,0 0-3 0,5 385-5 1,-5-275 6-1,0-3-14 2,0 5 0-3,0 0-20 2,1-8-12 0,2-8-6 0,0-20-1-3,1-20-3 3,1-22-30 0,-5-23-37 0,0-11-74-2,0-14-310 2</inkml:trace>
    </iact:actionData>
  </iact:action>
  <iact:action type="add" startTime="58082">
    <iact:property name="dataType"/>
    <iact:actionData xml:id="d34">
      <inkml:trace xmlns:inkml="http://www.w3.org/2003/InkML" xml:id="stk34" contextRef="#ctx0" brushRef="#br1">14765 15141 222 0,'0'0'145'7,"0"0"-53"-1,0 0-32 2,0 0-5 0,0 0-29-2,0 0-12 2,0 0 19 0,13 475-14 1,-11-381-8-4,1-13-4 3,4-16-7 0,-4-18-1 0,-2-22-47-2,-1-25-97 2,0 0-243 0</inkml:trace>
    </iact:actionData>
  </iact:action>
  <iact:action type="add" startTime="59116">
    <iact:property name="dataType"/>
    <iact:actionData xml:id="d35">
      <inkml:trace xmlns:inkml="http://www.w3.org/2003/InkML" xml:id="stk35" contextRef="#ctx0" brushRef="#br1">16490 9118 533 0,'0'0'360'7,"0"0"-177"1,0 0-56-2,0 0-47 2,0 0-45 0,0 0 63 0,0 0-26-2,-317 9-31 2,205-3-13 0,9-6-14 1,12 0-12-4,14 0-2 3,18 0 0 0,18 0-4 0,16-15-62-2,17-12-54 2,8 14-82 0,0 0-146 1</inkml:trace>
    </iact:actionData>
  </iact:action>
  <iact:action type="add" startTime="59409">
    <iact:property name="dataType"/>
    <iact:actionData xml:id="d36">
      <inkml:trace xmlns:inkml="http://www.w3.org/2003/InkML" xml:id="stk36" contextRef="#ctx0" brushRef="#br1">16061 8844 777 0,'0'0'202'6,"0"0"-67"2,0 0-42 0,0 0-53-2,0 0 0 2,0 0 5 0,35 264-26 0,-32-208-11-2,0-3-7 2,3-5-2 0,1-8-33 0,9-7-58-2,-12-33-56 2,6 0-172 0</inkml:trace>
    </iact:actionData>
  </iact:action>
  <iact:action type="add" startTime="59769">
    <iact:property name="dataType"/>
    <iact:actionData xml:id="d37">
      <inkml:trace xmlns:inkml="http://www.w3.org/2003/InkML" xml:id="stk37" contextRef="#ctx0" brushRef="#br1">17602 8427 282 0,'0'0'401'6,"0"0"-228"2,0 0-35 1,0 0-84-4,0 0 7 3,0 0 3 0,16 237-9 0,-16-141-7-2,0 7-18 2,0-4-8 0,0-7-8 0,0-6-11-1,0-11-3 0,4-9-8 1,8-4-47-2,1-11-44 2,-10-45-61 0,-2-6-217 0</inkml:trace>
    </iact:actionData>
  </iact:action>
  <iact:action type="add" startTime="60586">
    <iact:property name="dataType"/>
    <iact:actionData xml:id="d38">
      <inkml:trace xmlns:inkml="http://www.w3.org/2003/InkML" xml:id="stk38" contextRef="#ctx0" brushRef="#br1">15328 16836 330 0,'0'0'326'7,"0"0"-141"1,0 0-91-1,0 0-29 0,0 0-8 1,0 0 3-2,4-12 10 2,5 7 2 0,-1 5-1 0,4 0-16 0,0 0-13-2,1 0-9 2,0 0-10 0,0-6-6 1,0 4-11-4,-4 2 2 3,2 0 4 0,1 0 4 0,4 0 1-2,7 8 5 2,-6 24 3 0,6 0 9 0,-2 17-13-1,5 1-4 0,-3 6 0 2,2 6-7-1,1-6 3-1,0-5-11 1,1-15 2 0,2-11-3 0,6-5-1-2,1-13-6 3,8-7-2-2,5 0-14 2,-5 0-25-4,-7-27-26 3,-9-3-30 0,-8-14-81 1,-20 27-49-4,0-9-370 4</inkml:trace>
    </iact:actionData>
  </iact:action>
  <iact:action type="add" startTime="60980">
    <iact:property name="dataType"/>
    <iact:actionData xml:id="d39">
      <inkml:trace xmlns:inkml="http://www.w3.org/2003/InkML" xml:id="stk39" contextRef="#ctx0" brushRef="#br1">15834 16932 483 0,'0'0'375'4,"0"0"-188"4,0 0-72-2,0 0-41 1,0 0-41 2,0 0-21-4,-384 373-11 3,360-359-1 0,14-14-21 1,10 0-83-2,0-19-166 0,13-10-82 1</inkml:trace>
    </iact:actionData>
  </iact:action>
  <iact:action type="add" startTime="61286">
    <iact:property name="dataType"/>
    <iact:actionData xml:id="d40">
      <inkml:trace xmlns:inkml="http://www.w3.org/2003/InkML" xml:id="stk40" contextRef="#ctx0" brushRef="#br1">16229 16162 446 0,'0'0'270'6,"0"0"-102"-1,0 0-55 3,0 0-32 0,0 0-8 1,0 0 0-4,77-27-11 3,-62 37-10 0,1 12-3 0,-3 3-11-1,-10 3-20 0,-3 6-11 2,0 5-6-1,0-2 0-3,-28-4-1 3,-4 4 3 1,0-6-3-2,8-11 2-1,6-8-2 2,14-4 3 0,4-8-1 1,0 0-1-3,0 0 7 2,0 0-2-1,17 2 11 1,20 13-9-1,3-2-4 0,1 4-3 1,-8 0-1-2,-10-3 12 3,-13-1-2-2,-1-1 1 2,-9 3-11 1,0 2-11-5,0 3 11 4,-29-3-1-3,-10 1 1 0,-2-6-16 1,-4-4-60 2,-1-8-96-1,33 0-58-2,3 0-379 2</inkml:trace>
    </iact:actionData>
  </iact:action>
  <iact:action type="add" startTime="61778">
    <iact:property name="dataType"/>
    <iact:actionData xml:id="d41">
      <inkml:trace xmlns:inkml="http://www.w3.org/2003/InkML" xml:id="stk41" contextRef="#ctx0" brushRef="#br1">16790 16883 893 0,'0'0'217'8,"0"0"-77"-1,0 0-43-1,0 0-33 3,0 0-22-2,0 0-2 2,0 0-4-4,340 12-12 3,-287-12-14 0,-12 0-9 0,-12 0-1-2,-12-3-4 2,-14-2-50 1,-3-12-93-2,0 8-134-1,-7-1-381 2</inkml:trace>
    </iact:actionData>
  </iact:action>
  <iact:action type="add" startTime="61988">
    <iact:property name="dataType"/>
    <iact:actionData xml:id="d42">
      <inkml:trace xmlns:inkml="http://www.w3.org/2003/InkML" xml:id="stk42" contextRef="#ctx0" brushRef="#br1">17040 16720 634 0,'0'0'303'3,"0"0"-131"-3,0 0-81 4,0 0-27 4,0 0-39-2,0 0-17 2,0 318-8 0,0-273 0 0,5-3-4-1,8-11-46 1,12-18-31 0,-16-13-46-1,8 0-230 0</inkml:trace>
    </iact:actionData>
  </iact:action>
  <iact:action type="add" startTime="62237">
    <iact:property name="dataType"/>
    <iact:actionData xml:id="d43">
      <inkml:trace xmlns:inkml="http://www.w3.org/2003/InkML" xml:id="stk43" contextRef="#ctx0" brushRef="#br1">17946 16417 516 0,'0'0'259'7,"0"0"-121"0,0 0-62-1,0 0-8 2,0 0-23 1,0 0-11-4,14 488-13 3,-14-379-13 0,0-3-3 0,3-10-5 0,9-15-3-2,-4-14-42 2,5-17-59 0,-7-50-140-2,1 0-260 2</inkml:trace>
    </iact:actionData>
  </iact:action>
  <iact:action type="add" startTime="62522">
    <iact:property name="dataType"/>
    <iact:actionData xml:id="d44">
      <inkml:trace xmlns:inkml="http://www.w3.org/2003/InkML" xml:id="stk44" contextRef="#ctx0" brushRef="#br1">18659 17564 879 0,'0'0'118'5,"0"0"22"3,0 0 11 0,0 0-7 0,0 0-31-1,0 0 17 0,-2202 264-28 3,1637-197-57-6,57-24-28 4,72-21-16 0,81-11-1 0,66-11-45-2,69 0-39 2,71 0-73 1,53-20-28-2,106 1-119-1,48-6-538 2</inkml:trace>
    </iact:actionData>
  </iact:action>
  <iact:action type="add" startTime="63249">
    <iact:property name="dataType"/>
    <iact:actionData xml:id="d45">
      <inkml:trace xmlns:inkml="http://www.w3.org/2003/InkML" xml:id="stk45" contextRef="#ctx0" brushRef="#br1">14413 17308 479 0,'0'0'399'6,"0"0"-185"2,0 0-102-2,0 0-28 2,0 0-50 0,0 0-28 0,0 0-3-2,-678 41-3 2,657-41-79 0,16 0-138 1</inkml:trace>
    </iact:actionData>
  </iact:action>
  <iact:action type="add" startTime="63840">
    <iact:property name="dataType"/>
    <iact:actionData xml:id="d46">
      <inkml:trace xmlns:inkml="http://www.w3.org/2003/InkML" xml:id="stk46" contextRef="#ctx0" brushRef="#br1">17734 18013 167 0,'0'0'150'7,"0"0"-81"1,0 0 10 0,0 0 45-2,0 0 4 2,0 0-26 0,88 0 3 0,-88 0-17-2,0 0-22 2,-17 14-32 0,-32 7 31 1,-12 9-18-4,-3 11 0 3,0 11-5 0,8-2-4 0,15 6-3-2,21 6-1 2,17-6-10 0,3-4 9 1,33-7-2-2,37-15-7 0,21-11-1 2,24-14-15-1,-2-5-4-2,-10 0-2 2,-19-37-4-1,-25-15 2 2,-30-22-2-3,-29-6-2 1,0-16-4 2,-55 8 2-1,-38 7-12-2,-17 14-44 3,-13 17-42-2,71 41-78 1,8 9-256-2</inkml:trace>
    </iact:actionData>
  </iact:action>
  <iact:action type="add" startTime="66886">
    <iact:property name="dataType"/>
    <iact:actionData xml:id="d47">
      <inkml:trace xmlns:inkml="http://www.w3.org/2003/InkML" xml:id="stk47" contextRef="#ctx0" brushRef="#br1">18040 7986 719 0,'0'0'275'7,"0"0"-167"-1,0 0-17 2,0 0 1 0,0 0 5 1,0 0-42-4,0 0 9 3,-741 129 2 0,470-108-12 0,-30-2-10-2,-10-2 0 3,3-4-8 0,6-6-2-1,8-7 2-1,10 0-1 0,-9 0-8 2,12 0-1-3,0-2 0 1,15-15-26 1,26 4 4 0,18-1-4 0,31 6 1-2,25 8 0 1,39 0 0 2,30 0-1-1,26 0 1-2,24 0-3 2,20 0 1-1,14 0-3 2,10 0-11-5,3 0 6 4,0 0 1 1,0 0 0-2,0 0-2 0,0 0 4 0,0 0 1 2,0 0 0-2,0 0 4-1,0 0 0 2,0 17-3 1,8 8-2-1,4 12 3-2,1 7-2 2,-3 8 5 0,-1 8-1 0,0 12 4-3,-1 12-3 4,0 11 1 0,2 9-2-2,-7 5 2-1,4 7-2 2,0 2 2 0,2 3-1 0,-5 3 2-2,-1-6-2 2,-3-12 0 0,0-15 0 0,0-19-3-2,0-25 7 2,0-20-3 0,0-13-1 0,12-6 4-2,2-3-1 2,1 4 0 0,8 2-1 0,6 0 1-2,-5 2-1 2,8 0-1-1,-4 1 0 1,-1-3 0-2,2 0-1 2,-1-6 0 0,5-2 0 0,11-3 2-1,9 0-1 1,11 0 1 0,3 5 0-1,13-1 2-1,-2 7 3 2,4 0 5 1,8 2 1-2,2-12-5-1,16-1 0 2,14 0-2 1,25-1 3-1,18-14-1-3,16 0 11 3,9 1-1 0,10 4 5 0,6 1-4-2,14 7-7 3,5 2-9-1,-9 0-3-1,-2 0 0 0,-6 0 0 1,-16 13 0 0,-6 13 0-1,-5 1 0-1,-13-1 0 3,-7-4 0-2,-7-5 0 1,-11-8 0-2,8-3 0 2,0-6 0 0,-8 0 0 1,-2 0 0-4,-14 0 0 3,-3 0 0 1,-13 0 0-1,-6 0 0-3,-5 0 0 3,-8 0 0 0,-12 0 0 0,-3-6 0-1,-16 0 0 0,-10 3 0 2,-15 1 0-2,-13 0 0 0,-10-2 0 0,-9 4 0 1,-4 0 0 0,0 0 0-2,0 0 0 2,0 0 0 0,0 0 0 0,0 0 0-2,0 0 0 2,0 0 0 0,0-14 0 1,0-22 0-3,0-33 0 1,0-40 0 2,-4-34 0-4,-19-37 0 4,3-22 0-2,-9-9 0 2,-2 5 0-2,2 18 0-1,4 25 0 2,2 17 0 0,3 28 0 0,0 20 0-2,2 25 0 2,-1 23 0 1,-1 15 0-1,-3 15-14-2,-10 15-67 2,-2 5-9 0,-3 11-27 0,-4 47-53-2,32-17-58 2,6-1-156 0</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43:54.43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885">
    <iact:property name="dataType"/>
    <iact:actionData xml:id="d0">
      <inkml:trace xmlns:inkml="http://www.w3.org/2003/InkML" xml:id="stk0" contextRef="#ctx0" brushRef="#br0">3331 3127 633 0,'0'0'341'14,"0"0"-214"-14,0 0-39 9,0 0-8-2,0 0-30-1,0 0-7 1,0 0 20 1,53 14-17 0,-13-11 23 0,11-3 2-2,10 0-2 2,16 0-7 0,14 0-5 0,10 0-2-2,10 0-10 2,6 0-8 0,5 0-8 1,14 17-9 0,5 3-12-5,-1 0 1 4,4-6-4 0,-14-9 0-2,5-5-5 3,-6 0-1-2,-17-9 1 2,-12-7 0-4,-29 5-1 3,-16-2 0 0,-28 13-4-2,-14-5-17 2,-13 5-27 0,0 0-46 0,-13 0-59 0,-59 0-62-2,20 0-46 2,-11 0-172 0</inkml:trace>
    </iact:actionData>
  </iact:action>
  <iact:action type="add" startTime="4506">
    <iact:property name="dataType"/>
    <iact:actionData xml:id="d1">
      <inkml:trace xmlns:inkml="http://www.w3.org/2003/InkML" xml:id="stk1" contextRef="#ctx0" brushRef="#br0">3184 3304 686 0,'0'0'296'8,"0"0"-144"0,0 0-32-2,0 0-12 2,0 0-40 0,0 0-3-2,223-5-2 2,-126-4-8 0,30 1-8 0,27 2 5-2,11 6-3 2,8 0-12 1,-15 6 4-2,-7 22-11 1,-24-2-12-2,-25-7-12 2,-18-10-6 3,-19-7-7-6,-19-2-17 1,-2 0-54 3,-6 0-87-2,-38-5-58 1,0-3-129-2</inkml:trace>
    </iact:actionData>
  </iact:action>
  <iact:action type="add" startTime="5660">
    <iact:property name="dataType"/>
    <iact:actionData xml:id="d2">
      <inkml:trace xmlns:inkml="http://www.w3.org/2003/InkML" xml:id="stk2" contextRef="#ctx0" brushRef="#br0">1640 3206 705 0,'0'0'170'7,"0"0"-74"2,0 0 29-1,0 0-24-2,0 0-8 2,0 0-3 0,0 0-3 0,132 166-3 0,-99-110-20-2,9 6 0 2,9 2-19 0,8 1-4-2,7-5-11 2,5-10-9 1,5-6-2-2,10-4 0-1,8-6-1 2,8-1 3 2,11 4 8-4,3 6 3 2,7 2 2 0,3 0-11-2,3-1-3 2,-4-7-4-2,2-3-16 2,7-12 0 0,2-9 0 0,9 0 0 1,5-4 0-4,4 1 0 3,10 4 0 0,1 9 0-2,5-1 0 2,4-3 0 0,-5-5 0 0,-1-7 0-2,-1-7 0 2,-6 0 0 0,-6-28 0 0,-6-18 0-2,-11 2 0 2,-6 1 0 0,1 4 0 0,-2 5 0-2,-1 4 0 2,-2 0 0 1,5-2 0-2,-10-5 0-1,6-3 0 2,-10-5 0 0,-1-3 0 0,-10-5 0-2,-9-8 0 2,-8-10 0 0,-11 1 0 0,-3 2 0-2,-13 6 0 3,-1 11 0-2,-2 10 0 1,-1 4 0-2,1 6 0 2,-2 0 0 0,-2 3 0 0,-12 3 0-2,-1 5 0 2,-6 5 0 1,-12 8 0-2,-5 1 0-1,-1 1 0 2,-10 5 0 0,3-4 0 0,0 2 0 0,-1-1 0-2,4-2 0 2,-3 2 0 0,1-3 0-2,-2 3 0 3,-4-2 0-2,-5 2 0 1,0 3 0-2,-3 0 0 2,0 0 0 0,0 0 0 0,0 0-17-2,-26 0-4 2,-22 0 11 0,-21-2 5 0,-5-8 3-2,-10 5 1 2,-3-1 0 0,0 3 2 0,7 0 0-2,3 3-1 2,13 0-3 0,4 0-4 0,23-1-2-2,13 1 4 2,11 0 5 0,13 0 0 0,0 0 0-2,0 0 4 2,0 0 1 0,24 0 1 0,33 0-6 0,20 13 0-2,15-1-1 3,6-4 0-2,0-6 1-1,-1-2 0 2,-7 0 0 0,-7 3 0 0,-19 9 2-2,-11 2 0 2,-14-1 2 0,-21-1 2 0,-8-6-4-2,-10 2-1 2,0 9-1 0,-3 9-1 0,-38 11-1-2,-11 1 1 2,-3-1 1 0,3-6 0 0,-2-4 0-2,11-4-1 2,2-1 0 0,11-2 0 0,4 9-1-2,1 1-29 2,6 4-75 0,-3-4-55 0,12 2-32-2,10-27-124 2</inkml:trace>
    </iact:actionData>
  </iact:action>
  <iact:action type="add" startTime="10440">
    <iact:property name="dataType"/>
    <iact:actionData xml:id="d3">
      <inkml:trace xmlns:inkml="http://www.w3.org/2003/InkML" xml:id="stk3" contextRef="#ctx0" brushRef="#br1">14613 5663 259 0,'0'0'180'8,"0"0"34"0,0 0-41 0,0 0-40-2,0 0-42 2,0 0-17 0,0 0-25 0,-322 47 12-1,247-36 0 0,-21-2 12 1,-17 5-18 0,-16-3-9-1,-23 0 2 0,-6-2-1 1,-10-7-10 1,-5-2-4-3,8 0 2 2,1-13 4 1,12-13-8-1,4-2-1-3,8 1-1 4,-5-5-3-1,1 4-3 0,4-3-4-2,2 8-5 2,9 9-7 0,-3 9 1-1,3 5 4 0,-3 0-3 1,6 0 1 0,7 0 1 0,10-5-4-3,8-5-2 4,-2-7-3-2,4 4 3 2,1-1-2-4,-1 6 3 3,9 1-2 0,1 5 0 0,4 2 3-2,6 0-3 3,1-3-1-2,-7-2 3 1,0-1 0-1,-5 3 0 0,-11 3-1 1,-4 0 1 0,-6 0-2-2,6 0 1 2,-6 0-4 0,-7 0 2 0,-5 0-1-2,-10 0 2 3,5 0-4-2,2 0 0 2,10 0 1-4,3 0-1 3,10 0 4 1,9-6-4-1,7-9 0-2,3 6 0 2,4 1 3 0,6 8-2 0,7 0 0-2,9 0 1 2,6 0-2 1,12 0 0-2,9 10 0-2,1 4 0 3,-2-3 0 0,4 1 0 2,1-2 0-5,-5-1 0 4,4-1 0-3,2 0 0 1,3-1-7-1,12-2 1 2,2 0 3 0,2-2-4 0,2 4 4-2,-3 3 3 2,0 4 1 0,-5 9-1 0,2 1 0-2,-1 11 0 2,5 1-1 0,0 12 1 0,1 9 0-2,1 13 0 2,2 3 3 0,2 3-3 0,-6-3 0-2,-5 5 1 3,-4 10-1-2,-4 7 0 1,-5 12 2-2,6 5-4 2,2 6 5 0,1 12-3 0,3 6 0-2,3 6 2 2,10 20-2 0,0 13 0 0,0 8 0-2,0 11 1 2,0 1 0 0,0-5-1-2,0-5 0 2,0-13-1 0,0-13 1 0,0-3 0-1,-2-3 1 0,0 5-3 2,2-6 4-2,0-3-2 1,0-1 1-2,0-2-1 2,0-1 1 0,0 1-1-2,11-3 0 2,-2-3 0 0,4-9 0 0,0 0 0 0,-4-18 0-2,-4-7 1 2,-5 1 0 0,0-1-1 0,0 7 0-2,0 0 0 2,0-4 0 0,0-5 1-2,0-8-1 2,-1-4 0 1,1-4 1-2,0-13 0 1,0-2-1-2,0-4 3 2,0-7-3 0,1-10 2 0,7-3-2-2,-8-11-1 2,0-5 1 0,0-2-2-2,0-5 1 2,0-11 1 0,0-8 0 0,0-4 0 0,0-3 1-2,0 0 0 2,0 3-1 0,6 9 5-2,-1 2-5 2,3 8 0 1,-7 1 0-2,-1-3 0 2,0-2 0-3,0-2 0 2,0-8 0-1,3-3 0 1,3-3 0-1,-3 1 0 0,-3 0 0 2,4 6 0-4,6 2 0 4,8 10 0-2,10 3 0 1,-1 4 0 1,3 4 0-4,0-7 0 3,-1-1 0 1,-1-1 0-1,-3-3 0-2,1-3 0 2,0 0 0-1,6-4 0-1,13 2 0 2,10-4 0 0,22-3 0 0,7 0 0 0,4 1 0-2,3 2 0 2,4 4 0 0,-3-2 0 0,8 5 0-2,2-3 0 2,18 4 0 0,11-9 0 0,19-1 0-2,17-1 0 2,11-8 0 0,5 0 0 0,-15 3 0-2,-14-3 0 3,-11 0 0-2,-2 0 0-1,1 0 0 2,14 0 0 1,13-20 0-2,13-14 0-1,7-5 0 2,-2 1 0 0,-9 6 0 0,-11 12 0-2,-14 15 0 3,-8 5 0-2,-8 0 0 1,-4 0 0-1,-6 0 0 0,-9 0 0 1,-1 0 0 0,-9 0 0 0,-8-7 0-2,7 2 0 2,-1 3 0 0,1 2 0 1,6 0 0-4,-7 0 0 3,-2 0 0 0,-1 0 0 0,-3 0 0-2,-6 0 0 2,2 14 0 0,-5 9 0 0,-1 2 0-2,-3-1 0 2,-1-9 0 0,-1-9 0-2,-5-6 0 2,-9 0 0 0,-1 0 0 0,-11-17 0 0,-4-6 0-2,-1 3 0 2,-1 3 0 0,-3 4 0-2,3 1 0 2,-1 4 0 0,1-4 0 0,-1 4 0 0,-9 1 0-2,-1-3 0 2,2 5 0 0,-4-1 0 0,2 0 0-2,-4 3 0 2,3 1 0 0,-5 2 0 0,-6 0 0-2,4 0 0 2,-11 0 0 0,3 0 0-2,-3 0 0 2,5 0 0 0,-1 0 0 0,5 0 0-2,-1 0 0 2,-5-6 0 0,-9 3 0 0,3-5 0 0,-5 0 0-2,1-6 0 2,0-7 0 0,-2-3 0 0,2-19 0-2,-1-18 0 2,-2-26 0 0,-3-41 0 0,-4-37 0-2,4-39 0 2,0-34 0 0,-3-13 0-2,0 11 0 2,-1 16 0 1,-6 12 0-2,0 17 0-1,0 2 0 2,8-4 0 0,-3-5-2 0,3-6 0-2,-1 1 0 2,4-4-3 0,-6 8 2 0,-1 3-2 0,-4 10 5-2,0 0-2 2,-7-3 2 0,-21 6 1 0,7 1 0-2,0 12-1 2,10 6 0 0,8 1 0 0,3 15 0-2,0 19 0 3,0 28 0-2,0 21 0 2,0 13 1-4,-3-2-2 3,-7-3 1 0,-3-3 0 0,1-2-2-2,0 11 1 2,-1 8 0 0,5 14-4 0,5 18 1-2,3 13 0 2,0 2 3 0,0 3 1 0,0 1 0-2,0 4-1 2,0 0 1 0,0-1 0 0,0 0-2-2,0-6 1 2,-3-9-3 0,-4 1 1-2,1 0-7 2,-3-2 3 0,2 11 2 0,3 4 0 0,1 4 3-2,1 2 1 2,2 3 1 0,0-5 0-2,0-4-1 2,-3-11 1 0,-5-2-1 0,-4-4 2-2,-1 4-1 2,0 3 0 0,6 8-1 0,-1 2 0-2,3 1 1 2,-5-1 0 0,1-8 1 0,-3-3-2-2,-8-11 2 2,0-17-1 0,-6-5 0 0,-3-3 1-2,8 10-1 2,4 19 1 1,7 16-1-1,1 8 0-3,8 3 1 3,-2 0-1 0,-2 0 2 0,2 0-2-2,3 0 0 2,-5 0-1 0,-5 0-1 0,-5-3 2 0,-11 3 1-2,-5 0-1 3,-11 0 1-2,0 19 1 2,-8 3 0-4,-7-7-1 3,1 2-1 0,-8 0-3 0,-9 3-63-2,-11 14-87 2,48-21-77 0,9 16-114 0</inkml:trace>
    </iact:actionData>
  </iact:action>
  <iact:action type="add" startTime="15077">
    <iact:property name="dataType"/>
    <iact:actionData xml:id="d4">
      <inkml:trace xmlns:inkml="http://www.w3.org/2003/InkML" xml:id="stk4" contextRef="#ctx0" brushRef="#br1">1122 9936 313 0,'0'-4'127'7,"0"1"-28"1,0 3 9-2,0 0-20 2,0 0 16 0,0 0 16 0,0 0-28 0,0 0-4-2,0 0-27 2,0 0-12 0,0 0-10-2,0 0-16 2,0 7-5 0,0 16-6 0,0 2-8-2,0-2-3 2,0 0 2 0,0-5-1 0,0-1 5-2,0 0-6 2,0-7 2 0,0-5 6 0,0 1 2-2,0-6 1 2,0 0-2 0,0 2-1 0,0 5 1-2,3-2 9 2,3-2-16 0,1-1-1 0,-2 1 11-2,9 1 2 2,1-3 1 0,2 3-7 0,8 1 4-2,2-5 4 2,4 5 1 1,3-5 3-2,3 0 1-1,3 3-9 2,4-3-3 1,5 3-5-2,-5-3 5-1,3 0-1 3,3 0 2-2,-4 0 12 1,8 0 0-2,-7 0 4 2,6 3-3 0,-1-3 3 0,0 3-7-2,5-3-6 2,-1 0-2 0,-1 0-4 0,2 0 1-2,4 3-4 2,1-1 4 1,-1 1-7-2,3 0 3-1,-2-3-2 2,-3 0 2 0,4 0 5 0,-4 0 0-2,2 0 1 2,-3 0-4 0,-1 0-1 0,2 0-3-2,-1 0 10 2,6 7 0 0,1 3-2 0,3-3-6-2,2 0 4 2,1 1-4 0,1 1 4 0,4 2 1-2,0 1-4 2,10 5 2 1,-2-4-5-2,3 7 1 2,6-3-3-4,-5-6 0 3,5 1 3 0,-2-12-2-2,6 0-1 2,2 0 0 0,-2 0 3 0,-9 0-4-2,2 0 6 2,-10 0-4 0,-5 0 1 0,-5 0-3-2,-3 0-3 2,-2 0 2 0,0 0 0 0,-10 0 1-2,-3 0 0 2,-4 0 0 0,-7 0 1 0,-2 4-2-2,2 5 3 2,3-6-2 0,1 0 0 0,5-3 0 0,-4 0 0-2,2 0 0 2,-5 0-2 0,-5-3 4-2,-3-2-2 2,-8-2 1 0,-5 3-1 0,-3 0 1-2,-3 2-1 2,-3 2 0 0,-1-6 0 0,1 3-1-1,-3-3 2 0,3 1-3 2,-3 2 2-2,-3-3 0-1,-4 1-2 2,-3-4 1 0,3-4-6 0,-3-13 1-2,0-4-5 2,0-4-3 0,0-5 1 0,0-1-17-2,0 1-21 2,0 11-41 0,0 5-70 0,0 23-50-2,0 0-140 2</inkml:trace>
    </iact:actionData>
  </iact:action>
  <iact:action type="add" startTime="16908">
    <iact:property name="dataType"/>
    <iact:actionData xml:id="d5">
      <inkml:trace xmlns:inkml="http://www.w3.org/2003/InkML" xml:id="stk5" contextRef="#ctx0" brushRef="#br1">24540 9767 134 0,'0'0'350'8,"0"0"-112"0,0 0-51-2,0 0-84 2,0 0-38 0,0 0-1 0,0 0-8-2,18 119-3 2,-18-82-5 0,0 2-9 0,0 3-5-2,0 1-3 2,0-2-2 0,0 0-10 0,0-9-1-2,0-12-4 2,0-8-2 0,0-7 0 0,0-5 1-2,0 0-7 2,0 0 7 0,0 0 1 0,0 0-1-2,0 0 2 2,0 0-6 0,0 3 9 1,2 2-8-4,24-1-6 3,3-4 1 0,9 0 3 0,5 0 1-2,3 0 5 2,-1 0 13 0,5-4-3 1,-2-8-1-2,8 5-5 0,3 1 3 2,2 1 0-2,3 3-5-1,6 2 3 2,-1 0-4 0,2 0-8 0,3 0 4-2,-4 0 0 3,-4 0-1-2,-5 0 2 2,0 10 1-4,0-1-3 4,3 2 2-2,-5 0-4 1,1 2-5-1,-4-1 3 1,-2-3-3 0,2 2 0-1,2-3 2 1,-1-1-3-2,7 10 1 3,-6-4-2-1,1 1 5-3,-1-1-2 4,-3-1 0-2,-10-2 0 1,4-7-2-1,-2 1 2 1,-2-4-4-1,10 0 1 2,3 0 1-4,-2 0-2 5,4 0 1-4,-4 0 2 3,-5 0 3-4,3 0-5 3,-4 2 0 0,4-2 0 0,7 0-1-1,-2 0-5 0,1 0 5 2,1 0-1-2,0 0 0-1,1 0 1 2,-4-7 0 0,3-2-1 0,-2 3 1-1,-5 2-1 0,-5-3 2 1,-4 1-2 0,4-2 3-2,-2-1-2 3,-2 1 0-1,7 1 0-1,-7-2 0-1,-2 1 1 2,4 5 0 0,-8-3-1 0,-2 6 0-2,1 0 1 2,-2 0-1 1,1 0 1-2,-5 0-1-1,-5 0 0 3,-2 0 1-1,-5 0-1-2,0 0 0 0,-4 0 0 2,2 0 1 0,0 0-2 0,7 0 1-2,1 0-1 2,8 0 1 0,2 0 0 0,-7 0 0-2,3 0 0 2,-5 0 0 0,-4 0 0 0,-5 0-1-2,2 0 1 2,-8 0 0 0,5 0-2 0,-7 0 0-2,3 0 1 2,-1 0-1 0,1 0 0 0,-1 0 2-2,-5 0 0 2,0 0-1 0,-4 0 0 0,0 0-3-2,-3 0 3 2,4 0-4 0,-4 0 1 0,3 0 1-2,0 0 0 2,-2 0 1 0,8 0-1 0,-6 0 0-1,-2 0 1 1,-1 0 2 0,0 0-10-1,0 0 3-1,0 0-2 3,11 0 4-2,-3-23 3 1,10-19-2-2,-4-9-1 3,-5-2-2-2,-2 3-4 1,-4 4-2-2,-3 11-11 2,0 5 0 0,0 13-16 0,0 10-30-2,0 5-29 3,-26-6-62-2,9 8-70 2,1 0-291-3</inkml:trace>
    </iact:actionData>
  </iact:action>
  <iact:action type="add" startTime="21204">
    <iact:property name="dataType"/>
    <iact:actionData xml:id="d6">
      <inkml:trace xmlns:inkml="http://www.w3.org/2003/InkML" xml:id="stk6" contextRef="#ctx0" brushRef="#br1">17722 13609 852 0,'0'0'237'8,"0"0"-69"0,0 0-72 0,0 0-50 0,0 0-40-2,0 0 34 2,0 0-3 0,-245-42 1 0,138 40-9-2,6 2-7 2,-2 0 3 0,6 6-5 0,11 27 2-2,15 3-5 2,10 9-13 0,18 7 0 0,14-3 0-2,17 5 7 2,12 6 5 0,0 4 7-1,51 12-3 1,33 11 8 0,29 11-8 0,9 8-3 1,-6 8-1-3,-16-1-3 4,-26-4 10-5,-26-5 3 4,-25-8-7-4,-23-12 0 3,0-12 2 0,-51-11-17 0,-32-9-4-1,-24-13 1 0,-13-8-1 3,-2-12 0-6,2-7-2 5,20-9-18-2,26-3-52 1,23 0-67-2,35-10-81 2,16-10-104-1,20-6-441 1</inkml:trace>
    </iact:actionData>
  </iact:action>
  <iact:action type="add" startTime="21709">
    <iact:property name="dataType"/>
    <iact:actionData xml:id="d7">
      <inkml:trace xmlns:inkml="http://www.w3.org/2003/InkML" xml:id="stk7" contextRef="#ctx0" brushRef="#br1">18662 14383 826 0,'0'0'235'8,"0"0"-75"-3,0 0-3 3,0 0-49 0,0 0-68-2,0 0 14 3,-197 392 17-2,105-251-8 1,-1-5-17-2,6-10-18 2,6-17-13 0,12-14-11 0,15-16-3-2,14-17-1 2,22-25-13 0,9-22-53 0,9-15-32-2,6-7-43 2,29-46-14 0,-6 12-79 0,-6-4-270 0</inkml:trace>
    </iact:actionData>
  </iact:action>
  <iact:action type="add" startTime="21994">
    <iact:property name="dataType"/>
    <iact:actionData xml:id="d8">
      <inkml:trace xmlns:inkml="http://www.w3.org/2003/InkML" xml:id="stk8" contextRef="#ctx0" brushRef="#br1">18093 14287 166 0,'0'0'569'9,"0"0"-319"-4,0 0-86 1,0 0 15 2,0 0-95 0,0 0-21 0,87 222 17-2,-66-126 6 2,5 5-30 0,-3-2-20 0,-13-13-10-2,0-12-21 2,-10-16-5 0,0-21-1 0,0-18-24-2,0-11-47 2,0-8-24 0,3-21-50 0,2-13-47 0,-3-13-121-2</inkml:trace>
    </iact:actionData>
  </iact:action>
  <iact:action type="add" startTime="22323">
    <iact:property name="dataType"/>
    <iact:actionData xml:id="d9">
      <inkml:trace xmlns:inkml="http://www.w3.org/2003/InkML" xml:id="stk9" contextRef="#ctx0" brushRef="#br1">19727 14430 229 0,'0'0'594'7,"0"0"-440"1,0 0-94-2,0 0 7 2,0 0 1 0,0 0-20 0,-238 15-2-2,175 16 1 2,15 4 9 16,19 0 0-24,8 5-7 0,17-3-5 6,4 14-9 2,0 11-7 0,33 12-5-2,15 7-9 2,-4-11 7 0,-14-10 5 1,-7-19-1-2,-17-9-4 0,-6-4-18 2,-13-1-3-1,-43-7-7-3,-26-3-5 4,-10-10-60-1,-3-7-49 0,58 0-68-1,12-4-93 0</inkml:trace>
    </iact:actionData>
  </iact:action>
  <iact:action type="add" startTime="22712">
    <iact:property name="dataType"/>
    <iact:actionData xml:id="d10">
      <inkml:trace xmlns:inkml="http://www.w3.org/2003/InkML" xml:id="stk10" contextRef="#ctx0" brushRef="#br1">20290 13490 618 0,'0'0'254'8,"0"0"-104"0,0 0-26-2,0 0 16 2,0 0-8 0,0 0-109 0,75 187 9-2,-66-69 24 2,-1 14 2 0,2 14 1 0,-10 11-17-2,0 6-15 2,0-2-10 0,-7-9-12 0,-19-23-4-2,-9-28-1 2,6-34-12 1,6-30-76 0,13-30-52-4,10-7-41 2,0-30-128 1,3-17-462 0</inkml:trace>
    </iact:actionData>
  </iact:action>
  <iact:action type="add" startTime="22970">
    <iact:property name="dataType"/>
    <iact:actionData xml:id="d11">
      <inkml:trace xmlns:inkml="http://www.w3.org/2003/InkML" xml:id="stk11" contextRef="#ctx0" brushRef="#br1">20691 14277 859 0,'0'0'269'4,"0"0"-202"4,0 0 30 0,0 0-24 0,0 0-46-2,0 0-24 2,-519-44-2 0,458 44-1 0,21 0-56-2,21 0-84 2,19 3-88 0,0 4-506 0</inkml:trace>
    </iact:actionData>
  </iact:action>
  <iact:action type="add" startTime="23156">
    <iact:property name="dataType"/>
    <iact:actionData xml:id="d12">
      <inkml:trace xmlns:inkml="http://www.w3.org/2003/InkML" xml:id="stk12" contextRef="#ctx0" brushRef="#br1">20864 14706 737 0,'0'0'223'6,"0"0"-81"2,0 0-79 0,0 0-53-2,0 0-8 2,0 0-2 0,194-152 0 0,-194 119-1-2,-22 10-4 2,-26 14-29 0,-5 9-3 0,-1 0 37-2,3 48 3 3,8 11 32-1,11 17 23-1,13 10 18-1,10 6 17 6,9-4-21-6,0-5-30 2,0-10-8-2,21-14-15 2,22-12-11 0,11-18-4 0,9-21-4-2,13-8-12 2,1-3-13 0,-2-34-35 0,-10-7-68-2,-53 22-64 3,-12 5-187-3</inkml:trace>
    </iact:actionData>
  </iact:action>
  <iact:action type="add" startTime="23508">
    <iact:property name="dataType"/>
    <iact:actionData xml:id="d13">
      <inkml:trace xmlns:inkml="http://www.w3.org/2003/InkML" xml:id="stk13" contextRef="#ctx0" brushRef="#br1">21380 15195 582 0,'0'0'224'6,"0"0"-88"2,0 0-74 0,0 0-7 0,0 0 9-2,0 0 51 2,59-180-30 0,-24 76-15 0,11-14-33-2,-2-3-13 2,-1 7-10 0,-4 32-8 0,-14 29-1-2,-12 32-4 2,-7 21 2 0,-6 0 9 0,0 53 24-2,0 26-31 2,0 17-4 0,0-3 0 1,0-14 0-3,0-18 0 2,0-25 1 0,0-10-1 0,0-18 0-3,0-8-1 4,13-5-4-2,14-54 3 2,14-25-1-4,8-7 4 3,3 7-1 0,5 16-1 0,2 22 2-2,-11 20-1 2,1 26 0 0,-9 6 1 1,-11 69 3-4,-3 35-2 3,-13 14 1 0,-10-1 3 1,-3-14-1-4,0-18-1 3,0-21-5 0,0-23 0 0,0-22-2-1,0-9-13 1,0-16-29-1,0 0-45 2,0-36-75-3,0-16 43 1,0 15-116 2,0 7-314-2</inkml:trace>
    </iact:actionData>
  </iact:action>
  <iact:action type="add" startTime="24004">
    <iact:property name="dataType"/>
    <iact:actionData xml:id="d14">
      <inkml:trace xmlns:inkml="http://www.w3.org/2003/InkML" xml:id="stk14" contextRef="#ctx0" brushRef="#br1">22796 14652 558 0,'0'0'174'6,"0"0"-9"2,0 0-93-2,0 0-51 2,0 0-19 0,0 0 21 0,16-84 6-2,-70 84 8 2,0 0 28 0,5 40 5 0,9 11 8-2,0 15 4 2,16 5-27 0,17-10-28 0,-2-10-15-2,9-11-5 2,0-15-6 0,23-13 0 0,31-12-1-2,8 0-13 2,6-7 1 0,-6-29 2 0,-9-9 3-1,-14-12-6 2,-10-8-6-1,-12 4-3-1,-2 8-1 2,-4 19 10-4,-2 23 12 3,-9 11 1 0,0 11 3-3,0 51 2 3,0 17 3 0,-17 3-2 0,6-7-4 0,4-14-2-2,1-15-2 2,6-12-35 0,0-21-89-2,0-13-54 2,3 0-397 0</inkml:trace>
    </iact:actionData>
  </iact:action>
  <iact:action type="add" startTime="24432">
    <iact:property name="dataType"/>
    <iact:actionData xml:id="d15">
      <inkml:trace xmlns:inkml="http://www.w3.org/2003/InkML" xml:id="stk15" contextRef="#ctx0" brushRef="#br1">23555 13376 793 0,'0'0'125'6,"0"0"21"0,0 0-71 3,0 0-15-2,0 0-14 1,0 0 2-2,-37 884 3 2,37-685-7 0,0-31-15 0,0-24-19-1,0-38-10 1,-6-28-2 0,-1-30-68 0,4-48-128-1,3-18-234-1</inkml:trace>
    </iact:actionData>
  </iact:action>
  <iact:action type="add" startTime="24642">
    <iact:property name="dataType"/>
    <iact:actionData xml:id="d16">
      <inkml:trace xmlns:inkml="http://www.w3.org/2003/InkML" xml:id="stk16" contextRef="#ctx0" brushRef="#br1">23803 14314 969 0,'0'0'154'6,"0"0"-88"0,0 0 0 2,0 0 60 0,0 0-81 0,0 0-31-2,-565-74-12 1,468 74-2 2,13 0-4-1,23 0-58-2,58 0-76 2,3 0-136 0</inkml:trace>
    </iact:actionData>
  </iact:action>
  <iact:action type="add" startTime="24904">
    <iact:property name="dataType"/>
    <iact:actionData xml:id="d17">
      <inkml:trace xmlns:inkml="http://www.w3.org/2003/InkML" xml:id="stk17" contextRef="#ctx0" brushRef="#br1">24138 14766 934 0,'0'0'113'7,"0"0"-35"0,0 0-23-1,0 0-35 2,0 0-20 0,0 0 0 0,84 330-50-2,-93-330-99 2,1 0-264 0</inkml:trace>
    </iact:actionData>
  </iact:action>
  <iact:action type="add" startTime="25046">
    <iact:property name="dataType"/>
    <iact:actionData xml:id="d18">
      <inkml:trace xmlns:inkml="http://www.w3.org/2003/InkML" xml:id="stk18" contextRef="#ctx0" brushRef="#br1">24202 14146 684 0,'0'0'185'7,"0"0"-45"0,0 0-56 1,0 0-39-2,0 0-40 2,0 0-5 0,69-188-22 0,-69 188-49-2,0 17-75 2,0 9-263 0</inkml:trace>
    </iact:actionData>
  </iact:action>
  <iact:action type="add" startTime="25226">
    <iact:property name="dataType"/>
    <iact:actionData xml:id="d19">
      <inkml:trace xmlns:inkml="http://www.w3.org/2003/InkML" xml:id="stk19" contextRef="#ctx0" brushRef="#br1">25054 14383 426 0,'0'0'79'6,"0"0"-18"2,0 0 80 0,0 0-3-2,0 0-21 2,0 0-41 0,-167 175-23 0,120-123 1-2,15 5 15 2,11 4 10 0,21 1-1 0,0 2-15-2,16-4-21 2,37-6-16 0,-1-9-18 0,7-15-8-2,-2-7-1 2,-4-18-13 0,-2-5-66 2,-34-9-101-5,-1-16-212 2</inkml:trace>
    </iact:actionData>
  </iact:action>
  <iact:action type="add" startTime="25796">
    <iact:property name="dataType"/>
    <iact:actionData xml:id="d20">
      <inkml:trace xmlns:inkml="http://www.w3.org/2003/InkML" xml:id="stk20" contextRef="#ctx0" brushRef="#br1">19868 16019 245 0,'0'0'731'8,"0"0"-598"-2,0 0-54 2,0 0-15-2,0 0-23 2,0 0 1 0,-263 10 16 0,124 44 8-2,1 25-10 2,4 16-8 0,-3 17-13 0,16 7-10-2,18 4-3 2,29 8 13 0,22 2 13 0,36 6 0 0,16-14-11 1,24-13-8-3,63-19-16 2,35-19 1-2,30-24-10 4,27-23-4-3,12-15-15 1,-7-12-24-3,-23 0-40 4,-32-13-55-2,-25-13-14 1,-99 9-63-2,6 0-185 1</inkml:trace>
    </iact:actionData>
  </iact:action>
  <iact:action type="add" startTime="26148">
    <iact:property name="dataType"/>
    <iact:actionData xml:id="d21">
      <inkml:trace xmlns:inkml="http://www.w3.org/2003/InkML" xml:id="stk21" contextRef="#ctx0" brushRef="#br1">21216 17213 572 0,'0'0'164'6,"0"0"-56"2,0 0-49 0,0 0 16 0,0 0 6-2,0 0 2 2,-258-19-25 0,168 49 10 0,9 14-18-2,8 2 1 2,18-1-3 0,10 5-8 0,21 4-9-2,13-10-6 3,11-1-14-2,11-12-4 1,47-12-3-2,24-19 0 2,8 0-3 0,-2-5-1 1,-12-31 0-3,-20-7-5 3,-15-8-22-1,-21-13-28 1,-15-12-55-4,-5-3-67 3,0 51-96 0,-5 11-312-1</inkml:trace>
    </iact:actionData>
  </iact:action>
  <iact:action type="add" startTime="26540">
    <iact:property name="dataType"/>
    <iact:actionData xml:id="d22">
      <inkml:trace xmlns:inkml="http://www.w3.org/2003/InkML" xml:id="stk22" contextRef="#ctx0" brushRef="#br1">22052 17396 177 0,'0'0'648'4,"0"0"-595"5,0 0-45-2,0 0 71 1,0 0-3-2,0 0 4 2,-401 10-16 0,303 35 6 0,16-1 4-2,17 7 1 2,21-2-31 0,24-6-5 0,20-11-7-2,0 0-6 2,56-19-20 0,28-13-6 0,18 0-5-2,1-53-3 3,-2-40-15-1,-2-42 11 1,-14-41-4-3,-5-44 6 3,-23-11-9-2,-20 11 13 2,-15 47 1-4,-18 67 0 3,-4 59 2-1,0 47-6 1,0 37 8-3,-18 72 1 3,0 41 5 0,4 39 8 0,1 10 3-2,1-7-7 2,0-34 1 0,4-44-9 0,-4-35 0-2,2-40-2 2,7-20-30 0,0-19-94 0,3 0-90-2,0-19-294 2</inkml:trace>
    </iact:actionData>
  </iact:action>
  <iact:action type="add" startTime="26937">
    <iact:property name="dataType"/>
    <iact:actionData xml:id="d23">
      <inkml:trace xmlns:inkml="http://www.w3.org/2003/InkML" xml:id="stk23" contextRef="#ctx0" brushRef="#br1">22635 17490 823 0,'0'0'135'5,"0"0"-42"3,0 0-15 0,0 0 0-2,0 0-47 2,0 0-14 0,0 0-4 0,506-345-10-2,-506 300-2 2,-12 3-1 0,-47 17-2 1,-22 15-5-4,-8 10 7 3,8 15 2 0,10 34 3 0,11 15 21-2,18 18 33 2,13 4 11 2,19 4-15-2,10 0-8-2,5-12-5 2,34-10-16 0,14-17-18 0,11-28-8-1,10-23 0 0,9 0-32 0,8-42-56 2,-55 3-79-3,2 1-160 3</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43:54.430"/>
    </inkml:context>
    <inkml:brush xml:id="br0">
      <inkml:brushProperty name="width" value="0.05292" units="cm"/>
      <inkml:brushProperty name="height" value="0.05292" units="cm"/>
      <inkml:brushProperty name="color" value="#FF0000"/>
    </inkml:brush>
  </inkml:definitions>
  <iact:action type="add" startTime="9775">
    <iact:property name="dataType"/>
    <iact:actionData xml:id="d0">
      <inkml:trace xmlns:inkml="http://www.w3.org/2003/InkML" xml:id="stk0" contextRef="#ctx0" brushRef="#br0">6152 2683 623 0,'0'0'323'7,"0"0"-184"1,0 0-4-2,0 0-6 2,0 0-55 0,0 0-10 0,0 0 25-2,-17 7-18 2,10 37-3 0,1 23-26 0,-1 21 3-2,7 1-8 2,0 1-8 0,0-4-6-1,0-14-9-1,0-18 3 3,0-18 0-1,0-16 5-1,0-15-9-1,0-5 8 2,0 0-2 0,0 0-2 0,0 0-1-2,23 0-16 2,14 0 0 1,11 6 0-1,20 0 0-2,5-1 0 3,12-2 0 0,7-3 0-1,0 0 0-2,3 0 0 1,2 0 0 2,-4 0 0-2,11 0 0 1,-7 0 0-2,0 0 0 2,3 0 0 0,0 0 0-1,2 0 0 0,8 0 0 1,4-6 0 0,7-5 0 0,-1-4 0-2,-4 3 0 2,-7 7 0 0,-11 3 0 0,-6 2 0-1,-8 0 0 0,-5 0 0 2,4 0 0-4,1 0 0 3,7 0 0 0,1-8 0 0,3-4 0 0,-2 4 0-2,-9 6 0 2,-4 2 0 0,-2 0 0-2,-1 0 0 2,6 0 0 1,-2 0 0-2,3 0 0-1,0 0 0 2,-7 0 0 0,0 0 0 0,-6 0 0-1,-2 0 0 1,-2-7 0-1,0 6 0 2,2 1 0-2,-4 0 0-1,2 0 0 3,0 0 0-2,2 0 0 2,5 0 0-3,7 0 0 1,15 0 0 2,4 0 0-3,0 0 0 2,2 8 0 1,-2 2 0-3,1-1 0 0,-1-6 0 2,-6-3 0 0,3 0 0 0,-4 0 0-2,-1 0 0 2,0 0 0 0,-2 0 0 1,12-5 0-4,-4-2 0 3,8 4 0 0,-6 3 0 0,0 0 0-2,-12-2 0 3,-11-3 0-2,3-3 0 1,-5-1 0-1,4-2 0 1,5-1 0 0,3 3 0-1,3-2 0 3,1-3 0-6,-4 0 0 4,0 0 0 0,3 2 0-1,0 4 0 1,1 4 0-1,6 4 0 2,7 0 0-4,1 0 0 3,3 0 0 0,-5 0 0 0,-5 0 0-2,-10 0 0 2,-7 0 0 1,-6 0 0-1,-5 0 0-1,-3 0 0 0,1 0 0 2,9 0 0-3,7-10 0 0,1 7 0 2,-1 3 0 0,-7 0 0 1,-9 0 0-4,-8 12 0 3,-7 6 0 0,-5-5 0 1,-1-5 0-4,-1-2 0 3,0-1 0 1,-2 1 0-2,1 0 0 1,1-1 0-2,-2 1 0 2,-4-1 0 0,-5 4 0-1,-6-7 0 1,-3 4 0 1,-8-2 0-2,2-3 0-3,-4 2 0 4,-3 0 0 0,-3 1 0 0,3-4 0-2,-3 2 0 2,-3 1 0 0,-1-3 0 0,-4 0 0-2,-2 0 0 2,3 0 0 0,7-12 0 0,3-41 0-2,3-26 0 2,-2-24 0 0,6-18 0 0,-4-8 0-1,-1-4 0 1,4 18 0-1,-6 28 0 1,-5 39 0-2,-8 31 0 2,0 17 0 0,0 0-36 0,0 28-129-2,-31 26-86 3,15-18-173-2,16 7-697 2</inkml:trace>
    </iact:actionData>
  </iact:action>
  <iact:action type="add" startTime="12056">
    <iact:property name="dataType"/>
    <iact:actionData xml:id="d1">
      <inkml:trace xmlns:inkml="http://www.w3.org/2003/InkML" xml:id="stk1" contextRef="#ctx0" brushRef="#br0">20040 17100 312 0,'0'0'441'8,"0"0"-222"-1,0 0-88 0,0 0-40 1,0 0-22 0,0 0-1 0,0 0-28-3,18-5-18 5,-18 5 6-4,-6 0 6 3,-6 7 4-4,1 16-6 3,3-9 4 0,4-2-7 0,4-1-5-1,0-11-11 0,0 0-5 2,0 0-6-2,0 0-2 0,4 0-1 0,6-3-4 2,-1 0 5-1,-9 3-4-2,0 0 2 2,0 0-1 0,0 0 1-1,0 0 1 0,0 0 0 1,0 0 1 0,-9 0 5 0,2 0 0-3,0 6 3 3,4 9 1 1,3-11-1-1,0-1 0-3,0-1-2 3,15-2-3 1,21 0-3-1,-4 0-2-2,-5-17 1 1,-9-10-4 1,-8-7 3 0,-7 1-2-2,-3 4-4 3,0 4 0-1,0 11 2 0,0 8 3-3,-3 6 3 4,-12 0 0-2,-1 6 13 2,-1 20 9-4,1 4-2 3,12-4-2 1,1-3-4-1,3-3-2-2,0-7 3 2,0-2-2 0,3-3-3 0,13-3-4-2,-5 3-5 2,-1-8 0-1,-10 0-2 1,0 0 1-2,0 0-4 2,0 0-7 0,0 0-10 0,0 0-9-2,0 0 8 3,0-13-15-2,0 8-26 1,0 2-33-2,0-8-57 2,0 5-101 0,6 1-597 0</inkml:trace>
    </iact:actionData>
  </iact:action>
  <iact:action type="add" startTime="12806">
    <iact:property name="dataType"/>
    <iact:actionData xml:id="d2">
      <inkml:trace xmlns:inkml="http://www.w3.org/2003/InkML" xml:id="stk2" contextRef="#ctx0" brushRef="#br0">20233 16688 527 0,'0'0'239'8,"0"0"-104"1,0 0-49-4,0 0-24 3,0 0 0 0,0 0 8 0,-9-88 7-2,9 71-4 2,2 4-3 0,21-2-23 0,0 9 5-2,6 6 15 2,9 0-8 0,1 0-10-1,-4 6-12-1,2 9-12 2,0-8-11 1,-5-7-8-2,-1 0-6 0,1-22-1 0,-4-28-3 2,-8-16 3-1,-11-15-1-2,-5-9 2 3,-4 1 0-2,0 10-2 1,-16 23 1-2,-16 19-3 3,-10 29-10-2,-4 8-47 1,4 0-21-2,19 25-85 2,11 2-140 0</inkml:trace>
    </iact:actionData>
  </iact:action>
  <iact:action type="add" startTime="13394">
    <iact:property name="dataType"/>
    <iact:actionData xml:id="d3">
      <inkml:trace xmlns:inkml="http://www.w3.org/2003/InkML" xml:id="stk3" contextRef="#ctx0" brushRef="#br0">20590 17707 583 0,'0'0'253'4,"0"0"-149"4,0 0-23 1,0 0-22-2,0 0-3-1,0 0-1 2,15-47-1 0,-15 47-10 0,0-3-10-2,0 3-10 2,0 0-2 0,-23 0 0 0,4 0-14-2,5 0 1 2,1 0-1 0,7 0 0 0,2 0 11-2,4 5 5 2,0-2-15 0,0-3-6 0,0 0-1-2,10 0-1 2,4 0-1 0,-2 0-4 0,-11 0 3-2,2 0 1 2,-3 0 0 0,0 0 1 0,0 0-1-2,0 0 0 2,0 0-2 0,0 0 2 0,0 17 5-2,-4 8 9 2,4 7 10 0,0 0 13 0,0 5 10-2,4-12-12 2,12-8-14 0,-3-10-7 0,-1-7-14-2,1 0 0 2,0-4-8 0,2-26 2 0,-1 0 3-2,-5 8 1 2,-6 9 2 0,-3 7 0 0,0 6 0-2,0 0-3 2,0 0-6 0,0 0-43 0,0 0-38-2,0 0-32 2,0-6-123 0,0 1-382 0</inkml:trace>
    </iact:actionData>
  </iact:action>
  <iact:action type="add" startTime="13984">
    <iact:property name="dataType"/>
    <iact:actionData xml:id="d4">
      <inkml:trace xmlns:inkml="http://www.w3.org/2003/InkML" xml:id="stk4" contextRef="#ctx0" brushRef="#br0">20711 17406 479 0,'0'0'198'8,"0"0"-45"-3,0 0-59 3,0 0-14 0,0 0-16 0,0 0-4-2,35-118 13 2,-18 98 12 0,7-2-24 0,3-3-9-2,7 0-11 3,6-2-12-2,12-3-11 1,3 6-5-2,11 4 4 2,2 0 14 0,9 15 6 0,-1-2-13-1,1 2 2 3,-14 5-7-2,-11-5-4 0,-12 2-12-1,-8-3 5-1,-11-11-4 2,-1-9-2-1,-3-13-2-1,-7-18-2 2,-1-12 1 0,-9-12 1 0,0-3 0-2,0 0 0 2,-9 15 0 0,-25 7 0 0,-3 23 0-2,-6 20-1 2,-8 13-4 0,-4 6-18 0,0 19-42-2,33 13-95 2,3 7-121 0</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1:04.3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act:action type="add" startTime="704">
    <iact:property name="dataType"/>
    <iact:actionData xml:id="d0">
      <inkml:trace xmlns:inkml="http://www.w3.org/2003/InkML" xml:id="stk0" contextRef="#ctx0" brushRef="#br0">15918 238 133 0,'0'0'217'15,"0"0"-63"-15,0 0 30 8,0 0-14-2,0 0-61 2,0 0-37 0,0 0-7 1,10 0-13-4,-46 12 8 3,-18 13 24 0,-14 6-17 0,-12-6-13-2,-11-8-10 2,-9-2-3 0,-3-10-12 0,-4-5 14-2,-1 0-19 3,-5 0-2 1,-7-12 9-4,-5-13-8-1,-5-3 1 3,-5 0 0 1,-6 5-10-2,-5 3 9-1,-8 9-3 3,-1 5-5-2,-4 4 3 2,8 2-5-4,8 0 4 3,8 0 2 0,9 0 4 0,11 8-10-2,2 9-1 2,4-3 1 0,6-2-5 0,-4-4-4-1,4-5 5 0,2-1-7 1,-9 3 0 0,-1 7 2-2,10 0-3 2,1 5 2 0,4-3-1 0,8-8-2-1,-5-3 3 1,-7-3-5-1,2 0 2 3,-8 0 0-6,-4 0 0 4,1 0 2 0,6 0-1 0,3 0-1-2,3 0 1 2,5 17 0 0,0 7-1 0,-1-3 3-1,-3-8-2 0,-4-2-1 1,-6-8 1 0,1-3-2-2,-1 0 3 2,9 0 0 0,7 0-1 0,6 0-1-2,0 0 0 3,10 0 0-2,3-3 1 2,-2-8-1-2,9 5-1-1,1 1-2 2,3 3 1 0,10 2 1-2,6 0-1 2,17 0 1 0,3 0-4 0,8-4 3-1,3 4-2 0,-3-3 1 1,0 3 3 0,-2 0-1-2,-9 0-1 2,7 0 2 0,3 3-5 0,-1 1-1-2,7-4-6 2,-2 0 1 0,6 0-3 1,-11 0-1-4,2 0 9 3,-1 2 4 0,-9 3 0 0,8 1-2-2,-1 3-1 2,8 5 0 0,-2 3 4 0,6 11 1-1,4 14 0 0,3 11 3 1,-2 12-3 0,-6 7 1-2,3 5 0 2,-1 7-1 0,1 5 0 1,0 12 0-4,-2 9 0 4,1 4 1-2,0-3-1 2,-2 2 1-4,-1-2 0 3,5 11-1 0,1-2 0 0,3 11 1 0,0 0-3-2,0-1 5 2,0 6-3 0,0 3 0-1,0 1 0 0,3 1 0 1,-2-6 1 0,2-19-1-2,-3-22 2 2,0-18-2 0,0-21 0 0,6-16 0-2,-3-9 0 3,-2-2 1-1,6 4 0-1,-4 7-1 1,6 3 0-2,-2 9 1 2,3 2-1 0,-7-5 0-2,0 0 0 2,-3-9 0 0,0-7 0 0,0-2-1-2,0-11 0 2,0-3 1 0,0-4-2 0,0-4 2-2,0-8 0 2,0 0-1 0,18 0 0 0,13 0 1 0,9 0 2-2,12-20 0 2,6-1 1 1,13-2 1-4,14-5 5 3,7 8-3 0,5 3 9 0,7 12-1-2,5 5 3 2,2 0-1 0,0 2-5 0,-1 13 1-1,14-5 0 0,14-6 3 1,19-4-2 0,22 0 0-2,16 0-2 3,0 0-11-2,-5 0 0 1,-22 0 0-2,-14 0 0 3,-15 0 0-2,-14 0 0 2,2 0 0-3,0 0 0 1,3 0 0 1,-2 0 0 0,-2 0 0-2,-9 0 0 2,3 8 0 0,5 2 0 0,3-3 0-1,2 5 0 0,6 4 0 1,-1 1 0 0,3 6 0-2,5 3 0 2,7-5 0 0,-8 2 0 0,-3-12 0-2,-12-9 0 2,-9-2 0 0,4 0 0 1,4-30 0-4,-5-1 0 3,-8-1 0 0,-12 7 0 0,-15 4 0-2,-4 6 0 2,-6 1 0 0,9-3 0 0,-3 7 0-1,1-10 0 0,-8-1 0 1,5 5 0 0,-9-4 0-2,4 1 0 2,1 4 0 0,-1 0 0 1,3 11 0-4,2-1 0 3,4 5 0 0,9 0 0 1,-5 0 0-4,9 0 0 3,-1 0 0 0,-9 2 0 0,-13 1 0-2,-10-3 0 2,-11 0 0 0,-16 0 0 0,-11 0 0-1,-9 0 0 0,-10 0 0 1,-4 0 0 0,-3 0 0-2,0 0 0 2,0 0 0 0,0 0 0 0,0 0 0-2,0 0 0 2,0 0 0 1,2 0 0-1,2-13 0-3,-4-34 0 3,0-20 0 0,0-29 0 0,0-12 0-2,0-23 0 2,-6-17 0 0,-17-21 0 0,-4-11 0-1,2 1 0 0,-3 8 0 1,4 4 0 0,1 10 0-2,5 5 0 2,2 9 0 0,3 8 0 1,10 6-5-4,-7-4-1 3,4 2-2 0,-2 4 1 1,-7 12 2-4,6 10-2 3,1 10 3 0,-4 9 0 0,1 9 1-2,6 16 1 2,-2 12-7 0,4 8 2 0,0-5-4-1,-4-4 8 0,3-3-1 1,-8-1-2 0,5 7 1-2,-1 12 5 2,6 13-1 0,-4 12 1 0,1 10-2-2,3 0 2 2,-12 0-8 0,-6 0 4 1,-18 0 4-4,-11 0-1 3,-9-4 2 1,-3 1 0-2,-1 0 0-1,1 3-1 2,5 0 1 0,-1 0 0 0,5 20-1 0,0 17 2-2,-5 8-2 3,-2 9-2-2,-2 7-85-1,43-36-139 2,5-2-131 0</inkml:trace>
    </iact:actionData>
  </iact:action>
  <iact:action type="add" startTime="3443">
    <iact:property name="dataType"/>
    <iact:actionData xml:id="d1">
      <inkml:trace xmlns:inkml="http://www.w3.org/2003/InkML" xml:id="stk1" contextRef="#ctx0" brushRef="#br0">25422 143 676 0,'0'0'277'6,"0"0"-127"3,0 0-19-2,0 0-29-1,0 0-47 2,0 0-25 0,0 0 37 1,-161 6-12-4,82 2-23 3,2 1-12 0,-3-1-7 0,8 3-9-2,4 0-2 3,15-2-1-2,14 1 2 1,10-1-3-2,9-1 4 2,16-2 9 0,1-3 18 1,-2 6-8-4,5 5 1 3,-3 11-5 0,1 12-10 0,2 13 1-2,-3 12-7 2,3 11 5 1,0 6 7-2,0 3 6-1,0 2-10 2,-5-1-2 0,2 5-3 0,2 0-1-2,-2 3-3 2,-6 5 0 0,9 5 1 0,0 6-2-2,0-5 2 2,0-7 10 0,0 1 1 0,0-7-2-2,0 1-5 2,0-2-6 1,0-5 2-2,0 5-2-1,0-4 0 2,0 14 0 1,0 4 4-1,0 0-2-3,0 4 0 3,0-2 3 0,-4-5-2 0,1-8-3-2,-7 0-1 3,7-16 1-2,0-4-1 1,-1-9 1-2,4-16-1 2,-3-11 1 0,3-13 1 0,0-4 3-2,0-7 0 3,0-5-1-1,0 2 4-1,0-6 2-1,0 10-2 2,0 1-1 0,7 5-6 0,2 1 0-2,1 1 1 2,-6 1-1 0,1 1-1 0,-1 6 0-2,-1-1 0 2,-2 8 0 0,2-5-1 0,2-2 1-2,-5-3 0 2,0-7 0 0,0-8 0 0,0-1-1-2,0-6 1 2,0 2-1 0,0-1 1 0,0-1 0-2,5-3 0 2,13 2 0 1,11 3 0-2,11 1 0 0,11 3-1 0,6-1 1 1,4 3-2 0,7 2 2-2,1-9-1 3,7 5 1-2,12-9-1 1,12 0 1-2,10 0 0 2,5 0 1 0,-2-3-1 0,0-17 0-2,-6 3 1 2,-3 0 2 1,7-3-2-2,3 3 2-1,9-1-1 2,-2 1 1 0,6-3-2 0,-6 6 3-2,-1 1-3 2,5 13 1 0,-2 0 1 1,-6 0 4-4,-7 0-7 4,-10 4 1-1,-5-1-1-1,-1-3 2-1,-1 0-2 3,1-7 0-1,6-17 0-1,0 1 1-1,-2 6-1 2,2 0 2 1,0 10-2-2,0 1 4-1,-2 2 1 2,2 4-4 0,-3 0-1 0,0 0 5-2,3 0-2 2,0 0 0 0,-5 7 1 0,1 3-1-1,-6 5 3 1,-2-6 1-1,2-6-3 1,10-3-4-2,5 0 0 2,-2-12 0 0,-2-20 0 0,-1 2 0-2,-4 10 0 2,-11 9 0 1,-2 11 0-2,1 0 0-1,-3 0 0 2,-4 9 0 0,3 3 0 0,-17-5 0-2,1-1 0 2,-1-4 0 0,-3 2 0 0,3-1 0-2,-5-3 0 3,1 0 0-2,1 0 0 1,-1 0 0-2,3-9 0 2,9-8 0 0,6 0 0 2,7 9 0-2,3 3 0-4,8 5 0 5,-6 0 0-2,-3 0 0-1,-8-4 0 2,-7-7 0 0,-1 0 0 0,1 2 0-2,6 4 0 2,5 5 0 0,5 0 0 0,-3 0 0-1,-1 0 0 1,-12 0 0-1,-13 0 0 1,-2 2 0-2,-6 1 0 2,1 6 0 0,-2 0 0 0,-9 1 0-2,-9 4 0 2,-14-4 0 0,-5-3-4 1,-11-4-2-4,-1 0-5 3,0-3-3 0,0 0-8 0,0 0 0-2,0-17-5 2,0-36 5 1,0-26 16-2,0-17 2-1,0-15 2 3,-14-16-2-2,-12-10 4 1,0-7-3-2,2-1-1 2,1-5 0 0,9 4-1 0,-1 5 2-2,-1 11-1 2,3 12 2 1,0 16 1-2,3 16 1-1,6 10-3 2,-8 4 2 0,5 1-1 0,-11-7-1-2,2-10 0 2,-1-14-3 0,-6-6 0 1,4 1 0-4,2 2 3 4,5 11-6-2,0 6 7 1,11 6-2-2,-5 15 1 2,6 16 0 0,0 18 3 0,0 16 0-2,0 12 0 2,0 5 1 0,0 0 1 0,-4 0-2-2,1 0-5 2,-3 0-2 0,-10 0 1 0,-11-7 0-1,-18-3 6 0,-12-7 3 2,-9-1-3-2,-8 3 0 0,7-2-1 1,-7 0 2-1,-1 4-2 1,-2 6 2-2,-4-1 0 2,-6 1-1 0,-8-1 0 0,-7-1 0-2,-6-3 1 2,-2 2 2 1,6 0-2-2,4-2-1-1,3-1 1 2,2-3 0 0,6-4 0 0,4 7-1-2,-3-1 2 2,2 6 0 0,2 5 1 0,5 3 1-2,-2-3 0 3,-4 0 0-2,1-5 1 1,-11-5-1-2,-5 6 4 2,-10-4-5 0,-2 7 2-2,8 4-3 2,-7 0 2 1,8 0-3-2,-4 9 6 1,-3 11 9-2,3 3-13 2,0-1 2 0,1-3-1-2,1 4-2 2,8-1 2 0,10-7-2 0,10-1 0 0,12-9-1-2,6-2-1 3,7 0-1-2,4-3 1 1,-2 2 1-2,6 2 0 2,-7 4 2 0,1 0-1 0,-3 1 0-1,-5-1 0 0,-2-6 2 1,0 2-3 0,0-4 1-2,4 0-1 2,-1 0 0 0,-1 0 1 0,-9 0 1-2,-7 0-1 2,-10 0 2 0,-3 0 2 0,-5 0 1-2,5 0 3 3,3 0-9-1,1 0 1-1,3 0-1-1,2-6-2 2,0 1 1 0,-2-1 0 0,0 0 7-2,-1 1-2 2,4-3 1 0,5 1-5 0,4-1 1-2,0 4 2 2,10-1-2 0,2 3-1-2,4-1-1 2,9 3 3 0,2 0 1 0,5 0 1 0,-2 0 2-2,-1 0-1 3,3 0 0-2,-2 9 0 1,5-4-3-2,0-5 2 2,5 0-4 0,5 0 1 1,-6 0-2-4,4 0 2 3,-2 0 0 0,1 0-2 0,-1 0 0-2,0 0 0 2,7 0 0 0,4 0 0 0,6 0 0-2,4 0 0 2,6 0 0 0,0 0-11 0,0 0-66-2,0 0-53 3,0-11-86-2,19-2-67 2</inkml:trace>
    </iact:actionData>
  </iact:action>
  <iact:action type="add" startTime="8999">
    <iact:property name="dataType"/>
    <iact:actionData xml:id="d2">
      <inkml:trace xmlns:inkml="http://www.w3.org/2003/InkML" xml:id="stk2" contextRef="#ctx0" brushRef="#br0">21106 2729 649 0,'0'0'239'8,"0"0"-124"0,0 0-28-2,0 0-12 2,0 0 9 0,0 0 17-2,0 0-14 2,0 0-25 0,0 0-8 0,5 0-11-2,20 0 3 2,1 0-4 1,2 0-5-2,-2 0-9-1,4 0-5 2,-7 0-7 0,-2 0-9 0,-5 0-7 0,0 0 0-2,-8 0 0 2,1 0-7 0,-2 0-23 0,-7 5-39-2,0 3-33 2,0 1-25 0,0-3-106-2,0-4-146 2</inkml:trace>
    </iact:actionData>
  </iact:action>
  <iact:action type="add" startTime="9458">
    <iact:property name="dataType"/>
    <iact:actionData xml:id="d3">
      <inkml:trace xmlns:inkml="http://www.w3.org/2003/InkML" xml:id="stk3" contextRef="#ctx0" brushRef="#br0">21117 2944 848 0,'0'0'183'7,"0"0"-84"2,0 0-4-4,0 0-21 3,0 0 1-2,0 0-14 2,51 0-23 0,-26 0-10 0,6 0-11-2,-2-7-6 2,0-3 8 1,-1 7-7-2,-2 3-3-1,-9 0-6 2,-1 0-3 0,-3 0-38 0,3 0-51-2,-1 0-58 2,-15 0-43 0,4 0-181 0</inkml:trace>
    </iact:actionData>
  </iact:action>
  <iact:action type="add" startTime="9853">
    <iact:property name="dataType"/>
    <iact:actionData xml:id="d4">
      <inkml:trace xmlns:inkml="http://www.w3.org/2003/InkML" xml:id="stk4" contextRef="#ctx0" brushRef="#br0">21787 2683 518 0,'0'0'246'8,"0"0"-91"0,0 0-52 0,0 0-52 0,0 0-17-2,0 0-3 2,0 0 12 0,14 278-6-2,-14-238-7 2,-3-12 3 0,1-11-13 0,-3-11-12-2,5-6-8 2,0 0-3 0,0 0-7 0,0-34-1-2,0-8 11 2,0-10-1 0,0 3 1 0,7 3 0-2,4 4-1 2,0 9-2 0,1-1 0 1,4 9 0 0,1 5-1-2,-10 10-3 0,8 5 2-1,-6 5 5 0,7 0 6 2,1 0-1 0,2 18 4 0,4 13 5-2,-1 11 2 2,1 5 5 0,0 4-2 0,-7-3-10-1,-1-1 3 0,-13-7-7 2,3-3-4-2,-5-10-1-1,0-7 0 2,0-8-6 0,0-9-26 0,0-3-34-2,0 0-22 2,0-20-73 0,6 0-64 0,-1-2-538-2</inkml:trace>
    </iact:actionData>
  </iact:action>
  <iact:action type="add" startTime="10543">
    <iact:property name="dataType"/>
    <iact:actionData xml:id="d5">
      <inkml:trace xmlns:inkml="http://www.w3.org/2003/InkML" xml:id="stk5" contextRef="#ctx0" brushRef="#br0">22280 2823 317 0,'0'0'438'8,"0"0"-251"0,0 0-59 0,0 0-35-2,0 0-34 2,0 0 16 0,-3 0 31 0,3 0-20-2,17 0-4 2,12 0-37 0,6 0-13 0,0 0-7-2,-2 0-13 2,2 0-7 0,-5-4-5 0,-2-2 0-2,-3 3-6 2,-14 1-29 0,-2-2-52 0,-2-2-39-2,-7 6-91 2,0-2-188 0</inkml:trace>
    </iact:actionData>
  </iact:action>
  <iact:action type="add" startTime="10936">
    <iact:property name="dataType"/>
    <iact:actionData xml:id="d6">
      <inkml:trace xmlns:inkml="http://www.w3.org/2003/InkML" xml:id="stk6" contextRef="#ctx0" brushRef="#br0">22816 2330 261 0,'0'0'473'7,"0"0"-324"0,0 0-26 0,0 0-57-1,0 0-29 3,0 0 2-2,29 197 7 1,-29-128-2-2,0 13-6 2,0 2-3 0,0 3-3 0,0-9-16-2,0-15-6 2,0-21-7 0,-9-17-3 0,5-14 0-2,4-11 0 2,0 0-15 0,0 0-27 0,0 0 38-2,0-8 4 2,0 3 5 0,0 5-1 0,0 0 4-2,0 0-5 3,0 0-2-2,0 0 1 1,0 0-2-2,0-3-2 2,4-3-4 0,2 0 6 0,0-2 3-2,1-1-2 2,-2 2 6 0,6-8-1 0,4-2 3-2,8-8-4 3,4-10-1-2,5 0-1 1,-3-11-2-2,3 1 3 2,-1 9-3 0,-8 8 2 0,-6 11-1-2,-4 10 0 3,-6 6-2-2,-1-3 0 1,-3 4-3-2,-3 0-23 2,0 0-30 1,0 0-9-2,0 0-11-1,0 0 10 2,0 17 13 0,0 7 12 0,-3 1-21-2,-10-5-35 2,0-7-18 0,9-9-145 0,1-4-125-2</inkml:trace>
    </iact:actionData>
  </iact:action>
  <iact:action type="add" startTime="11474">
    <iact:property name="dataType"/>
    <iact:actionData xml:id="d7">
      <inkml:trace xmlns:inkml="http://www.w3.org/2003/InkML" xml:id="stk7" contextRef="#ctx0" brushRef="#br0">23026 2845 274 0,'0'0'349'7,"0"0"-165"1,0 0 19 0,0 0-84-2,0 0-36 2,0 0-20 0,42 52 3 0,-27-32-7-2,-1 0-9 2,7-3-8 0,-6 0-7 0,-1-4-16-2,-9-2-8 3,-3 0-11-2,1 1-3 1,1-1-29-2,0-2-47 2,5-9-33 0,3 0-46 0,-5 0-71-2,-3-9-293 2</inkml:trace>
    </iact:actionData>
  </iact:action>
  <iact:action type="add" startTime="11844">
    <iact:property name="dataType"/>
    <iact:actionData xml:id="d8">
      <inkml:trace xmlns:inkml="http://www.w3.org/2003/InkML" xml:id="stk8" contextRef="#ctx0" brushRef="#br0">23394 2717 628 0,'0'0'278'7,"0"0"-87"0,0 0-56-2,0 0-38 4,0 0-36-2,0 0-14 1,193-12-23-2,-152 7-6 2,-1 2 1 0,-5 3-2 0,4 0-11-2,-10 0-5 2,-4 0-2 1,-12 0-18-2,-10 0-68-1,-3 0-81 2,0 0-83 0,0 0-625 0</inkml:trace>
    </iact:actionData>
  </iact:action>
  <iact:action type="add" startTime="12193">
    <iact:property name="dataType"/>
    <iact:actionData xml:id="d9">
      <inkml:trace xmlns:inkml="http://www.w3.org/2003/InkML" xml:id="stk9" contextRef="#ctx0" brushRef="#br0">23568 2523 174 0,'0'0'242'8,"0"0"-46"0,0 0-7 0,0 0-60-2,0 0-42 2,0 0-23 0,-7 129-27 0,7-81-13-2,0 3-14 2,-3-1-5 0,0-10-4 0,3-13-1-2,0-12 0 2,0-15-20 0,0 0-45 0,0 0-107-2,0-20-118 3</inkml:trace>
    </iact:actionData>
  </iact:action>
  <iact:action type="add" startTime="12512">
    <iact:property name="dataType"/>
    <iact:actionData xml:id="d10">
      <inkml:trace xmlns:inkml="http://www.w3.org/2003/InkML" xml:id="stk10" contextRef="#ctx0" brushRef="#br0">24097 2212 384 0,'0'0'263'6,"0"0"-136"1,0 0-6-1,0 0-47 3,0 0-13-2,0 0-23-1,-1 347-12 2,-18-265-5 0,6-6-18 0,1-9-3-2,1-2-2 2,11-4-47 0,0 5-51 0,0-51-136-2,9 0-241 3</inkml:trace>
    </iact:actionData>
  </iact:action>
  <iact:action type="add" startTime="14851">
    <iact:property name="dataType"/>
    <iact:actionData xml:id="d11">
      <inkml:trace xmlns:inkml="http://www.w3.org/2003/InkML" xml:id="stk11" contextRef="#ctx0" brushRef="#br1">21939 4123 424 0,'0'0'316'8,"0"0"-178"0,0 0-51-2,0 0-40 2,0 0-12 0,0 0 0 0,0 0 9-2,29-94-4 2,-29 83-10 0,0 3-11 0,-12 3-12-2,-12 1 0 2,1 4 2 0,-11 0-6-2,2 0 4 2,-7 0 13 1,3 11-12-2,-2 19 7-1,-1 0-1 2,9 1 1 0,4 0 1 0,8 0-5 0,4 0 2-2,2-5-2 3,8-2 1 0,4-8-6-2,0-9-2 1,0-7-3-3,33 0-1 3,8 0 2 0,1-23 2-2,0-8-1 2,0-11-2 0,-2-8 0-1,4-14-2 0,-6-19 1 2,-8-21 0-2,-4 0-2-1,-11 3-2 2,-7 31 0 0,0 27 2 0,-6 23 0-2,-2 15 2 2,0 5-3 1,0 8 0-2,0 38 3 1,0 21 6-1,-5 9-1 0,-8 3 5 1,-2-4 0 0,6-4-3-2,5-7-3 2,0-10-4 0,4-7 1 0,0-7-1-2,0-15-1 2,0-10-15 0,0-13-11 1,0-2-30-4,0 0-47 3,7-2-1 0,6-19-14 0,-10 7-85-2,-2 6-262 2</inkml:trace>
    </iact:actionData>
  </iact:action>
  <iact:action type="add" startTime="15460">
    <iact:property name="dataType"/>
    <iact:actionData xml:id="d12">
      <inkml:trace xmlns:inkml="http://www.w3.org/2003/InkML" xml:id="stk12" contextRef="#ctx0" brushRef="#br1">22125 4099 244 0,'0'0'585'7,"0"0"-397"-1,0 0-51 2,0 0-59 0,0 0-38-2,0 0-21 2,178 29-10 0,-155-29-7 0,0-14-2-2,-5-16-2 2,-8-2 0 0,-10-2-3 0,0 6-7 0,0 6-26-2,-12 10-1 3,-15 10-18-2,-1 2 5 2,-2 0 31-4,2 27 21 3,1 14 7 0,-1-4 3-2,11 7 9 2,5-6 4 0,0-4-1 0,12-5-8-2,0-11-3 2,0 0-3 0,27-9 3 1,10-6-9-2,5-3-1-1,-1 0-1 2,-6 0-8 0,-3 0-44 0,-25 0-79-2,-6-6-185 3</inkml:trace>
    </iact:actionData>
  </iact:action>
  <iact:action type="add" startTime="15911">
    <iact:property name="dataType"/>
    <iact:actionData xml:id="d13">
      <inkml:trace xmlns:inkml="http://www.w3.org/2003/InkML" xml:id="stk13" contextRef="#ctx0" brushRef="#br1">22739 4037 419 0,'0'0'279'4,"0"0"-151"4,0 0 0 0,0 0-60 0,0 0-14 0,0 0 9-2,-127 54-6 2,109-31-18 0,14-3 1-2,4-3-13 2,0-3-4 0,0-4-7 0,17-4-3 0,15 0-9-2,-3-6-3 2,-6 0-1 0,2 0-1-2,-6-9-5 2,-2-16-1 0,-1-4 3 0,-9 2 0-2,2-3 4 2,-5 6 0 0,-1 10 0 0,-3 9 1-2,0 5 0 2,0 0 4 0,0 0 9 0,0 0 2-2,0 11 1 2,0 11-7 0,-3 5 1 0,3 8 18 0,-1 19 3-2,-2 10-6 3,-8 9-14-2,-2 9 0 1,-5-1-7-1,-5-2-4 0,0-6-2 1,-9-11 1 0,-2-11-1-2,3-12-1 2,-4-17-4 0,4-14-8 0,5-8-21-2,-3 0-34 2,15-44-42 0,8-18-8-2,6 27-69 2,0-2-481 0</inkml:trace>
    </iact:actionData>
  </iact:action>
  <iact:action type="add" startTime="16613">
    <iact:property name="dataType"/>
    <iact:actionData xml:id="d14">
      <inkml:trace xmlns:inkml="http://www.w3.org/2003/InkML" xml:id="stk14" contextRef="#ctx0" brushRef="#br1">23428 3487 726 0,'0'0'260'9,"0"0"-102"-1,0 0-42-3,0 0-37 3,0 0-27 0,0 0-16 0,0 0-8 0,84 12-9-2,-65-7-7 2,1 3 8 0,5 9-1-2,6 8 8 2,-3 4-5 0,-3 3 3 0,-2-5-12-2,-10-5-8 2,-7-6-2 0,-6 0-1 0,0-5-2-2,0 6-2 2,0 2 2 1,0 11 1-2,-23 7 2-1,-11 0-3 2,-12-4-1 1,-5-4-2 1,-3-4 1-4,7-11 2 2,2-6-9-2,14 1-5 2,11-9-1 0,10 0 4-2,10 0 5 1,0 0 2 1,0 0-1-2,0 0 5 2,0 0 1 0,0 0 2 0,20 3-3-2,10 5 0 2,10 4 1 1,0-2-1-2,1 4 1-1,-2 3-1 2,-3 4 0 0,-8-2 0 0,-8 6 1-2,-3 5 0 2,-9 4 0 0,0 4 7 0,-8-5-5-2,0 0 3 3,0-4-6-2,-29-1 2 1,-14-3-2-2,-6-2 0 2,-6-5 0 0,1-11 0 0,6-4-1-2,-1-3-13 2,5 0-55 1,-4-17-43-2,32-3-85-1,1 3-145 2</inkml:trace>
    </iact:actionData>
  </iact:action>
  <iact:action type="add" startTime="17604">
    <iact:property name="dataType"/>
    <iact:actionData xml:id="d15">
      <inkml:trace xmlns:inkml="http://www.w3.org/2003/InkML" xml:id="stk15" contextRef="#ctx0" brushRef="#br1">21101 4024 571 0,'0'0'202'7,"0"0"-75"1,0 0-16-2,0 0-42 2,0 0-21 0,0 0-3 0,0 0-8-2,-261 35-13 2,209-27-5 1,7-3-4-2,6 0 1-1,6 2 4 2,1-2 5 0,12-5-7 0,1 0-10-2,6 0-2 2,5 0-3 1,0-5 1-2,3-16-3-1,5 0 0 2,0-6 1 0,0-3 2 0,0-7 0 0,0-7-4-2,0-5 1 2,0-9-1 0,0-8 0-1,8 7 0 0,-3 9-1 2,-2 11 3-2,-3 17-2-1,0 10 0 2,5 4-1 0,-5 4 0 0,0 1-3-2,0 3 4 2,0 0 7 0,-13 0-3 0,-2 10-3-2,-5 14 8 3,2 14 6-2,2 1-8 1,-2 0 1-2,5-2-5 2,5-15-3 0,8-11 0 0,0-11 0-2,0 0-9 2,0-13 4 0,3-36 5 0,15-4 0-2,-2-1 3 2,-5 3-3 0,1 16 0 0,-2 6 0-2,0 9-2 2,-6 6 3 0,5 6-2 0,-5 0 2-2,4 5 3 3,0 3 7-2,3 0 0 1,2 0 10-2,3 22-4 2,8 23-8 0,-1 8-3 0,2 7-2-2,-2-2-2 2,-5-13 0 1,-2-8-2-2,-5-18 0 1,-7-10-6 0,7-9-21-2,-1 0-57 2,-6-17-86-2,-4 0-36 2,0 0-381 0</inkml:trace>
    </iact:actionData>
  </iact:action>
  <iact:action type="add" startTime="25349">
    <iact:property name="dataType"/>
    <iact:actionData xml:id="d16">
      <inkml:trace xmlns:inkml="http://www.w3.org/2003/InkML" xml:id="stk16" contextRef="#ctx0" brushRef="#br0">2296 8451 492 0,'0'0'269'7,"0"0"-103"0,0 0-73 1,0 0-17-2,0 0 8 2,0 0 33 0,0 0-51-2,-327 33-21 2,176-16-4 0,-4 0-25 0,-2 1-15-2,10 3 1 2,13-1-4 0,23-7 1 0,22-6-34-2,25-7-53 2,28 0-65 0,36 0-95 0,0-7-196-2</inkml:trace>
    </iact:actionData>
  </iact:action>
  <iact:action type="add" startTime="25687">
    <iact:property name="dataType"/>
    <iact:actionData xml:id="d17">
      <inkml:trace xmlns:inkml="http://www.w3.org/2003/InkML" xml:id="stk17" contextRef="#ctx0" brushRef="#br0">2202 8760 318 0,'0'0'533'6,"0"0"-370"0,0 0-91 2,0 0 62 0,0 0-38 0,0 0-27-2,-535 22-11 2,390-5-26 0,9 2-24 0,19-8-4-2,23-3-4 2,17-4-9 0,13-4-82 0,64 0-103-2,0 0-275 2</inkml:trace>
    </iact:actionData>
  </iact:action>
  <iact:action type="add" startTime="35471">
    <iact:property name="dataType"/>
    <iact:actionData xml:id="d18">
      <inkml:trace xmlns:inkml="http://www.w3.org/2003/InkML" xml:id="stk18" contextRef="#ctx0" brushRef="#br0">24522 8410 1 0,'10'12'530'8,"-10"-4"-415"0,0-4-35 0,0 1-47-1,0-5-8 0,0 0 20 2,0 0 24-2,0 0-2-1,8 0 6 2,-3 0-6 0,8 0-15 0,3 0-9-2,6-3-12 2,-3-16 2 0,1 2-9 0,5-3-16-2,1-3-7 2,-4 4 3 0,-1 4 5 0,-3 5 1-2,-1 5 6 2,-8 5 4 0,-2 0-1 0,0 0 0-1,2 0-3 0,-2 0-8 2,6 5-1-2,0 11-5-1,2 1 1 2,-3 0 0 0,-1-3-1 1,2-2 2-4,0-4-4 3,2-3 2 0,5-2-2 0,5-3 0-2,-1 0-1 2,4 0 0 0,-8-3 2 0,-4-5-2-2,0-1 1 2,-3 4 0 0,-3-2 0 0,-1 6 1-2,-9-3 1 2,4 4 2 1,-4 0 3-2,2 0-3-1,5 0 3 2,-1 0-4 0,4 5 2 0,-3 11 2-2,5-3-4 2,-4-5 1 0,1 1 0 0,11-6 1-2,1-3-5 2,5 0 0 0,7 0-2 0,-1-8 2-2,1-9 0 2,4-3 0 0,-7 3 0 1,-1 3 0-4,-9 3 1 3,1 5-1 1,-7 6 2-2,-1 0 0-1,0 0-2 2,-6 0 1 0,5 0 0 0,-3 0 1-2,-1 9 2 2,3 6 0 0,-4-2 0 0,2-6-1-2,-1 3 2 3,1-4-1-2,1 2-3 1,3-5 0-1,3 2-1 0,6-5 0 1,-2 0-1 0,3 0 1-1,0 2 1 0,1-2 0 2,-4 0-1-2,3 3 1-1,-8-3-2 2,4 4 3 0,-6 1-3 0,7 0 2-2,-6 1-1 2,4 0 1 0,5-1-1 0,-4 1 2-1,3 1-1 0,-4-3-1 1,6 5 2 0,-4 0-2-2,6-4 0 2,1 0 0 0,5-5-1 0,6 0-1-2,-2 0 0 2,-1-15 2 1,-6 2-2-1,-12 6 2-3,-3 7 1 4,-7 0 2-2,-1 0 2 1,-2 0-2-2,8 0 2 2,-4 0-3 0,-3 7-1 0,6-1-1-2,-6 6 0 3,2-4 1-2,-1 0-1 1,4-2 0-2,3-3 0 2,3-3 0 0,8 0-3 0,0 0 1-2,12 0 1 2,-6-20 0 1,-4 6 1-2,-1-2-1-1,-5 4 1 2,-4 7 0 0,-4-2 1 0,-1 4 0-2,-6 3-1 2,-2 0 2 1,1 0-1-2,0 0 1-1,1 0-2 2,5 0 3 0,3 0-3 1,3 0 0-4,1 0-1 3,6 0 0 0,5 0 0 0,2 0 1-1,7-10-2 0,-3-15 2 2,8-4 0-2,-7 7 0-1,-3 5 0 2,-12 9 0 0,1 8 1 0,-7 0 2-2,-1 0 4 2,0 0 0 0,-3 0-3 0,3 13-2-2,3 1-1 2,8-1-2 0,-7 2 2 0,8-3-3-2,1-2 2 2,0 0-2 0,-3-10 2 0,2 2-3-2,-5-2-1 2,-4 0-3 1,0 0-16-2,-2 0-28-1,-1-19-74 2,-13 9-98 0,0 5-434 0</inkml:trace>
    </iact:actionData>
  </iact:action>
  <iact:action type="add" startTime="42618">
    <iact:property name="dataType"/>
    <iact:actionData xml:id="d19">
      <inkml:trace xmlns:inkml="http://www.w3.org/2003/InkML" xml:id="stk19" contextRef="#ctx0" brushRef="#br0">603 8568 82 0,'0'0'705'7,"0"0"-513"2,0 0-81-1,0 0 11-3,0 0-62 3,0 0-14 0,0 0 34 0,0 199-20-2,0-139-11 2,3-4 2 0,-1-3-10 0,2-5-8-2,0-6-9 2,2-7-3 0,-4-13 0 0,1-12-4-2,5-4-2 2,-6-6 7 0,8 0-2 0,6 0 4-2,13 0 1 2,3 0-14 0,11 0 1 0,7 0 7-2,-6 0 9 2,16 0-3 1,7 0 3 0,6 6 0-4,7-1-6 3,6 3 7 0,6-1-8 1,-2-2-18-4,7-5-3 4,-2 0 0-1,-3 0 0 0,8 0 0 0,5 0 0-3,6-8 0 4,5-4 0-1,2 1 0-1,2 3 0 0,-4 0 0 1,-12 3 0-1,4-4 0 0,-7-2 0 1,8 1 0 0,-8 3 0 0,-1 0 0-3,-2 4 0 4,-1 1 0-1,6 2 0 0,5 0 0-2,5 0 0 2,-1 0 0 0,0 0 0 1,-11 0 0-4,-7 2 0 3,-7 4 0-1,-3-2 0 1,-1-2 0-1,11 1 0 1,-3 3 0 0,9 0 0-1,1 1 0 0,-9 6 0 1,-6-6 0 0,-4-1 0-1,-8-4 0 0,-1-2 0 1,-5 0 0 0,4 0 0 0,-1 0 0-2,11 0 0 4,0 0 0-4,4 0 0 2,-11 0 0-3,5 9 0 4,-11-6 0-2,0-3 0 2,0 0 0-3,-5 0 0 2,3 0 0 0,-7 0 0 0,-6-14 0-1,-6 1 0 0,-12 9 0 1,0 1 0 0,-8 3 0-3,5 0 0 4,-2 0 0-1,-2 0 0 0,-5 0 0-2,-5 0 0 2,-6 0 0-2,-1 0 0 2,-3 0 0-2,-7 0 0 4,-2 0 0-1,0 0 0-4,0 0 0 3,2 0 0-2,1 0 0 3,4 0 0-2,-1-30 0-1,4-19 0 2,-4-20 0 0,1-10 0 0,-7-12 0-2,3 4 0 2,-2 18 0 0,-1 18 0 0,0 25 0-2,0 17 0 3,0 9 0-2,0 0 0 1,0 22-110-2,0 4-98 2,0 17-194 0</inkml:trace>
    </iact:actionData>
  </iact:action>
  <iact:action type="add" startTime="46607">
    <iact:property name="dataType"/>
    <iact:actionData xml:id="d20">
      <inkml:trace xmlns:inkml="http://www.w3.org/2003/InkML" xml:id="stk20" contextRef="#ctx0" brushRef="#br1">15328 15316 612 0,'0'0'309'6,"0"0"-139"2,0 0-36 0,0 0-9 0,0 0-35 0,0 0-11-2,0 0 0 2,780-12-8 0,-531 12 1 0,48 0-14-1,23 12-2 1,18 7-14 1,4-6-23-2,-13-1-1 0,-7-12-5 0,-16 0-2 1,-28 0 0 1,-30 0-4-4,-43 0-7 4,-37-4 0-1,-28-9-21 0,-24-2-32-3,-23-6-32 4,-25-2-19 0,-27 10-44-2,-33 10-18-1,-8 3-70 0,-45 0-255 2</inkml:trace>
    </iact:actionData>
  </iact:action>
  <iact:action type="add" startTime="47155">
    <iact:property name="dataType"/>
    <iact:actionData xml:id="d21">
      <inkml:trace xmlns:inkml="http://www.w3.org/2003/InkML" xml:id="stk21" contextRef="#ctx0" brushRef="#br1">15563 15543 702 0,'0'0'284'6,"0"0"-112"2,0 0-41 0,0 0-35 0,0 0-25-2,0 0 4 2,685 0 17 0,-415-3-7-2,50-2-6 2,28 2-18 1,25 3-15 0,8-4-10-1,0-1-11-2,-7-7-7 2,-32-1-5 0,-53-9-4 0,-53 3-9-2,-58 4-14 3,-50 2-52-2,-51 1-43 1,-41-2-77-2,-46 11-53 2,-45 3-154 0</inkml:trace>
    </iact:actionData>
  </iact:action>
  <iact:action type="add" startTime="51083">
    <iact:property name="dataType"/>
    <iact:actionData xml:id="d22">
      <inkml:trace xmlns:inkml="http://www.w3.org/2003/InkML" xml:id="stk22" contextRef="#ctx0" brushRef="#br2">10827 15259 462 0,'0'0'173'8,"0"0"-33"0,0 0-23 0,0 0-65-2,0 0 1 2,0 0 3 0,0 0 1 0,43 93 5-2,-30-67-5 2,-1 5-10 0,3 2-4 0,-1 4-2-2,-1-5-13 3,2-3-9-2,1-9-2 2,0-12-6-4,7-8-1 4,13 0-7-2,9 0-2 1,10-28 0-2,4-2-1 3,-5 7 2-2,-5 3 3 1,-8 12 9-2,1 6 11 2,-1 2 0 0,-10 0-6 0,3 0-12-2,-8 0 2 2,0 2 1 0,1 15-5 0,0 0 2-2,-3 0-3 3,-6-4-1-2,5-1 1 2,-1-12-1-4,12 0-3 4,7 0 0-2,11-9-1 1,9-19 1-2,-2 4 0 2,-6-3 0 1,-4 10 1-2,-10 9-1 0,-9 8 3 0,-1 0 0 1,-4 0 6 0,3 0 7-2,1 20-4 2,1 2-5 0,-1 1-2 0,-4-6 0-2,-1-6-2 3,1-3 5-2,3-5-3 2,5-3-2-2,7 0-3-1,4-3 0 2,7-19 0 0,10 0-1-2,-2 0 1 2,0 2 0 0,-2 3 1 0,-12 0-1-2,4 9 1 3,-13 1-1-2,-1 7 2 1,-6 0 0-2,-4 0 5 3,2 4 0-2,-2 16-4 1,7 5-1-2,-3-1 0 3,1 2 1-2,-1-3-2 2,-4-10 3-4,2-4-2 3,2-9 0 0,5 0-2 0,9 0-4-2,8-6 2 2,-3-22 1 0,4-3 0 0,-6 6 2-1,-4 8 0 0,-10 9 0 1,-7 3 0 0,-6 5 0-2,1 0 1 2,-4 0-1 0,1 0 2 0,7 0-1-1,-7 13-2 1,9 4 2-1,-6 0-2 2,5 0 1-4,1-2-1 3,-3-8 1 0,1 1-1 0,9-4-2-2,-3-4 1 2,11 0-3 0,2-9 3 0,4-18-3-1,-1 0 4 0,-1 10 0 1,-9 4 3 0,-2 8-3-2,-11 2 4 2,-3 3-3 0,-4 0 1 0,-1 0 0-2,2 0-1 3,6 21 0-2,3 3 0 2,-2-4 0-3,-4-10 0 1,-1-1-1 1,-5-4 0 1,9-2-1-4,5-3 0 3,4 0-3 0,3 0 3 0,1 0-2-1,-3 0 0 0,6-14-1 1,2 1 4 0,2 0-1-2,-1 6-6 2,5 3-14 0,-7 4-21 0,-6 0-42-2,-31 0-48 3,-3 9-137-2</inkml:trace>
    </iact:actionData>
  </iact:action>
  <iact:action type="add" startTime="53814">
    <iact:property name="dataType"/>
    <iact:actionData xml:id="d23">
      <inkml:trace xmlns:inkml="http://www.w3.org/2003/InkML" xml:id="stk23" contextRef="#ctx0" brushRef="#br0">23039 15240 591 0,'0'0'245'8,"0"0"-89"-1,0 0-66 1,0 0-28-2,0 0-15 2,0 0-19 0,0 0 3 0,21 78 14-2,-13-61-5 2,4-4-4 0,1 2 1 1,7-5-1-4,14-8-19 3,9-2-9 0,3 0-6 0,11-2-2-2,4-23 3 2,3-2-1 1,-5 2 3 0,-5 8 3-4,-9 9 14 3,-6 5 11 0,-12 3 8 0,-6 0-12-2,-5 0-14 2,1 0-2 0,-4 11-5 0,1 4-1 0,2-2-2-2,0 1 3 2,2-5-3 0,8-4 4-2,4-5-5 1,9 0-4 1,5 0 0 1,-4 0 0-3,1-17-1 2,-5 3 3 0,-4 4 1 0,-9 7-3-2,-7 3 2 2,-3 0 10-1,-1 0 9 1,4 0-6-1,0 20-1 0,4 4-10 2,0-7 0-2,4 0-2 0,0-4 1 1,8-3-1 0,1-5-2 0,8-2 0-2,7-3-2 2,4 0 2-1,0 0-1 1,5-18 0-2,-11 1 0 2,-8 4-3 0,-9 4 4 0,-6 7 1-1,-11 2 0 1,-4 0 1-1,3 0 2 2,-1 0 4-4,0 0-2 4,7 2-1-2,-1 15-4 1,3-8 0-2,-5 0 0 3,2-7 0-2,8-2-1 2,0 0-1-4,11 0-4 3,6 0 5 0,2-17-1 0,-1-5-1-1,2 5 2 0,-5 4 0 1,-12 6 3 0,-6 2-2-1,-8 2 1 0,0 3 0 1,3 0 2 0,-2 0-3-2,6 0 3 2,-1 8-3 0,3 1 1 0,7 2-1-2,-6 0-1 3,9-3 1-2,-3 1-1 2,2-1-1-4,2-8 1 3,6 3-3 0,2-3 2 0,-1 0-1-2,7 0 0 2,-4 0 2 0,1 0 0 0,-5 0 1-1,-7 0-1 0,-3-3 1 1,-5 3-1 0,-5 0 1-2,4 0-1 2,-8 0 0 0,1 0 1 0,-2 0 0-2,-1 0 0 2,3 0 0 0,7 0 0 1,-2 0-1-4,6 0 0 3,9 0-1 0,5 0-1 0,4 0 0-2,0 0 1 2,-5-8 1 0,-5 3 1 0,-3 5-1-1,-1 0 2 0,-2 0 1 2,5 0-1-2,-3 0-2-1,-4 9 2 2,-2 4 0 0,3-2-1 0,-4 1-1-2,5-4-1 3,2-5 0-1,6-3-5 0,11 0 4-3,0 0-1 4,0 0 3-2,4-6 1 1,-9 1-1-2,0-1-6 2,-7 0-7 0,-13 6-16 0,-3 0-39-1,-11 0-35 0,-9 0-51 2,0 2-142-2</inkml:trace>
    </iact:actionData>
  </iact:action>
  <iact:action type="add" startTime="64207">
    <iact:property name="dataType"/>
    <iact:actionData xml:id="d24">
      <inkml:trace xmlns:inkml="http://www.w3.org/2003/InkML" xml:id="stk24" contextRef="#ctx0" brushRef="#br0">27902 15341 571 0,'0'0'325'7,"0"0"-171"-2,0 0-70 4,0 0-15-2,0 0 77 1,0 0-25-2,0 0-21 2,-1500-20-9 0,978 20-31 3,-2 0-28-4,12 0-11-1,47 35-8 2,43 1-12 0,52 2-1 2,63-1-28-6,68-11-28 5,81-4-40-2,74-9-57 2,104-13-80-4,61 0-114 2</inkml:trace>
    </iact:actionData>
  </iact:action>
  <iact:action type="add" startTime="65062">
    <iact:property name="dataType"/>
    <iact:actionData xml:id="d25">
      <inkml:trace xmlns:inkml="http://www.w3.org/2003/InkML" xml:id="stk25" contextRef="#ctx0" brushRef="#br0">26966 18348 876 0,'0'0'190'6,"0"0"-36"1,0 0 16 1,0 0-56-2,0 0 4 2,0 0-15 0,1863-208-20 3,-1344 202-9-4,-3 6-6 0,-5 0-30 0,-12 37-16 1,-34 5-3-2,-46 3-8 2,-78-14-6 0,-86-11-5 0,-81-20-28-2,-70 0-29 2,-59-25-68 1,-45-31-117-2,-49 30-103-1,-35 8-320 2</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1:04.327"/>
    </inkml:context>
    <inkml:brush xml:id="br0">
      <inkml:brushProperty name="width" value="0.05292" units="cm"/>
      <inkml:brushProperty name="height" value="0.05292" units="cm"/>
    </inkml:brush>
  </inkml:definitions>
  <iact:action type="add" startTime="6550">
    <iact:property name="dataType"/>
    <iact:actionData xml:id="d0">
      <inkml:trace xmlns:inkml="http://www.w3.org/2003/InkML" xml:id="stk0" contextRef="#ctx0" brushRef="#br0">9295 13463 589 0,'17'-27'298'8,"-14"27"-157"0,-3 0-42 0,0 0-29-2,0 5-32 2,0 37 0 0,0 19-13 0,0 21 7-1,0 16 11 0,0 16-4 1,0 3-13 1,0 1-6-4,0-5-4 2,0-20-2 2,-7-24 0-1,3-18-7 0,1-22-3-2,3-17 1 2,0-12-5 0,0 0 0-2,0 0-8 2,0-41 8 0,0-29 1 0,4-34 5-2,6-24-4 2,-4-22 0 1,-6-11-2-1,3 4 1 0,-3 18 0-2,0 28-2 2,0 42 2 1,0 34-1-3,0 30 1 2,0 5 0-2,0 20 14 2,0 49 9 0,0 35-13-2,0 24-6 2,-3 15 2 0,-3 0 4-1,3-4 2 0,-1-11 1 2,1-29-2-1,2-28 0-1,1-24 2-1,0-30-7 2,0-16-7-1,0-1 0 0,0-21-10 2,1-50 10-2,18-27 4 2,-2-21-1-4,-11-7-3 2,-5 17 1 2,-1 21-1-1,0 31 1 0,0 33 0-2,0 18-1 1,0 6 4 2,0 25 5-3,0 37 22 2,0 17-26 0,0 12-3 0,0 1-2-3,0-2-3 4,0-8-26-1,0-13-59 0,0-12-45-2,0-55-97 2,0 3-226-1</inkml:trace>
    </iact:actionData>
  </iact:action>
  <iact:action type="add" startTime="7810">
    <iact:property name="dataType"/>
    <iact:actionData xml:id="d1">
      <inkml:trace xmlns:inkml="http://www.w3.org/2003/InkML" xml:id="stk1" contextRef="#ctx0" brushRef="#br0">6296 16915 456 0,'0'0'414'7,"0"0"-224"1,0 0-60 0,0 0-9-2,0 0-22 2,0 0-67 0,0 0-2 0,-57 410-8 0,37-270 3-2,0-5-2 2,4-13 11 0,8-24 0-1,1-33 0 0,7-29-7 2,0-25-4-2,0-11-20-1,0-6-3 2,0-45-5 0,23-23 5 0,2-18 9-2,-3-13-7 3,-5-17 3-1,-4 4-2 0,-3 12 5-2,-8 12-7 1,-2 42 2 2,0 23-2-1,0 24-1-3,0 5 3 4,0 22 19-1,0 34 22 0,-2 21-25-2,-8 15-14 2,1-11 1 0,2-5-3-1,6-14-2 1,-4-17 4-1,5-13 1 0,0-19 0 1,0-9 1-2,0-4-7 2,0-10-7 0,13-42-1 1,11-30 8-3,-4-11 0 1,-7 0 1 2,-7 23-1-2,-6 26 1 0,0 27-1 1,0 17 2-1,0 0 1 1,0 17 5-1,0 40 24 1,0 19-15 1,-6 6-12-2,-4-1-3-1,3-7-2 2,1-8-1 0,4-9-14 0,2-12-40-2,0-14-49 2,0-19-46-1,0-12-48 2,0 0-107-3</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1:04.327"/>
    </inkml:context>
    <inkml:brush xml:id="br0">
      <inkml:brushProperty name="width" value="0.05292" units="cm"/>
      <inkml:brushProperty name="height" value="0.05292" units="cm"/>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B050"/>
    </inkml:brush>
  </inkml:definitions>
  <iact:action type="add" startTime="3215">
    <iact:property name="dataType"/>
    <iact:actionData xml:id="d0">
      <inkml:trace xmlns:inkml="http://www.w3.org/2003/InkML" xml:id="stk0" contextRef="#ctx0" brushRef="#br0">151 14674 386 0,'0'0'156'7,"0"0"-52"2,0 0-38-3,0 0-38 1,0 0-7 2,0 0 38-1,0 0 36-1,0-2 31-1,0 2-2 2,0 0-41 0,0 12 38-1,0 27-34 0,0 17-41 2,0 12-10-2,0 10 9 1,0 3-20-2,0 0 10 2,0-7-14 1,0-12 2-3,0-23 2 2,0-14-1 0,3-13-2 0,0-7 3 0,-2-5-7-2,2 0-3 2,2 0 9 0,-1 0-7 0,5 0 12-2,7 0 7 2,4 0-3 0,7 7-15 0,5-5 7-2,6-2-4 2,1 3-3 0,5-3-8-1,-1 2-10 0,1 4 0 1,-4 0 0 0,1 2 0 0,4-3 0-2,10 4 0 1,1-1 0 2,2-3 0-1,6 3 0-2,3-3 0 2,7-1 0 0,1 0 0 0,-1-4 0-3,4 0 0 4,3 2 0-2,5-2 0 0,-2 0 0 0,-4 0 0 2,1 0 0-2,2 0 0 1,1 0 0-2,6 0 0 3,4 0 0-2,0 0 0 1,3 0 0-1,-4 0 0 0,-2 0 0 2,-4 0 0-1,-1 0 0-3,1 0 0 3,4 0 0 1,9 0 0-2,7 0 0-1,16 0 0 2,4 0 0 1,15 12 0-2,8 8 0 0,4 2 0 1,-2-5 0-1,-5 0 0 1,-10-9 0-2,-8-8 0 2,-7 0 0 0,-3 0 0 0,-7-17 0-2,-2-8 0 2,-3 3 0 1,3 2 0-2,-5 12 0 0,11 4 0 0,4 4 0 1,9 0 0-2,7 15 0 2,5 11 0 1,-4-1 0-2,-2-3 0 1,-3-11 0-1,-10 0 0 1,-6-11 0-1,-5 0 0-1,-8 0 0 2,-3 0 0 1,0 0 0-2,-1 3 0 2,7 2 0-4,-6 4 0 3,-7-6 0 1,-2-3 0-4,-13 0 0 3,-1 0 0 0,-3 0 0 0,3 0 0 0,-3-12 0-1,1 4 0 0,-2 1 0 1,-5 3 0 0,-5 4 0-2,-5 0 0 3,-1 0 0-2,-1 0 0 1,5-6 0-2,9 4 0 2,10-3 0 0,8 5 0 0,16 0 0-2,7 0 0 2,-1 0 0 1,-1 0 0-1,-14 2 0-2,-5 1 0 2,-6-3 0 0,0 0 0-2,12 0 0 2,2 0 0-1,14 0 0 1,4-12 0 1,9 2 0-3,-9 3 0 2,1 1 0 0,-4 4 0 0,-9-6 0-2,-1-4 0 2,2-1 0 0,-5-1 0-3,-3-1 0 3,0 0 0 0,3 10 0 0,-3 1 0-1,0 4 0 0,-5 0 0 1,0 0 0 1,-12 0 0-1,-9 4 0-3,-4 5 0 4,-11-5 0-1,-1-4 0-2,0 0 0 2,-1 0 0 0,1 0 0 0,5 0 0-1,2 0 0-1,3 0 0 2,2 0 0 1,1 0 0-2,-3 0 0 0,11 0 0 0,9 0 0 2,-1 0 0-2,6 0 0 0,0 0 0 0,-9 2 0 1,6 3 0-2,0 1 0 2,0 0 0 1,0-3 0-2,0-3 0 1,-3 0 0-1,3 0 0 1,6 0 0-1,-2 0 0-1,6 0 0 3,0 0 0-2,-1 0 0 1,1 0 0-2,-10 8 0 3,-3 1 0-1,-3-4 0 1,-8 0 0-2,-2-5 0-2,3 3 0 4,-6 1 0-2,3-4 0 1,-3 0 0-2,-11 0 0 2,-4 0 0 0,-6 0 0 1,-7 0 0-4,-6 0 0 4,2 0 0-2,-4-4 0 1,4 1 0-2,4 3 0 3,-8 0 0-2,-1 0 0 1,-7 0 0-1,-8 0 0 0,-3 0 0 2,-5 0 0-2,0 0 0-1,-6 0 0 2,5 0 0 0,-7 0 0-2,3 0 0 2,0 0 0 0,7 0 0 0,2 0 0 0,-4 0 0-2,8 0 0 3,-1 0 0-2,5 0 0 2,0 0 0-4,14 0 0 3,-2 0 0 0,-1-2 0 0,1-1 0-2,-4 3 0 2,-2-5 0 1,-7 2 0-2,-8 3 0-1,2-4 0 3,-5 4 0-2,-1 0 0 1,2 0 0-2,-8 0 0 3,2 0 0-2,1 0 0 0,-4 0 0 0,0 0 0 2,0 0 0-2,0 0 0 1,0 0 0-2,0-2 0 2,0-1 0 0,0-11 0-2,0-16 0 2,3-22 0 1,2-18 0-1,-4-15 0-1,2-10 0 0,1-6 0 1,-1 8 0 0,0 23 0-3,4 29 0 4,-4 20 0-2,2 14 0 1,-2 0 0 1,1 7 0-3,-4 0 0 2,0 31 0-1,0 34-66 2,-41 19-96-4,-18 7-88 3,31-53-68 0,1 1-644-2</inkml:trace>
    </iact:actionData>
  </iact:action>
  <iact:action type="add" startTime="8745">
    <iact:property name="dataType"/>
    <iact:actionData xml:id="d1">
      <inkml:trace xmlns:inkml="http://www.w3.org/2003/InkML" xml:id="stk1" contextRef="#ctx0" brushRef="#br0">22515 15593 339 0,'13'4'551'7,"-8"-4"-417"1,0 0-16-2,1 0-15 2,-4 0-14 0,3 0-6 0,-1 0-25-2,5 0-4 2,1 0 8 1,3 0-8-2,7 0-6-1,12 0 4 2,16 0 0 0,13-17-2 1,20-3-3-4,26-2-6 3,27 2 3 1,32 3-4 1,20 14-12-5,11 3-28 4,-1 0 0-2,-11 25 0 2,-1 10 0-4,11 4 0 3,9 1 0 0,12-16 0 0,13-7 0-1,17-14 0 0,4-3 0 2,-1 0 0-2,-17 0 0-1,-35 0 0 2,-33 13 0 0,-26 5 0 0,-25 1 0-2,-13-2 0 2,-16-5 0 0,-20 2 0 0,-21-14 0-2,-26 2 0 2,-9-2 0-1,-8 0-24 0,-25 0-165-1,-21 0-117 2,-21 0-95 0</inkml:trace>
    </iact:actionData>
  </iact:action>
  <iact:action type="add" startTime="9473">
    <iact:property name="dataType"/>
    <iact:actionData xml:id="d2">
      <inkml:trace xmlns:inkml="http://www.w3.org/2003/InkML" xml:id="stk2" contextRef="#ctx0" brushRef="#br0">22548 15886 621 0,'0'0'288'7,"0"0"-145"-1,0 0 8 2,0 0-27 0,0 0-18 0,0 0 1-2,332-67-1 2,-176 33-4 0,34 4-11 0,32 6-9-2,22 14-2 2,21 7-34 0,28 3-46 1,-8 0 0-4,7 0 0 4,-11 0 0-1,-23 5 0 0,-18 15 0-2,-12 5 0 1,-16 7 0 1,-28-2 0 1,-23-4 0-3,-22-9 0 1,-29-9 0 1,-26-3 0 0,-23-5 0-2,-25 0 0 2,-24 0 0 0,-12 0-52 0,0 0-141-2,-16-5-108 2,-18 5-349 1</inkml:trace>
    </iact:actionData>
  </iact:action>
  <iact:action type="add" startTime="14396">
    <iact:property name="dataType"/>
    <iact:actionData xml:id="d3">
      <inkml:trace xmlns:inkml="http://www.w3.org/2003/InkML" xml:id="stk3" contextRef="#ctx0" brushRef="#br0">519 12705 576 0,'-7'0'350'7,"7"0"-204"0,0 0-37-1,0 0 51 3,0 0-75-1,0 0-31-1,0 0-7 0,0 0-1 0,0 0-6 2,15-15 5-1,31-21 12-3,18-12-6 4,23-10-14-2,23-4 0 2,16 5-14-4,-4 5 0 5,-6 15-6-3,-24 11 2 1,-15 9 0-2,-17 9-2 2,-20 2-4 0,-12 4-2 0,-19 2-5-3,-7 0 3 4,-2 0-8-1,0 0 1 0,0 0-2-2,0 0-1 2,0 0 1 0,0 0-2-1,-18 0-1 2,-43-15-4-2,-28-12 7 0,-34-17-1 1,-10-8 0 0,-3-4 1-2,7-6 0 2,13 5 0 0,18 5 0-3,22 12 0 5,28 15-1-3,20 13 0 1,15 10-1-2,10-1 2 2,0 1 1 0,3-2 2 0,0 1-1-2,0 3 2 2,0 0-2 0,0 0 4 0,3 48-2-2,29 22-3 2,13 23 0-1,10 14 0 2,5 6-1-4,-7-1 1 4,2-9 0-1,-14-12 3 0,-12-15 1-3,-6-18 2 5,-10-19-5-3,-7-18 2 1,-5-10-4-2,-1-11 3 2,6 0-3 0,-6 0 1 0,0 0 0-2,0 0-2 2,3 0 1 0,-3 0-1 0,3 0-1-2,6-6-8 2,2-42-2 0,14-27 12 0,7-30 0-2,6-21 1 2,1-5-1 0,1-2 0-1,-8 12 0-1,-4 17 0 4,-11 23 0-4,-2 15 0 3,-2 22 2-4,-6 18-4 3,-4 13 2 0,-3 4 0 1,0 6-1-4,0 1 1 4,0 2-2-1,0 0 2-1,0 0 1-1,0 0 1 2,-15 5-1 1,-25 32 2-2,-15 18 4 0,-11 13-5 0,-6 13 3 1,-2 13-3 0,-9 12 1 0,2 6 1-1,6 9-1 0,10 1 4 2,5-16-7-4,15-16 0 3,6-28 0 1,16-26 0-1,13-16 0-1,2-14 0-1,8-6 0 2,0 0 0 0,0 0 0-2,0 0 0 2,0 0 0 0,18 0 0 1,8-13-22-3,-1 0-53 1,6 9-46 1,-3 4-65 0,-18 0-80-2,0 0-214 3</inkml:trace>
    </iact:actionData>
  </iact:action>
  <iact:action type="add" startTime="17869">
    <iact:property name="dataType"/>
    <iact:actionData xml:id="d4">
      <inkml:trace xmlns:inkml="http://www.w3.org/2003/InkML" xml:id="stk4" contextRef="#ctx0" brushRef="#br0">2370 15647 675 0,'0'0'294'8,"0"0"-140"-1,0 0-10 1,0 0-27-2,0 0-37 2,0 0-7 0,0 0-9 0,64 51-34-1,-46-1 2 0,-2 9-2 2,4 9-9-2,-4 7 1-1,3 2-9 2,-2-4-4 0,-5-17-4 0,-1-20 2-2,-9-16 2 2,1-12 1 0,1-8 0 0,2 0-3-2,4 0-3 3,3-8-2-2,7-31 1 1,3-4 0-2,-4-6 0 2,-1 0-3 0,-7 10 2 0,1 1 1-2,-4 11-3 2,0-3 0 0,-4-2 1 0,5-2-2-2,2 2 1 3,-3 0-1-2,5 7-5 1,3 3-21-2,1 13-58 2,3 7-27 0,6 2-9 0,2 0-70-2,-15 13-98 3,-6 4-391-2</inkml:trace>
    </iact:actionData>
  </iact:action>
  <iact:action type="add" startTime="18314">
    <iact:property name="dataType"/>
    <iact:actionData xml:id="d5">
      <inkml:trace xmlns:inkml="http://www.w3.org/2003/InkML" xml:id="stk5" contextRef="#ctx0" brushRef="#br0">3250 15945 475 0,'0'0'260'5,"0"0"-116"3,0 0-47-1,0 0-36 1,0 0-23-2,0 0 16 2,-40-3 0 1,-1 24-14-2,2 9-7-1,6 1-4 2,2 11-8 1,7 3-1-2,8-4-2-1,8-1-10 2,4-15-4 0,4-13-4 0,0-12 1-2,12 0-1 2,18-2-1 0,8-33-1 0,-2-7 2-2,-7-3 0 3,-6 1 0-2,-8 7 0 1,-5 12 0-2,-6 6-2 2,-4 9 1 0,0 10 1 0,0 0 0-2,0 0 3 2,0 0 3 0,0 17 23 0,0 23-12-2,0 14-4 2,0-5-2 0,9-4-7 0,-3-3-2-2,2-15-2 2,5-14-8 0,3-7-41 0,3-6-61-1,-10 0-53 1,0-2-184-1</inkml:trace>
    </iact:actionData>
  </iact:action>
  <iact:action type="add" startTime="18764">
    <iact:property name="dataType"/>
    <iact:actionData xml:id="d6">
      <inkml:trace xmlns:inkml="http://www.w3.org/2003/InkML" xml:id="stk6" contextRef="#ctx0" brushRef="#br0">3481 15566 663 0,'0'0'169'4,"0"0"-28"5,0 0-23-2,0 0-33 1,0 0-15-2,0 0 37 2,23 14-22 0,-19 43-60 0,6 24 4-2,1 5 1 2,-6 8-8 1,1 1-5-2,-1-2-10-1,-5-6-6 7,0-9-1-10,0-12 0 5,0-21-15 1,0-21-26-3,0-12-38 1,7-12-47 1,-4 0-49-2,5-17-205 3</inkml:trace>
    </iact:actionData>
  </iact:action>
  <iact:action type="add" startTime="19018">
    <iact:property name="dataType"/>
    <iact:actionData xml:id="d7">
      <inkml:trace xmlns:inkml="http://www.w3.org/2003/InkML" xml:id="stk7" contextRef="#ctx0" brushRef="#br0">3772 16308 691 0,'0'0'245'6,"0"0"-93"2,0 0-50-2,0 0-62 2,0 0-39 1,0 0-1-2,33 67-44-1,-33-67-68 3,0 0-196-2,0-8-387 1</inkml:trace>
    </iact:actionData>
  </iact:action>
  <iact:action type="add" startTime="19168">
    <iact:property name="dataType"/>
    <iact:actionData xml:id="d8">
      <inkml:trace xmlns:inkml="http://www.w3.org/2003/InkML" xml:id="stk8" contextRef="#ctx0" brushRef="#br0">3829 15898 579 0,'0'0'328'7,"0"0"-150"1,0 0-59-3,0 0-52 3,0 0-48 1,0 0-14-2,27-79-5-1,-27 79-15 3,10 0-81-2,-7 0-55 1,10 0-308-2</inkml:trace>
    </iact:actionData>
  </iact:action>
  <iact:action type="add" startTime="19371">
    <iact:property name="dataType"/>
    <iact:actionData xml:id="d9">
      <inkml:trace xmlns:inkml="http://www.w3.org/2003/InkML" xml:id="stk9" contextRef="#ctx0" brushRef="#br0">4368 16074 428 0,'0'0'187'6,"0"0"-89"2,0 0-4-3,0 0 18 4,0 0-19-1,0 0-15 0,-144 88-19 0,104-46-9-2,9 3-16 2,8-9-8 1,7-11-3-3,12-10-12 0,4-8-7 3,0 3 2-1,13-2-6 0,22-3-1-2,17-5 1 1,-7 0 0 2,-2-5 2-2,-2-47-1-1,-9-19 0 3,-8-21 0 1,-3-19-1-2,-8-7 1-3,-10 12-2 3,0 18 2 0,-3 37-1 0,0 27 2-2,0 24-2 1,0 0 5 1,0 19 25 0,0 37 4-2,0 17-31 2,-3 15-1 0,-8 9 0 0,6 7-2-2,5 4 2 2,-5-9-4 0,5-11 0 0,0-20-29-2,0-17-53 3,0-26-33-2,0-25-77 1,0-5-337-2</inkml:trace>
    </iact:actionData>
  </iact:action>
  <iact:action type="add" startTime="20165">
    <iact:property name="dataType"/>
    <iact:actionData xml:id="d10">
      <inkml:trace xmlns:inkml="http://www.w3.org/2003/InkML" xml:id="stk10" contextRef="#ctx0" brushRef="#br0">5738 16016 495 0,'0'0'243'7,"0"0"-46"-1,0 0-60 2,0 0-44 0,0 0-9 0,0 0-6-2,11 0-37 2,-11 0 3 0,-29 8-7-2,-3 4 9 2,-2 3-24 0,0 15-11 0,7-3-4 0,9 10 4-2,13 5 5 3,5 0 4-2,0 3 8 1,2-9-4-2,32 4-13 2,6-9-7 0,11-5-4 0,-2-13-4 0,-5-2-12-1,-4-11-26 1,-5 0-40-3,-6 0-39 3,-26 0-105 0,1 0-276 0</inkml:trace>
    </iact:actionData>
  </iact:action>
  <iact:action type="add" startTime="20517">
    <iact:property name="dataType"/>
    <iact:actionData xml:id="d11">
      <inkml:trace xmlns:inkml="http://www.w3.org/2003/InkML" xml:id="stk11" contextRef="#ctx0" brushRef="#br0">6364 16068 378 0,'0'0'400'8,"0"0"-248"-1,0 0-77-1,0 0-19 2,0 0-10 0,0 0 9-2,-155 20 5 2,121 14 3 1,11 9-2-2,10 4-5 1,12-5-19-2,1-3-13 2,0-7-9 0,14-15-8 0,28-4-7-2,3-13 1 2,3 0 1 1,-9-5-1-2,-5-20 0-1,-14-12-1 2,-9 0 0 0,-9-8-4 0,-2 4 2-2,0-2-13 2,0 9-37 0,-10 10-72 0,5 24-41-2,0 0-223 3</inkml:trace>
    </iact:actionData>
  </iact:action>
  <iact:action type="add" startTime="20895">
    <iact:property name="dataType"/>
    <iact:actionData xml:id="d12">
      <inkml:trace xmlns:inkml="http://www.w3.org/2003/InkML" xml:id="stk12" contextRef="#ctx0" brushRef="#br0">6838 16094 641 0,'0'0'219'4,"0"0"-107"3,0 0-19 2,0 0-32-1,0 0-11-3,0 0-8 3,-238 110-3 1,213-70-1-1,10-4 3-3,12-3-4 3,3 4-1 1,0-15-6-2,18 4-12-1,14-10-9 2,6-13-8 1,4-3-1-2,-1-17-2-1,4-38 0 3,-9-27 3-2,-3-16-2 2,-1-13 2-2,-9 7-2 2,-7 20 2-2,-11 31-1-1,-1 27 0 2,-4 24-1 0,0 2 0-1,0 25 1 1,-20 34 1-2,2 17-1 1,2 6 0 1,9 4 0 1,7 0-1-3,0-11 1 2,0-17 0-1,0-15 0 0,0-18-14 1,0-14-48 0,0-11-48-1,23 0-50 3,-13-11-77-6,2-8-249 5</inkml:trace>
    </iact:actionData>
  </iact:action>
  <iact:action type="add" startTime="21350">
    <iact:property name="dataType"/>
    <iact:actionData xml:id="d13">
      <inkml:trace xmlns:inkml="http://www.w3.org/2003/InkML" xml:id="stk13" contextRef="#ctx0" brushRef="#br0">7115 16246 448 0,'0'0'304'7,"0"0"-96"0,0 0-76 1,0 0-46-2,0 0-43 2,0 0-7 1,0 0-18-4,178-40-12 3,-171 24-6 0,-7 1 0 0,0 2-6 0,0 3-7-2,-27 3-18 2,-10 7-7 0,4 0-11 0,6 0 10-2,1 3 24 3,14 28 15-2,5 10 23 1,7 7 30 0,0 1-7-2,7-3-9 2,18 2 1 1,6-8-3-2,-2-11-23 2,3-14-12-1,0-12-7-1,-3-3-5-1,-1 0-44 1,-8-30-42 0,-4-18-48 2,-12 22-163-4</inkml:trace>
    </iact:actionData>
  </iact:action>
  <iact:action type="add" startTime="21718">
    <iact:property name="dataType"/>
    <iact:actionData xml:id="d14">
      <inkml:trace xmlns:inkml="http://www.w3.org/2003/InkML" xml:id="stk14" contextRef="#ctx0" brushRef="#br0">7505 16152 607 0,'0'0'277'6,"0"0"-105"0,0 0-82 2,0 0-33 0,0 0-11 0,0 0 8-2,82 193 2 2,-76-183-12 1,1-7-13-2,5-3-10 2,7 0-6-4,11-8-6 3,6-32-8 0,-4-2-2-1,-3 3 2 0,-6 16-1 2,-9 12 2-2,-7 11 0 1,3 0 15-2,3 32 8 3,0 4-24-2,-1-6 0 0,-4-10 2 0,4-3 1 1,2-15 0 0,8 4 3-1,7-2 2 0,4-4-2 2,5 0-7 0,-2-4 0 0,1-26-1-4,-7-15-2 3,-2-6-14 3,-10-5-8-6,-6 5-32 3,-3 12-111-2,-9 34-36 3,0 5-310-6</inkml:trace>
    </iact:actionData>
  </iact:action>
  <iact:action type="add" startTime="22107">
    <iact:property name="dataType"/>
    <iact:actionData xml:id="d15">
      <inkml:trace xmlns:inkml="http://www.w3.org/2003/InkML" xml:id="stk15" contextRef="#ctx0" brushRef="#br0">8387 16044 380 0,'0'0'213'7,"0"0"-66"-1,0 0 12 2,0 0-54 0,0 0-21 0,0 0-22 0,-87 129-19-2,61-90-9 2,12-14-6 0,4 1 6-2,10 4-6 2,0 2 20 0,14 6-9 0,30 6-17 0,5-20-20-2,-3-12-1 3,-12-12 10-2,-2-17-8-1,-14-42-3 2,-5-10-1 1,-8-12 0-2,-5 14-1 0,0 15 0 0,0 18-12 3,0 14-41-2,0 13-60-2,0 7 1 0,-2 0-8 2,-1 0-78 0,3 14-194-2</inkml:trace>
    </iact:actionData>
  </iact:action>
  <iact:action type="add" startTime="22452">
    <iact:property name="dataType"/>
    <iact:actionData xml:id="d16">
      <inkml:trace xmlns:inkml="http://www.w3.org/2003/InkML" xml:id="stk16" contextRef="#ctx0" brushRef="#br0">8698 16417 270 0,'0'0'434'6,"0"0"-283"2,0 0-64 0,0 0-8-2,0 0-16 2,0 0 2 0,0 0 2 0,68-156-3-2,-61 141-18 2,6 6-13 1,3 7-24-2,9-4-6-1,2 4-3 2,12 2-8 0,8 0-53 0,-1 0-17-2,2 0-43 2,-32 0-95 0,-3 0-259 0</inkml:trace>
    </iact:actionData>
  </iact:action>
  <iact:action type="add" startTime="22699">
    <iact:property name="dataType"/>
    <iact:actionData xml:id="d17">
      <inkml:trace xmlns:inkml="http://www.w3.org/2003/InkML" xml:id="stk17" contextRef="#ctx0" brushRef="#br0">9405 16187 245 0,'0'0'226'7,"0"0"-135"1,0 0-22-2,0 0 48 2,0 0-36 0,0 0-3 0,-225 57 9-2,172-25-11 2,9 9-8 0,8 0-24 0,11-5-6-2,9-4-9 2,16-10 0 0,0 3-2 0,0-5-2-2,44-12-6 2,12-4-12 1,5-4-7-2,3-17-1-1,-7-40-3 4,-10-24 1-4,-7-15 0 2,-11-13-1-2,-18-7-1 2,-8 5-3 0,-3 17 0 1,0 35 2-3,0 29 2 2,0 20 0-1,0 10 4 1,0 0-4-2,-10 37 3 3,-9 23 1-1,2 21 2-1,6 23-2 0,1 19-5 0,6 4-4 2,1-3-15-2,3-17-13 0,0-25-22 1,0-78-63-1,0-4-259 1</inkml:trace>
    </iact:actionData>
  </iact:action>
  <iact:action type="add" startTime="25443">
    <iact:property name="dataType"/>
    <iact:actionData xml:id="d18">
      <inkml:trace xmlns:inkml="http://www.w3.org/2003/InkML" xml:id="stk18" contextRef="#ctx0" brushRef="#br0">12553 9804 56 0,'0'0'589'7,"0"0"-438"2,0 0-23-1,0 0-1-3,0 0-67 4,0 0-14-2,0 0 10 2,560-143 11-4,-433 103 8 3,21-1-7 1,26 1-2-1,13 5-3-2,26 18-12 1,16 10-4 4,9 7-12-4,7 0-9-1,0 0 2 3,-3 7-9-2,6-7 4 1,10 0-6-1,10-7-2 0,-1-23-3 1,-3-13-7 0,-6 4 8-2,-18 3-5 2,-11 8-3 0,-21 2 0 0,-14 7 13-2,2 0-3 4,-1 2 0-3,15-1-1 0,5 1-5-1,10 3-4 3,-2-1-2-2,-17 4 10 2,-6 5-6-4,-19 6 1 4,-17 0-3-2,-11 0 0 1,-19 0-5-2,-14 0 0 2,-8-3-1 1,-4-12 1-2,-8-2 0-1,-14 2 1 2,-14 5 0 0,-18 5 1 1,-21 1 0-4,-12 1 2 3,-14 3-2-1,2 0 1 1,8 0-2-2,13 0 2 1,23 28-3 1,12 6 0 0,12-3 0-2,14-6-1 2,12-5 1 0,10-5-1 0,4-5 1-1,1-3 0 0,-11 0 1 2,-13 1 0-1,-11-2 0-3,-19 0-1 4,-11-1 2 15,-2-1-2-23,-8 0 0-1,1-4-1 6,2 0-2 17,2 0 2-23,4 0 0 1,-1 0-2 4,-5 0 3 3,-5 0-1 0,-5 7 1-3,-8-2-2 4,-1-3 2-2,-6 6 0 1,-1-6-1 0,-4-2-1-2,-3 0 1 3,-3 0-5-2,0 0 4-1,-2 0-1 3,-6 0 1-2,-2 0-1 1,0 0-1-2,0 0 1 3,0 0-6-2,-10-28-6 2,-32-15 9-4,-20-11 6 3,-15 7 0 1,-3-1 4-1,-1 4-4-2,1 4-4 1,9 3 3 1,9 9-2 0,1 12 1-1,13 11 1 0,3 5 1 2,8 0 0-2,9 0 2 0,5 0-2 0,16 0 1 1,-2 0 1 0,9 0 0-2,0 0 1 2,0 1 2 0,0 6 1 1,0 9-4-4,41 9 1 3,22 12-1 1,14-1-1-1,13 1 0-3,10-1 4 3,3-4-4 1,-3 1 1-1,-1-2-1-2,-8 4 0 2,-16-3 2 0,-17-7-3-1,-14-5 7-1,-18-11-2 2,-13-9 1 0,-9 0-3 0,-4 0-3-2,0 0-3 2,0 15-1 0,-23 3 4 1,-42 8 1-4,-28 11 3 3,-7-4-1 1,-1-4 1-1,-2-1-4-2,11-11-1 1,20-7-1 2,27-1-1-2,19-6 2 0,16-3-1 0,10 0 1 2,0 5-5-2,0 15-20-1,0 11-30 2,0 16-91 1,20 10-76 9,-13-35-42-18,6-2-570 4</inkml:trace>
    </iact:actionData>
  </iact:action>
  <iact:action type="add" startTime="29229">
    <iact:property name="dataType"/>
    <iact:actionData xml:id="d19">
      <inkml:trace xmlns:inkml="http://www.w3.org/2003/InkML" xml:id="stk19" contextRef="#ctx0" brushRef="#br0">30306 4578 740 0,'0'0'343'8,"0"0"-176"-1,0 0-31 1,0 0-48-1,0 0-40 0,0 0-8 2,-47-15 12-4,7 15 3 3,-8 0-3 0,-4 6-2 0,-6 3-7-2,1-7-6 2,-2 1-8 0,-6-3-4 0,-2 0-2 1,-3 0-5-4,-4 0 0 3,0 0-5 0,-7 0-3-1,-4 0 2 0,-5 5-1 1,-1 9 5 1,7-2-3-2,-2-4-5 0,9 1-8 0,2-4 0 2,-2 1 0-1,0 1 0-3,5 1 0 3,4 1 0 0,1 4 0 0,3-1 0-1,6-2 0 1,2 2 0-1,0-7 0 0,9-2 0 0,-4-3 0 1,2 0 0 1,-5 0 0-1,0 0 0-3,1 0 0 4,-4 0 0-2,-4 0 0 1,-2 0 0-1,3 9 0 1,6 2 0 0,11-4 0-1,13 3 0-1,3-8 0 2,10 1 0 0,4-1 0 0,0 1 0-2,0 1 0 2,1-1 0 0,4-1 0-1,-1 1 0 0,-3-1 0 1,11 1-5 0,1-3-8-2,-3 0-8 2,3 0 1 0,-3 0 4 1,-7 3 9-2,0 6 7 0,1-1 0 0,0 3-2 3,-2-5-3-6,6 1-4 4,3-7-1 0,2 7 2 1,0 4 7-4,0 9 0 3,0 11 1 1,0 9-1-2,0 14 1-1,0 1 0 2,0 12 0 1,0 1 0-2,0 1 0 1,-5 0 1-2,2 0-1 2,0 2 0 0,3-1 1-2,0-1-1 2,0-4 0 1,0-4 0-1,0-14 0 0,0-3 0-3,0 7 0 4,0 11-1-2,0 0 1 2,0 3 0-4,0-13 1 4,0-11 0-1,0-14-2-1,0-7 1-1,0-10-1 2,0 3 1 0,0-2 1-2,0 9 0 2,0 5-1 0,0 3 0 1,0 1 0-2,0-9-1 0,0-1 2 0,0-11-2 2,0-3 1-3,0-5 0 2,0 4-2-1,0-4 1 1,0 0 1 0,0 0 0-2,0 0 2 2,0 2-1 0,0-2 0 0,0 0 0-2,0 0-1 3,0 0 0-2,0 0 1-1,0 0-1 2,3 0-1 0,-3 0 1 0,0 0 0-2,0 3 3 3,0-3 2-2,0 3 3 2,0 2-5-4,3 3 0 3,-3-1-1 0,5-5-2 0,-5 3 0-2,0-2 0 2,0 1 0 0,0-4 0 0,2 0 0-1,1 0 0 0,10 3 2 1,5-1 1 0,18 3 1-1,12-1-2 0,16-4 1 1,20 0 3 1,13 0-1-4,12 0-2 4,11 0 4-1,-4 0 1 1,-5 0 3-5,-9 0 0 4,-6 6-2 1,-11 1 0-2,-2-1-1 2,2-6-8-4,8 3 0 4,-3-3 0-2,1 0 0 0,-7 0 0 0,-1 0 0 1,-2 0 0 0,-1 0 0 1,-3 0 0-3,2 5 0 1,-5 2 0 2,3-2 0-1,-3 0 0-2,3-5 0 2,0 0 0 0,-5 0 0-2,1 0 0 2,3-1 0 0,0-6 0-1,1 1 0 1,-2-2 0-2,-2-1 0 2,0-2 0 1,3-2 0-3,-1-2 0 2,-5 3 0-1,-6 2 0 1,-4 4 0-2,-12 4 0 3,2-2 0-2,-4 4 0 1,-3 0 0-2,1 0 0 3,7 0 0-2,5 0 0 3,5 0 0-5,9 0 0 3,4 0 0 0,2 0 0-1,1 0 0 2,6 0 0-4,-5 0 0 3,-1 0 0 0,1 0 0-1,-5 0 0 0,2 0 0 2,-7 0 0-2,-3 0 0-1,1 0 0 3,-5 0 0-1,1-8 0 0,-4 3 0-2,1-2 0 2,5 2 0-1,-7 2 0 2,-2-1 0-4,1 4 0 3,1-1 0 1,-4-1 0-2,-5-2 0 2,-6 1 0-3,-8 0 0 2,-3 1 0 0,-10-1 0-2,3 3 0 1,-6 0 0 1,-1 0 0 0,8 0 0-1,-11 0 0 0,1 0 0 1,-4 0 0 1,-6 0 0-4,-1 0 0 4,-4 0 0-2,0 0 0 2,0 0 0-4,0 0 0 4,0 0 0-2,0 0 0 1,0 0 0-2,0 0 0 2,0 0 0 0,0 0 0 0,0 0 0-1,0-10 0 0,0-31 0 2,0-21 0-2,-17-28 0-1,-4-20 0 2,-2-13 0 1,6-9 0-2,4-3 0 0,7 12 0 1,2 14 0-1,4 15 0 3,0 18 0-6,0 9 0 5,0 6 0-1,0 1 0-1,0-6 0-1,0 2 0 2,0-8 0 0,0 5 0 0,0-1-3-1,0 13 1 1,0 15 1 0,0 14 0-1,0 12 1 0,0 12 0 1,0-2-1-1,0 2 0 1,0-9-2-2,0-4 0 3,0-2 0-2,0 3 3 3,0 0-1-6,0 10 0 5,-5 0 1-2,2 4-1 2,3 0-2-4,-8 0 0 3,3-3 1 1,-11 3 0 0,-8-2 2-3,-11-4 1 0,-3 2 2 2,-8-1-2 0,-5-1 2 1,-7 4-1-3,-7-2-1 1,-3 3 4 2,-8 1-4-4,4 0 1 4,0 0-2-1,-1 0 3 0,-5 0-3-2,-6 0 2 2,-3 0-2 0,0 0 1 0,-6 7 0-3,-1 8-1 3,0 1 5 0,-6-2-5 0,2 1 0-1,4-1 0 1,10-1 0 0,9-1 0-1,7-4 0-1,4-2 0 2,4-6 0 0,2 0 0 0,3 0 0-2,2 0 0 3,-2 0 0-2,-5 0 0 2,2 0 0-4,-1 3 0 4,2 3 0-1,5 1 0-1,7 3 0 0,2-5 0 1,2 0 0 0,0 2 0 0,5-5 0-3,3 3 0 4,0-2 0-2,-8 0 0 1,-4-3 0 0,0 0 0-1,-1 0 0 1,5 0 0 0,5 0 0-3,8 0 0 4,5 0 0-1,10 0 0 0,9 0 0-3,4 0 0 4,0 0 0-2,0 0 0 1,0 0 0-2,0 0 0 2,3 19-77 1,29 13-100-2,7 16-78 1,-25-25-60-2,-2 2-515 3</inkml:trace>
    </iact:actionData>
  </iact:action>
  <iact:action type="remove" startTime="33558">
    <iact:property name="style" value="instant"/>
    <iact:actionData xml:id="d20" ref="#d19"/>
  </iact:action>
  <iact:action type="add" startTime="33587">
    <iact:property name="dataType" value="strokeEraser"/>
    <iact:actionData xml:id="d21">
      <inkml:trace xmlns:inkml="http://www.w3.org/2003/InkML" xml:id="stk20" contextRef="#ctx0" brushRef="#br1">36395 10746 315 0,'0'0'292'71,"0"0"-231"-71,0 0-61 0,0 0-12 0,0 0-84 1,0 0-29-1,-10-19-10 0,8 19 12 0,2 0 32 3</inkml:trace>
    </iact:actionData>
  </iact:action>
  <iact:action type="add" startTime="35279">
    <iact:property name="dataType"/>
    <iact:actionData xml:id="d22">
      <inkml:trace xmlns:inkml="http://www.w3.org/2003/InkML" xml:id="stk21" contextRef="#ctx0" brushRef="#br2">29146 4442 354 0,'0'0'262'7,"0"0"-73"1,0 0-36-2,0 0-34 2,0 0-13 1,0 0-14-1,0 0-1-3,-48 0-15 3,3 18-17 0,-11 1-13 0,-8-2-10-2,-8-2-3 2,-4-8-6 0,2-1-6 0,-1-6-3-1,4 0 2 0,-3 0 1 1,-1 0 1 0,2 0-7-1,-10 0 6 1,1 2-8-1,-4 3 1 1,2 2-7-2,5 3-2 3,-1-3-4-1,3-1 2 0,6-6-2-3,1 2 0 4,11 2 0-1,7-2 1-1,2 9 0 0,4-3-2 0,1 6 1 1,6 3-1 0,6-5 0-1,5 1 1 1,8-4-2 0,7-5 1-1,6-2 0 0,2-2-2 0,5 0-1 1,0 0 2 0,0 0 0-2,0 0 1 2,-1 3 1 0,-2 1-1 1,0 6-3-4,3 1 3 4,0 0 0-2,0 6 0 2,0 6 0-3,0 4 0 2,0 7-2 0,0 9 2 0,0 4 0-2,0 9 0 2,0 12 1 0,0 5-1 0,0 0 1-3,0 4-2 3,0-2 1 0,0-2 0 0,12-3 1-2,-4-3-1 2,7-6-1 1,-1 5 1-1,1 4 1-3,-2 1 0 3,3 4-1 0,-6-4 0 1,0 0 0-4,-4-13 0 3,-5-7 0 1,2-12 0-1,-3-5-1-2,0-6 2 1,5 0-1 2,-5 3 1-2,0-3-1 0,2 1 0 0,-2-5 1 2,0-1-2-1,0 3 2-2,0-5-2 2,0-3 3 0,0-5-4 0,0-7 1-3,0-3 1 4,0-3 0-2,0 0-3 1,0 0 3-2,0 0 0 2,0 4 3 0,0-4-2-2,0 0-1 3,0 4 1-2,3 0-1 2,0 1-1-2,-3 7 1-1,7-5 0 2,-7 8 1 0,3-7-1 0,-3-2 1-2,0-3-2 2,2-3 2 0,2 0-3 1,3 0 2-4,11 0 0 3,8 0 0 1,12 0 1-2,8 0 1-1,12 0 2 2,19-9 3 1,5-5 2-2,16-2 4 0,-1 4-1 0,3 7 1 2,-6 5 2-2,0 0 5-1,-5 0-7 3,-1 5-1-2,8 7 2 2,1-7-8-4,3-3-2 4,-2-2 0-2,-1 0 0 0,-7 3 1 1,-6 3 2 0,-2 2 4 0,-3 0 4-1,-2 1-3 0,3 0-5 0,-3-2-2 1,2 0 0-2,-6-2-3 3,4-1-2-1,-11-4 0 0,4 0 0-1,-2 0 0-1,2 0 0 3,-1 0 0-2,1 0 0 1,2 0 0-2,8 0 0 2,-6-4 0 0,9-1 0 1,-10 5 0-4,3 0 0 3,-4 0 0 1,-5 0 0-1,0 0 0-3,-1 0 0 3,-5 0 0 1,9 0 0-2,4 0 0 1,5 0 0-1,0 0 0 2,-2 0 0-2,-5 0 0-1,-5 0 0 1,-2 0 0 2,-6 0 0-1,-2 0 0-3,-1 3 0 3,-3-1 0 0,3 2 0 1,6-3 0-4,5 2 0 4,1 1 0-2,-4-4 0 1,6 0 0-2,-4 0 0 3,-2 0 0-2,-3 0 0 1,-2 0 0-1,-9 0 0 0,0 0 0 2,-8 0 0-4,0 0 0 3,2 0 0 1,-6 0 0-2,-2 0 0 2,-3 0 0-3,-2 0 0 2,-2 0 0-1,-5-4 0 2,-5 1 0-4,-4 3 0 3,-5-1 0 0,-6 1 0 1,5-4 0-4,-5 4 0 3,-1 0 0 1,-3 0 0-2,3 0 0 0,-3 0 0 0,0 0 0 2,6 0 0-2,-6 0 0-1,0-2 0 2,0 2 0 0,0 0 0 0,0 0 0-2,0 0 0 3,0 0 0-2,0 0 0 2,0 0 0-4,3 0 0 3,1 0 0 0,6-3 0 1,5 0 0-4,1-6 0 3,0 4 0 0,1 2 0 0,-3-2-4-1,2-2 0 0,-3 2-1 2,-5 0-3-2,0 2-5-1,-3 0 3 2,-2 0 4 0,1 3 6 0,-4 0-2-2,0-3-1 2,3 0-3 0,0-11 1 0,7-8-6-2,-6-14 0 2,5-18-3 1,-9-14 3-3,0-10 8 2,0-15 1 0,-10-18 2 0,-9-8-2-1,-4-5 1 0,5 9 2 1,2 11-1 0,5 8 1-2,-2 10-2 1,1 1 1 1,5 0 0 1,0 8 0-1,2-2 0-3,0 8-1 3,2 3 1 1,1 1-2-3,-4 5 2 1,-1 4 0 1,1 2-1 1,-1 1 1-2,-3 11 0-1,0 7 0 2,0 12-1 1,0 8 0-1,5 8 0-2,1 4-1 1,4 2 0 2,-4 1-2-4,4 2 4 3,-3 0-2 0,-5-4 1 0,-12-2 0 0,-9-1 1-2,-12-4 1 2,-2 4 2 1,-5-1-3-1,-17 8 2-3,-3 0 1 3,-16 0 4 1,-16 0-2-1,-13 0 0-3,-8 3 0 3,-3 5-1 0,3 3-3 0,14-5 3-1,0-1 3 1,0 7-1 0,7-5-1-2,0 1-3 2,5 2 7 0,8-1-3-1,3 2-1 1,0-4-4-2,-1 5 7 3,1-3-4-2,7 0 2 0,-3-3-2 0,9-6 0 2,0 0 0-1,1 0-2 0,10 0 0-3,3 0-1 3,0 0 3 0,4 0-3 0,-1 0 3-1,-2 0 5 0,-1 0-4 2,4 0-5-2,-3 0 0 0,4-4 0 0,-1-1 0 1,2-3 0-2,6-1 0 3,6 3 0-1,8 1 0 0,2-1 0 0,9 6 0-3,-2-3 0 3,-7-2 0 0,3 2 0-2,-4-3 0 2,-1 0 0 0,-2 1 0 1,-3 3 0-2,5-2 0 0,-6 4 0 0,0 0 0 2,4 0 0-1,0 0 0-3,-5 9 0 4,-4 5 0-1,-3-1 0 0,-11-1 0-3,-4 0 0 4,-5-1 0-1,-3 0 0 0,4 2 0-3,7-1 0 3,10-4 0 0,16 1 0-2,12-4 0 2,5 7 0 1,4 10 0-2,10 23 0 1,0 20-93-1,4 25-74 0,22-45-98 2,5 0-102-4</inkml:trace>
    </iact:actionData>
  </iact:action>
  <iact:action type="add" startTime="39027">
    <iact:property name="dataType"/>
    <iact:actionData xml:id="d23">
      <inkml:trace xmlns:inkml="http://www.w3.org/2003/InkML" xml:id="stk22" contextRef="#ctx0" brushRef="#br2">28398 8552 251 0,'5'0'454'7,"-5"0"-285"2,0 0-25-4,0 0-17 4,0 0-55-1,0 0-19 0,-19 0-4-3,-10 0-6 3,-8 7-1 0,3 2-1 0,-16-4-2-1,0 4-11 0,-4-6-3 1,0 2-10 1,1 2-5-4,-1-2-4 4,2 3-2-2,3-1 7 2,-4 6 2-2,7-2 0 2,5 1-5-1,5-1 0 1,9-5-4-3,2 2 0 1,9-5-3-1,-4-1 1 3,7-2-2-4,-8 0 0 3,3 0-2 0,-3 0 2 0,1 0 1-3,8 0-1 3,1 0 0 0,9 0 0 0,2 0 1-2,-2 0-1 2,2 0 1 0,0 0 1 0,0 0-1 1,0 0 2-4,0 0 1 3,0 15 10 0,0 2-4-1,0 8-3 1,0-3 4 0,0 6-5 0,0 3 3-2,0-1 2 2,0 10 2 0,0 5-6 0,0-2 2-2,2 4-2 1,-2 1 3 1,0-4-7 0,0 4 2-1,2 1-1 0,-2-4-3 1,3 2 2 0,-3-2-3-2,0 3 1 2,0 0 0 0,0 6 1 0,0 1-2-2,0 4 3 3,0 3 0-2,0 0 2 3,4 1 3-6,0-5-1 4,-4-5-1 0,2-1-3 0,-2-7-2-2,0-8 0 3,3-3 0-2,-3 4 0 1,7-5-1-2,-4 7 2 3,3-5 1-1,-2 3-1 0,-1-5 3-2,0-4 4 2,-3-1-3 0,1 0-1 0,2-1-3-3,-3 7 2 5,0 0-3-3,0-6 1 1,0-3-2-3,0-8 0 3,0-5 0 0,0-7 1 0,0-2-2 0,0-3 2-2,0 0-2 2,0 0 1 1,0 0-3-3,6 0 2 1,-3 0 1 2,-2 0 0-2,7 0 4-1,-3 0 0 2,10 0-2 1,4 0 1-2,14 0-3 0,3 0 0 1,9 0 2-1,5-13-2 2,6 0 7-3,5-4-1 1,9-2 7 2,1 3-1-2,8 1 4-1,0 7-4 2,-3 2 5 0,7 6 2 0,-6 0-2-2,7 0-7 2,0 0-3 0,0 0 1 0,-3 0-1-2,3 0 3 2,-11 0 0 0,-1 0-6 1,-1 0-4-2,-1 0 0 0,1 0 0 0,-2 0 0 2,8 0 0-4,-1 0 0 4,9 0 0-2,2 0 0 2,-6 0 0-3,-8 0 0 1,-6 0 0 2,-7 3 0-2,1 2 0 0,-4-1 0 0,7-2 0 1,12 1 0 0,4 0 0-2,11 6 0 2,-4-1 0 0,-4 2 0 1,-12 2 0-3,-4-1 0 2,-6-4 0-1,-2-5 0 2,-2-2 0-4,3 0 0 4,-2 0 0-1,8 0 0 0,2 0 0-2,-1 0 0 2,-1 0 0 0,-2 0 0 0,0 0 0-2,-3 0 0 2,2 0 0 0,-6 0 0 0,-1 0 0-3,-3 0 0 3,-1 0 0 0,-3 0 0 0,-5 0 0-2,-1 0 0 3,-2 0 0-2,2 0 0 2,6 0 0-4,-1 0 0 3,4 0 0 0,9 0 0 0,-1 0 0-2,4 0 0 3,1 0 0-1,1 0 0 0,-6 0 0-3,-6 0 0 4,-10 0 0-1,0 0 0 0,-2 0 0-2,-1 0 0 2,-4 0 0-1,-3 0 0 2,-5 0 0-4,5-2 0 4,-2-1 0-1,-4-1 0 0,1-2 0-1,-2 1 0-1,-2-3 0 2,4 2 0 1,-9 1 0-3,3-1 0 1,-7 1 0 2,-4 1 0-2,1 2 0 0,-6-1 0 0,2 0 0 2,-5 0 0-2,-4 1 0-1,0-2 0 3,3 2 0-2,-3 2 0 1,0-3 0-2,0 3 0 3,0-14 0-2,0-19 0 2,0-24-12-4,0-25 7 3,0-16 2 1,0-10-5-2,0-8 5-1,0-10-3 2,-7-13 0 1,-6 1-4-1,0 7 3-2,1 11 3 1,-2 17 3 1,1 17-1 1,1 9 1-4,-4 10 1 4,-1 0-1-2,-6-2 1 1,5-3-3-1,-5-2 3 1,4 3-4 0,2 0 3 0,1 6 0-3,1 11 1 4,5 17-1-1,3 15 2-1,7 17-1 1,0 5 1-2,0 0-1 2,0-3 1 1,0 0-1-3,0 3-1 1,-3 0-1 2,0 0 2-2,0-2-2 0,0 2 2 0,-4-2-1 1,-6-3 0 0,-4 0 1-1,-18 2 1 0,-13 3 6 1,-10 0-6 1,-1 0 3-3,-7 0 1 1,-3 0-2 2,-2 8-2-1,-12 4 4-3,-2 0 0 3,-7 1-5 1,8-1 4-1,-8 1-4 0,6 1 1-2,-1 1 5 2,1-3-4 0,5-1 1-1,3-2-1 0,3-4-2 1,4 5 2 0,4-4 2-2,8-3-3 3,1 3 3-2,1-4 1 1,-2 1-3-2,2 2 0 2,-7-1 5 0,3-4-5 0,-2 5 2-2,-1-5-4 2,0 0 0 0,6 0 0 0,2 0 0-2,-1 0 0 2,-2 0 0 0,-1 0 0 0,-1 0 0-3,2 0 0 3,1 0 0 1,3 0 0-1,-2 0 0-3,9 0 0 4,3 0 0-2,6 0 0 2,-1-2 0-4,-8-7 0 3,4 3 0 0,-5 4 0 1,1 2 0-4,2-3 0 3,-8 3 0 1,1-3 0-2,5 0 0-1,0 3 0 3,12-3 0-1,1 0 0-1,0 3 0-1,5 0 0 3,-9 0 0-1,5 0 0-1,-6 0 0-1,-4 0 0 3,1 0 0-2,-4 0 0 3,4 0 0-6,4 0 0 5,1 0 0-2,3 3 0 1,3 3 0-1,-1-3 0 1,-5 2 0 0,5 1 0-1,0 5 0 0,5-2 0 0,5-2 0 1,3 3 0 0,4-3 0-2,-2 3 0 3,-1-1 0-2,-1-1 0 1,4 1 0-2,5-8 0 3,2 2 0-2,-3 1 0 2,2 1 0-4,-3-3 0 3,-1 4 0 0,-1-2 0 0,1-1 0-1,-5-3 0 0,-6 4 0 2,-5-1 0-1,-7 3 0-2,4-2 0 2,3 3 0-1,4 1 0 2,5-4 0-4,14-2 0 3,7-2 0 0,0 0 0 0,0 0 0-1,0 0 0 1,0 0 0-1,0 0 0 2,0 0 0-4,0 0 0 3,0 0 0 0,0 0-72 0,17 0-43-2,-1 0-40 2,-5 3-40 0,-10 9-65 1,-1 9-135-3</inkml:trace>
    </iact:actionData>
  </iact:action>
  <iact:action type="add" startTime="44157">
    <iact:property name="dataType"/>
    <iact:actionData xml:id="d24">
      <inkml:trace xmlns:inkml="http://www.w3.org/2003/InkML" xml:id="stk23" contextRef="#ctx0" brushRef="#br3">24366 10583 399 0,'0'0'279'7,"0"0"-116"2,0 0-44-4,0 0-26 3,0 0-10 0,0 0-1 0,0 0 1 0,0 146-6-2,0-143-15 2,0-3-15 0,0 0-13 0,26 0-9-2,4-8-5 3,6-14 3-2,1-8-3 1,8 6-3-2,-2-6-10 2,0 6-1 0,2 8-1 0,-13 4 2-2,2 10 6 3,-4 2 10-1,-1 0 5-1,-1 5-3 0,-4 20-3 0,-2 1-12 1,1-1 1 0,-4-3-5-1,-3-2 1 0,4-5-3 2,5-7 0-1,2-8 1-2,7 0-5 1,2 0 0 1,8-23-2 0,-4-5 1-2,-1 6 1 2,-11 10 3 1,-4 7-2-2,-11 5 9-1,3 0 2 2,-4 0-1 1,4 5 0-1,1 18-3-3,2 1-2 4,2-1-3-2,-4-2 1 2,-1-10-3-4,-2-2 2 3,12-8-3 0,5-1-3 0,12 0 1-1,10-8 1 2,3-19 1-2,2-8 1 0,-3 10 0-1,-10 3-1 3,-10 5 1-2,-9 12 0 2,-12 5-1-4,-5 0 5 4,-2 0-2-1,-2 0-3 0,6 0 7-2,1 5-3 2,7 14-1 0,-2 9 1-2,6 1-2 1,1-6 2 2,-1-6-4-1,3-7 0-2,1-10 0 2,11 0-1 1,6 0-2-2,5-10 2 1,4-16 0-2,-2 3 2 2,-10 8 1-1,-6 8-2 2,-11 7 1-4,-6 0 1 3,0 0-1 1,0 0 0-3,1 0 0 1,1 17 0 2,0 5 0-1,-2-3-1-1,1 2 2 0,4-4-2 0,-2-7-1 2,3 2 1-1,3-10 0-2,12-2-1 2,2 0 0-1,8 0-2 1,8-24 2-2,-2-4 0 3,1-4 1-1,-3 2 0-1,-11 7 0 0,-3 0-2 1,-12 15 2 0,-9 6 0 0,-7 2 0-3,-6 0 2 3,5 0-2 0,0 13-3-2,6 15-36 2,-5 0-28 1,1-11-57-2,-2-12-49 2,-10-5-86-4,0 0-540 4</inkml:trace>
    </iact:actionData>
  </iact:action>
  <iact:action type="add" startTime="46563">
    <iact:property name="dataType"/>
    <iact:actionData xml:id="d25">
      <inkml:trace xmlns:inkml="http://www.w3.org/2003/InkML" xml:id="stk24" contextRef="#ctx0" brushRef="#br3">7452 18610 158 0,'0'0'808'6,"0"0"-636"1,0 0-35 1,0 0-50 0,0 0-42-2,0 0-30 2,0 24-7 0,9-24 0 0,10-6 2-2,6-12 6 2,7-8 14 0,2-4 15-2,7-8 7 2,5-1-15 0,1-6-6 0,-4 13-9 0,-5 8-7-1,-15 13 1 0,-10 11 3 2,0 0 9-4,-3 0 4 3,8 30-3 0,1 10-14 0,5 2 1-1,-4-5 3 0,4-6 1 3,2-9-4-3,-3-5-1-1,4 2-3 1,10-7-5 2,3-7-3-2,7-5-2 1,6 0-2-1,4 0-2 0,2-25 1 2,-4 3 1-1,-8 7 0-2,-8 3 2 1,-10 11 0 2,0 1 5-2,1 0 4-1,-1 0 2 3,-1 0-8-2,5 0 0 0,-2 0-2 1,-2 0-2 0,1 0-1 0,0 0 0-3,5 0 2 4,2 0 0 0,3-12-1-3,9-7 0 0,2-13-1 2,6-10 1 0,-1 2-1 0,-5 10 1-2,-13 11-1 3,-9 14 2-2,-9 5 0 2,-6 0 3-1,7 0 10-3,-2 13 8 3,-2 11-23 1,10 14 0-3,-2-7 0 1,-5-1 0 2,4 2 0-1,-4-7 0-3,3-1 0 4,-1-3 0-1,0-2 0-1,-1-7 0 0,4 0 0 1,10-12 0 0,5 0 0 0,10 0 0-3,6 0 0 4,-1-12 0-1,0 0 0 0,-4 4 0-2,-10 8 0 1,-7 0 0 1,6 0 0 0,-7 0 0 0,6 0 0-2,-1 0 0 2,2 0 0 0,7 0 0-2,-4 0 0 2,11 0 0 0,5 0 0 0,2 0 0-2,13-11 0 3,0-15 0-1,3 1 0-1,0-6 0-1,-9 1 0 3,-9-2 0-1,-12 13 0 1,-8 6 0-5,-9 5 0 4,-5 8 0 0,-3-5 0 0,1 5 0 0,-3 0 0-1,3 0 0 0,-1 0 0 1,1 20 0-2,2 12 0 2,7 3 0 0,-5-3 0 0,-1-7 0-2,-3-6 0 2,-8-14 0 1,4-5 0-1,8 0 0-3,13 0 0 4,0 0 0-1,4-18 0 0,-4 1 0-3,-7 3 0 4,1 2 0-1,2 7 0-1,-5 0 0 0,-1 1 0 1,-1 1 0 0,-2 3 0-1,1 0 0 0,1 0 0 0,3 0 0 2,3 0 0-2,7 0 0 0,13 0 0 1,6 0 0-1,7 0 0 1,1 0 0-1,2 0 0 1,2 0 0 0,-6 0 0 0,-7 0 0-2,4 0 0 1,-7-3 0 1,4-7 0 1,2-2 0-4,-6 4 0 3,-3 8 0 1,-11 0-51-1,-14 0-63-2,-29 0-102 2,0 25-131-1</inkml:trace>
    </iact:actionData>
  </iact:action>
  <iact:action type="add" startTime="51249">
    <iact:property name="dataType"/>
    <iact:actionData xml:id="d26">
      <inkml:trace xmlns:inkml="http://www.w3.org/2003/InkML" xml:id="stk25" contextRef="#ctx0" brushRef="#br3">24351 11474 538 0,'10'-3'195'8,"-8"3"-45"-1,-2 0-43 0,3 0-40 2,-3 0-12-3,8 0 2 2,-3 0-11-2,6 0 2 2,4-2 2 0,-1-2 7 0,2 4-11-2,-3 0-8 2,0-2-5 0,-3 2-18 1,-2 0-8-4,3 0-3 3,2 0-4 0,3 0 1 0,5 0 4-2,-3 0 13 2,3 17 12 0,-1 16-9 0,-3 7-16-1,-1 2 1 0,5-3-5 1,-3 1 3 0,0-9 0-2,1 2-1 4,5-4-2-4,1-8 3 3,1-4-3-3,3-7-1 2,-1-8-1-1,2-2-4 2,0 0-8-3,4-15-35 2,-11-20-18-1,-7-9-49 2,-9 0-56-4,-7 24-61 3,0 6-333 0</inkml:trace>
    </iact:actionData>
  </iact:action>
  <iact:action type="add" startTime="51657">
    <iact:property name="dataType"/>
    <iact:actionData xml:id="d27">
      <inkml:trace xmlns:inkml="http://www.w3.org/2003/InkML" xml:id="stk26" contextRef="#ctx0" brushRef="#br3">24877 11461 489 0,'0'0'245'4,"0"0"-50"3,0 0-70 1,0 0-37 0,0 0-40-2,0 0-9 2,-422 351-20 0,369-307-16 0,9-14-3-1,17-13-13 0,11-13-49 2,16-4-49-2,0 0-160-1,0-23-311 2</inkml:trace>
    </iact:actionData>
  </iact:action>
  <iact:action type="add" startTime="52135">
    <iact:property name="dataType"/>
    <iact:actionData xml:id="d28">
      <inkml:trace xmlns:inkml="http://www.w3.org/2003/InkML" xml:id="stk27" contextRef="#ctx0" brushRef="#br3">25245 11577 34 0,'0'0'836'6,"0"0"-649"2,0 0-50-1,0 0-36 2,0 0-49-3,0 0-9 2,160-16-6 0,-118 13-6-1,3 3-5 0,-5 0-10 0,1 0-13 1,-11 0-3 1,-3 0-1-4,-13 0-32 3,-11 0-100 0,-3 0-63 1,0 0-237-4</inkml:trace>
    </iact:actionData>
  </iact:action>
  <iact:action type="add" startTime="52406">
    <iact:property name="dataType"/>
    <iact:actionData xml:id="d29">
      <inkml:trace xmlns:inkml="http://www.w3.org/2003/InkML" xml:id="stk28" contextRef="#ctx0" brushRef="#br3">25470 11392 529 0,'0'0'233'7,"0"0"-38"1,0 0-80-2,0 0-24 1,0 0-13-1,0 0-8 2,-10 240-11 1,9-198-28-1,1-9-19-1,-3-7-7-1,-2-9-5 3,5-12-14-1,0-5-57-2,0 0-50 1,0 0-80 2,0 0-335-1</inkml:trace>
    </iact:actionData>
  </iact:action>
  <iact:action type="add" startTime="52735">
    <iact:property name="dataType"/>
    <iact:actionData xml:id="d30">
      <inkml:trace xmlns:inkml="http://www.w3.org/2003/InkML" xml:id="stk29" contextRef="#ctx0" brushRef="#br3">25788 11445 420 0,'0'0'243'6,"0"0"-67"1,0 0-60 1,0 0-38 0,0 0-14-1,0 0-5 0,120 97-3 2,-88-56 26-2,5 5-10-1,0-1-20 2,3-3-16 0,4-5-18-2,-7-7-12 2,1-5-6 0,-5-5-2 0,4-6-20 0,-7-11-55-2,2-3-73 2,-28 0-55 0,1-3-164 0</inkml:trace>
    </iact:actionData>
  </iact:action>
  <iact:action type="add" startTime="53021">
    <iact:property name="dataType"/>
    <iact:actionData xml:id="d31">
      <inkml:trace xmlns:inkml="http://www.w3.org/2003/InkML" xml:id="stk30" contextRef="#ctx0" brushRef="#br3">26282 11507 503 0,'0'0'212'7,"0"0"-28"-1,0 0-70 0,0 0-30 2,0 0-28 0,0 0-15-2,-442 246-21 3,382-219-13-2,12-10-7 2,15-9 0-2,14-5-28-1,12-3-29 2,7 0-42 0,0-8-114 0,0-9-173-1</inkml:trace>
    </iact:actionData>
  </iact:action>
  <iact:action type="add" startTime="53483">
    <iact:property name="dataType"/>
    <iact:actionData xml:id="d32">
      <inkml:trace xmlns:inkml="http://www.w3.org/2003/InkML" xml:id="stk31" contextRef="#ctx0" brushRef="#br3">26651 11075 24 0,'0'0'377'8,"0"0"-207"-1,0 0-16 2,0 0-53-1,0 0-17-2,0 0-35 2,63 36-18 1,-56-23-6-3,0-6 1 1,2 5 24 0,-2-1-1 1,3 6-12 0,-4 5-5-2,1 6-12 2,-7 8-11 0,0 1-6-2,0-5-3 2,0 0-4 0,-26-12 1 0,-7-6 0 0,-5-14-1-1,5 0-7 0,0 0-2 2,5-19 5-4,6-10-4 4,8 2-4-2,5-1-5 2,5 5 6-2,4 12-7-1,0 8 13 2,0 3 9 0,17 0 4-2,15 0 6 2,6 20 17 0,5 10-5 0,1-1-3 1,4-2 1-4,-5-2-8 3,-7-1 0 0,3-2-7 0,-8-6-4-2,-4-4-1 2,1-8-10 0,0-4-49 0,-27 0-76-1,-1 0-248 0</inkml:trace>
    </iact:actionData>
  </iact:action>
  <iact:action type="add" startTime="59389">
    <iact:property name="dataType"/>
    <iact:actionData xml:id="d33">
      <inkml:trace xmlns:inkml="http://www.w3.org/2003/InkML" xml:id="stk32" contextRef="#ctx0" brushRef="#br4">29237 13263 577 0,'0'0'271'6,"0"0"-108"3,0 0-35-2,0 0-43 1,0 0-16-3,0 0 2 3,0 0-12 0,50-5-17 0,-50 5 0-2,0 0-2 2,0 0-5 0,0 0-11 0,0-2-11-2,-26-8-2 2,-28 3 20 0,-18-4 4 0,-17 5-16-2,-17 0 0 3,-8 6-6 0,-7 0-4-1,-5 0 1-3,10 0-8 5,0 0 4-3,16 10-1 2,6 14 0-4,17 10 11 4,6 5-3-2,2 6-6 2,9 3-1-4,5-1-3 3,3-1 1 0,11-7-3 0,11-5 1 0,4-7 0-1,9-7 1 3,6-6-3-5,3-8 3-1,8-2-2 4,0-4 0 0,0 0-1 0,0 0 0-2,0 0 0 3,0 0 0-2,0 0-3 2,0 0-3-4,0 0-2 3,0-24-4 0,0-26 7 0,20-15 3-1,5-4 3 0,2-4-1 2,-4 4 0-2,1 12 0-1,-7 10-1 2,-1 17 1 0,-7 10 0 0,-1 11 0-1,-8 7 0 0,0 2 2 1,0 0-1 0,0 0-1-2,0 9-5 3,-13 32 5-2,-14 24 4 2,-11 9 0-3,-1-3-3 1,3 1 0 1,-1-7 2 1,10-8-1-3,4-9 3 1,1-11-1 1,10-14 6 0,8-12 6-2,4-11 12 3,0 0 2-2,0 0 2 1,7 0-1-2,40 0-8 3,16 0-15-2,20 0-2 2,-5 3 3-4,-14 2-6 4,-16-2-3-2,-19 3 2 3,-19 3-2-6,0-5-19 4,-7 6-69 0,-3 3-74 0,0-5-114-1,0 4-189 0</inkml:trace>
    </iact:actionData>
  </iact:action>
  <iact:action type="add" startTime="60630">
    <iact:property name="dataType"/>
    <iact:actionData xml:id="d34">
      <inkml:trace xmlns:inkml="http://www.w3.org/2003/InkML" xml:id="stk33" contextRef="#ctx0" brushRef="#br4">30004 12941 487 0,'0'0'258'6,"0"0"-107"0,0 0-47 2,0 0-29 0,0 0-27 0,0 0 11-2,-19-13 25 2,-26 13 8 0,-11 13-39 0,-2 15-21-1,-1 5-14 0,2 7-8 2,6 0-2-2,12 5-2-1,12 2 2 2,14 5 4 0,13-5 2 0,0-5-4-2,20-9 4 2,29-9-2 0,11-17-8 1,0-7-2-4,4-11-2 3,-7-45-1 1,-9-23-4 3,-8-20 2-8,-8-21 1 4,-4-18 1 0,-5-8 0-1,-7 8 1 1,-8 32 1-2,-3 35-1 4,-5 41 0-4,0 27-2 0,0 3 1 0,0 40 1 2,-9 43 9 0,-1 24 1-1,0 11 4 0,0-2-1 1,4-12 1 1,-1-12-2-3,4-17-8 1,1-13-3 2,2-15 0-2,0-17-2 0,0-13-18 0,0-12-46 2,0-5-40-1,0 0-83-2,2 0-55 1,11 0-515 3</inkml:trace>
    </iact:actionData>
  </iact:action>
  <iact:action type="add" startTime="61120">
    <iact:property name="dataType"/>
    <iact:actionData xml:id="d35">
      <inkml:trace xmlns:inkml="http://www.w3.org/2003/InkML" xml:id="stk34" contextRef="#ctx0" brushRef="#br4">30314 13287 603 0,'0'0'369'4,"0"0"-219"3,0 0-14 1,0 0-81 0,0 0-55-2,0 0-10 1,44 129-52 2,-44-126-61-1,0-3-170-3</inkml:trace>
    </iact:actionData>
  </iact:action>
  <iact:action type="add" startTime="61272">
    <iact:property name="dataType"/>
    <iact:actionData xml:id="d36">
      <inkml:trace xmlns:inkml="http://www.w3.org/2003/InkML" xml:id="stk35" contextRef="#ctx0" brushRef="#br4">30388 12907 235 0,'0'0'382'3,"0"0"-219"-3,0 0-22 7,0 0-86 1,0 0-47-4,0 0-8 5,28-135-16-2,-28 135-108 3,0 10-138-4</inkml:trace>
    </iact:actionData>
  </iact:action>
  <iact:action type="add" startTime="61424">
    <iact:property name="dataType"/>
    <iact:actionData xml:id="d37">
      <inkml:trace xmlns:inkml="http://www.w3.org/2003/InkML" xml:id="stk36" contextRef="#ctx0" brushRef="#br4">30629 13009 850 0,'10'17'155'7,"-6"3"-25"1,5 7-48-3,-4 12-18 4,2 13 11-2,1 0-5 2,1-2 1-2,-3-13 1-1,3-12-10 3,-8-16-7-2,2-9-8 1,1 0-25-2,2 0-13 2,7 0-5 0,5-5-3 0,11-26-2-2,5-7 0 2,-2-6 1 0,-3 2-2-2,0-1 0 2,-8 7-6 0,-7 11-42 0,-8 5-56-2,-6 6-24 3,0 6-76-1,0 8-57 2,0 0-563-5</inkml:trace>
    </iact:actionData>
  </iact:action>
  <iact:action type="add" startTime="61698">
    <iact:property name="dataType"/>
    <iact:actionData xml:id="d38">
      <inkml:trace xmlns:inkml="http://www.w3.org/2003/InkML" xml:id="stk37" contextRef="#ctx0" brushRef="#br4">31091 13205 711 0,'0'0'193'13,"0"0"-54"-11,0 0-61 2,0 0-46 1,0 0-27 3,0 0-4 0,60 90-1 0,-56-90-44-1,-4 0-125 0,0-5-357 2</inkml:trace>
    </iact:actionData>
  </iact:action>
  <iact:action type="add" startTime="61840">
    <iact:property name="dataType"/>
    <iact:actionData xml:id="d39">
      <inkml:trace xmlns:inkml="http://www.w3.org/2003/InkML" xml:id="stk38" contextRef="#ctx0" brushRef="#br4">31203 12814 457 0,'0'0'230'2,"0"0"-96"10,0 0-40-8,0 0-55 2,0 0-26 2,0 0-12 0,44-148-1 0,-44 148-39 0,0 0-76-1,0 11-30 0,0 6-202 2</inkml:trace>
    </iact:actionData>
  </iact:action>
  <iact:action type="add" startTime="62039">
    <iact:property name="dataType"/>
    <iact:actionData xml:id="d40">
      <inkml:trace xmlns:inkml="http://www.w3.org/2003/InkML" xml:id="stk39" contextRef="#ctx0" brushRef="#br4">31689 12856 648 0,'0'0'151'3,"0"0"-19"-3,0 0-63 0,0 0-32 0,0 0-25 3,0 0-2 5,-105 91 13-1,78-71-11 3,6 2 15-3,1-5 6-1,7-1 0 2,10 1 1-1,3 3 2 2,0 3-6-4,0 7-11 4,0 2-7-1,0-2-5-2,7-2 1 2,2-2 6-1,-5-8 7 1,-1-1-3 1,-3 2-3-4,0 0-9 4,0 0-6-2,-30-2-4 1,-19-3 0-1,-2-6-31 1,-6-8-64 1,8 0-26-2,37 0-74-2,12-2-230 3</inkml:trace>
    </iact:actionData>
  </iact:action>
  <iact:action type="add" startTime="62409">
    <iact:property name="dataType"/>
    <iact:actionData xml:id="d41">
      <inkml:trace xmlns:inkml="http://www.w3.org/2003/InkML" xml:id="stk40" contextRef="#ctx0" brushRef="#br4">31942 13019 480 0,'0'0'244'4,"0"0"-149"3,0 0-4 1,0 0-40 0,0 0-9-2,0 0 6 2,-268 200-1 0,255-156 19 0,13-4-10-2,0-6-10 2,36-3 2 0,28-5-15 0,13-7-20-1,6-13-3 1,-10-6-5 0,-9-3-3-1,-19-41-2-1,-17-16-2 2,-14-11-3 0,-14 2 1 1,0-3 1-3,0 20 0 2,0 13-8 0,-16 15-16 0,2 16-30-2,-2 8-17 2,-4 0-41-1,14 0-103 0,3 4-181 0</inkml:trace>
    </iact:actionData>
  </iact:action>
  <iact:action type="add" startTime="62759">
    <iact:property name="dataType"/>
    <iact:actionData xml:id="d42">
      <inkml:trace xmlns:inkml="http://www.w3.org/2003/InkML" xml:id="stk41" contextRef="#ctx0" brushRef="#br4">32392 13470 663 0,'0'0'202'7,"0"0"-98"-1,0 0-17 2,0 0 4 0,0 0-6-2,0 0 4 3,68-257-8-2,-48 218-24 3,-3 12-11-4,-2 10-6 0,1 8 8 2,0 5-2 0,8 4-20 0,16 0-22-2,13 0-4 2,-2 23-1 0,1 6-42 1,-18 1-52-4,-11 2-35 3,-23-22-113 0,0 2-624 1</inkml:trace>
    </iact:actionData>
  </iact:action>
  <iact:action type="add" startTime="65111">
    <iact:property name="dataType"/>
    <iact:actionData xml:id="d43">
      <inkml:trace xmlns:inkml="http://www.w3.org/2003/InkML" xml:id="stk42" contextRef="#ctx0" brushRef="#br4">28949 15365 471 0,'4'8'163'9,"-4"-8"-50"-3,0 0-33 3,0 0-57-3,0 0-10 1,0 0 3 1,0 2 3 0,0-2-4-2,0 0 9 3,0 0 36-2,0 0 22 1,0 0 3-2,0 0-12 2,0 0-5 0,0 0-19 0,0 0-25-2,0 0-9 2,0 0 5 0,0 0-2 0,-17 0 16-2,-9-10 1 3,-3-8-9-2,1-5-6 2,1-7 9-4,1-7 6 3,-2-8-1 0,8-6-8 0,1-5 0-2,6 0-4 3,4-7-11-1,6-4-3 0,3 0-4-2,0-6 3 1,0 0-1 1,0 0 1 0,21-6 7-1,15 1 5 0,-1-2 0 2,14-2-5-1,-4 8-3-2,7 2-8 2,-1 14 0 0,1 15 0 0,0 12-3-3,-3 11-8 3,2 9-52 0,-6 11-94 0,-36 0-62-2,-3 0-142 2</inkml:trace>
    </iact:actionData>
  </iact:action>
  <iact:action type="add" startTime="65689">
    <iact:property name="dataType"/>
    <iact:actionData xml:id="d44">
      <inkml:trace xmlns:inkml="http://www.w3.org/2003/InkML" xml:id="stk43" contextRef="#ctx0" brushRef="#br4">29672 14706 519 0,'0'0'172'7,"0"0"-13"1,0 0-46-2,0 0-45 3,0 0-14-2,0 0 18 2,-285 232-17-4,253-157-2 3,9-9 2 0,10-12-4 0,13-7-19-2,0-12-13 2,0-10-2 1,29-8 5-2,11-8-3 0,11-9-15 0,3 0-4 2,5-43 1-2,-11-31-1-1,4-28-2 3,-11-37 2-2,-8-16-3 2,-3-8 3-3,-6 15 2 2,-11 30-1 0,-6 39-1 1,-3 37 0-5,-4 28 0 5,0 14 0-2,0 14 3 2,0 45 21-3,-4 20-8 2,0 22-4-1,-2 8-4 1,-3 4 7-1,8 2-1 1,-2-14-10-1,3-13-3 2,0-19-1-3,0-15-16 2,0-17-43 0,0-10-5 0,0-7-86-3,4 0-26 4,5-20-105-1,-2 0-315 1</inkml:trace>
    </iact:actionData>
  </iact:action>
  <iact:action type="add" startTime="66132">
    <iact:property name="dataType"/>
    <iact:actionData xml:id="d45">
      <inkml:trace xmlns:inkml="http://www.w3.org/2003/InkML" xml:id="stk44" contextRef="#ctx0" brushRef="#br4">30054 15141 745 0,'0'0'228'3,"0"0"-70"-3,0 0-54 24,0 0-36-23,0 0-29-1,0 0-13 0,276-124-15 9,-258 80-6-2,-14-4-4 2,-4 3-1-4,0 5-3 3,-36 10 0 0,-2 5-12 0,2 25-3-2,-3 0-2 2,10 38 20 0,3 33 9 0,11 5 13-2,1-6-4 2,12-11-3 2,2-9-9-2,0-13-2-2,0-6-2 2,16-6-2 0,16-8-17 0,15-5-21-2,0-9-6 3,8-3-41-2,3-3-32 3,-34-18-72-6,-4-4-175 5</inkml:trace>
    </iact:actionData>
  </iact:action>
  <iact:action type="add" startTime="66471">
    <iact:property name="dataType"/>
    <iact:actionData xml:id="d46">
      <inkml:trace xmlns:inkml="http://www.w3.org/2003/InkML" xml:id="stk45" contextRef="#ctx0" brushRef="#br4">30865 14832 400 0,'0'0'249'5,"0"0"-125"4,0 0-37-4,0 0-7 3,0 0 7 0,0 0-5 0,-155 48 0-2,122 0-13 2,8 0-23 0,12-1-6 0,10 1-4-1,3-11-19 0,0-9-4 1,3-11 1 0,22-15 8-2,7-2-12 3,1 0-10-2,-1-37-1 1,-9-15-3-2,-3-11 4 3,-4-4 0-2,-6 8 0 2,-4 14 0-3,-4 23 1 3,1 5-1-1,-3 17 1 0,0 0 5-3,0 0 8 2,0 42 13 1,-16 27-12 1,-2 19-8-3,5 11 9 3,3 5-2-3,6 8 7 3,-6 6-4-3,-8 2-10 2,-9-4-5 0,-2-17-2 0,-13-23 0-2,1-26-1 2,-8-25-3 0,-12-25-21 0,0 0-39-2,-1-70-35 2,12-31-66 0,43 39 15 0,7 4-216-2</inkml:trace>
    </iact:actionData>
  </iact:action>
  <iact:action type="add" startTime="67085">
    <iact:property name="dataType"/>
    <iact:actionData xml:id="d47">
      <inkml:trace xmlns:inkml="http://www.w3.org/2003/InkML" xml:id="stk46" contextRef="#ctx0" brushRef="#br4">31736 14287 745 0,'0'0'201'5,"0"0"-75"4,0 0-1-2,0 0-27 1,0 0-32-2,0 0-28 2,142-8 4 0,-105 13-7 0,-2 8-13-1,-4 11 25 0,-6 7-7 1,-9 5-2 0,-16 1-15-2,0 10-23 2,-17-4-2 0,-38-4-8 0,-9-5-1-2,-1-14-5 2,2-5 7 1,10-3 4 0,12 0 5-2,16-4-2 0,11-2 2 2,9 0 3-2,5-6-3-2,0 5 2 3,0-5 1 0,14 15-1 0,29 2-2-1,16 10 0 0,-1 10 2 2,-2 5 0-2,-7 11-1-1,-13 0 0 2,-10 1 1 0,-10-9 0 0,-14-6 7-2,-2 1-5 2,0-3-2 0,-16 4-2 0,-26-1-2-2,-15-2 1 2,-10-4-2 0,4-5 3 0,-3-7-4-2,18-10-19 3,8-7-28-2,8-5-13 2,7 0-30-3,5-5-61 1,20-12-37 1,0 5-351 1</inkml:trace>
    </iact:actionData>
  </iact:action>
  <iact:action type="add" startTime="67626">
    <iact:property name="dataType"/>
    <iact:actionData xml:id="d48">
      <inkml:trace xmlns:inkml="http://www.w3.org/2003/InkML" xml:id="stk47" contextRef="#ctx0" brushRef="#br4">32439 15613 815 0,'0'0'108'5,"0"0"17"3,0 0-25 0,0 0-51 0,0 0 3-3,0 0-20 4,279-773-5 0,-279 610-9-2,-9 7-14-1,-39 9-4 1,-21 29 0 1,-15 21 0 2,-21 20-76-4,56 77-78 1,-5 0-149 1</inkml:trace>
    </iact:actionData>
  </iact:action>
  <iact:action type="add" startTime="69447">
    <iact:property name="dataType"/>
    <iact:actionData xml:id="d49">
      <inkml:trace xmlns:inkml="http://www.w3.org/2003/InkML" xml:id="stk48" contextRef="#ctx0" brushRef="#br0">32929 16532 334 0,'0'0'303'7,"0"0"-179"1,0 0 22-2,0 0-70 2,0 0-50 1,0 0-11-2,0 0-5-1,-461 17-1 2,401 11 0 0,3 4 0 0,9-2 7-2,5 4 12 2,2 18 9 0,8 22 3 0,-3 19-22-2,8 16-2 3,9 5-10 0,18-5-4-2,1-8 28-1,0-20 23 1,29-19 18 2,13-14-24-2,8-5-10 0,14-19-10 1,13-12-14 0,16-12-13-1,14 0 0-1,11-14-1 2,6-28 2 1,8-9 0-1,-3-17 2-2,-9-3 3 2,-8-15-2-1,-28 4 2 2,-23-12 0-3,-20 4-6 2,-21 5 0 0,-17 7 0-3,-3 7-1 4,-13-2-2-1,-34 9 1 0,-16 8-1-1,-8 4-2 0,-14 7 4 1,-10 11 1 0,1 6 0-1,-12-2 1-1,4 7 0 2,8-3 1 1,7 11 0-2,13 3-2 0,7 8-3 1,1 4 3-1,6 0 1 2,2 12-1-3,-1 17 0 2,-2 12-1 0,2 15 1 0,1 15 5-2,4 13-2 2,5 17-1 0,8 11-1 0,11 13 2-2,4-2 1 2,15-1 7 0,11-19 0-3,0-13-1 3,16-19 13 1,38-13 1-1,24-11-9-3,27-10 11 3,24-14-10 1,11-15-9-2,17-8 1 1,4-8-7-1,-6-34 2 1,-9-15-3 0,-23-13 0 0,-31-11 0-2,-27-12-2 2,-29-19 1 0,-27-16-5-2,-9-7-1 2,-9 10-5 0,-46 1-2 0,-14 12-10 0,-13 22-6-2,-18 16-7 1,-11 41 9 2,-9 28 17-2,-1 5 6-1,8 37 3 2,13 25-7 0,16 7-2 0,7 8-23-1,16-3-32 2,15 6-54-2,46-52-94 0</inkml:trace>
    </iact:actionData>
  </iact:action>
  <iact:action type="add" startTime="74037">
    <iact:property name="dataType"/>
    <iact:actionData xml:id="d50">
      <inkml:trace xmlns:inkml="http://www.w3.org/2003/InkML" xml:id="stk49" contextRef="#ctx0" brushRef="#br3">2410 6446 84 0,'0'0'628'7,"0"0"-453"1,0 0-102 1,0 0 12-3,0 0-12 1,0 0-14 2,0 0-19-2,-106-30-11-1,48 32 0 2,-3 26 8 0,-9 14-14 0,-1 12 13-2,2 5-19 2,-1 8-9 0,9 7-7 1,10 1 4-4,9 9-3 3,12 6 1 1,5 4-2 2,7 4-1-6,7-3 3 2,8-2-2 1,3-12 3 0,0-7-2-2,12-10-4 2,32-7 5 1,14-7 7-2,21-8 7 1,26-8 0-1,19-14-1 1,17-20-5-1,7 0 3-1,-8-17-4 2,-6-31 4 0,-14-9-3 1,-16-4 2-3,-18-3-3 4,-22-13-1-4,-25-9 1 3,-15-16-4-4,-16-4-1 2,-8-5-2 1,0 6 0 0,-35 11-2-1,-22 7 0 0,-6 14-1 3,-16 11 0-3,-6 12-3 1,-12 8 3-2,-6 5 4 3,-6 11-4-3,-7 8 1 1,-7 14-1 0,8 4 0 1,5 4-2 0,16 31 2-2,17 11-1 3,8 6 1-1,8 16 0 1,10 10 3-4,9 21-1 3,13 12 9 0,13 15 5 0,16 2-6-2,0 4 13 1,7-10-6 2,47-13 10-2,23-10-11 1,26-13-4-2,31-9 6 3,27-21-11-1,22-22 1-2,5-34-3 1,2 0-5 1,-22-68-2 1,-30-22-1-4,-48-20 0 5,-46-11-3-3,-44 2-22 1,-34 3-100-3,-30 82-58 3,4 17-189 0</inkml:trace>
    </iact:actionData>
  </iact:action>
  <iact:action type="add" startTime="75106">
    <iact:property name="dataType"/>
    <iact:actionData xml:id="d51">
      <inkml:trace xmlns:inkml="http://www.w3.org/2003/InkML" xml:id="stk50" contextRef="#ctx0" brushRef="#br3">2604 8563 461 0,'0'0'220'6,"0"0"-76"0,0 0-5 2,0 0-44 0,0 0-53 0,0 0-15-2,-429 101 11 2,343-56-11 0,9-6-15 0,11 0 11-1,18-2-12 1,7-2-9 0,12-5 0-1,6 4 0 0,11 5 3 1,7 11 1-1,5 16 10 2,0 11 14-4,0 9-11 4,29 11-8 0,11-1 4-1,5 0-9-1,10-7 2 1,11-8 13 0,13-10-1 0,8-18 4-1,7-16 1 0,-2-14-8 2,-4-23-5-3,-7 0-1 0,-1-23-2 2,4-44-6 0,-3-24-1 2,-1-26-1-5,-10-18 0 4,-23-9 4-2,-19 3 7 2,-14 6 1-4,-14 19-6 2,0 17-2 1,0 19-4 0,-23 27 0-2,0 14-1 2,-13 12 0 1,-9 7-4-1,-17 0 4-1,-17 2 1-1,-13 1 1 4,-8 1-1-4,-5 8 3 0,-2 1-3 2,-3 7-1 0,10 0-1 0,7 7 0-3,9 21 1 4,13 3 2-1,10 6 0 2,12 10-3-5,8 18 3 4,15 21 0-1,13 22 4 1,12 18-3-7,1 8 2 6,1 4 10-1,32-8 13 2,11-16-2-2,5-21 1-1,19-16-9 2,18-22 2 0,25-20-14-2,20-19 11 2,18-16-13 0,3-22-4 1,5-57-1-3,-14-27-3 2,-21-23 3 0,-29-1-3 0,-39 12-1-3,-40 7-3 4,-14 9-36-1,-25 3-74-1,-22 73-37 0,-6 8-179 1</inkml:trace>
    </iact:actionData>
  </iact:action>
  <iact:action type="add" startTime="76687">
    <iact:property name="dataType"/>
    <iact:actionData xml:id="d52">
      <inkml:trace xmlns:inkml="http://www.w3.org/2003/InkML" xml:id="stk51" contextRef="#ctx0" brushRef="#br3">495 5471 416 0,'0'0'322'7,"0"0"-178"1,0 0-65-2,0 0-17 3,0 0-22-2,0 0-14 2,0 0-11-4,-132 34-2 3,114-15 14 0,8-1 3 0,0-2-7-2,0 7 20 2,6-5-4 0,-1 6-8 0,5-4-8-1,0 1-9 0,0 6-3 1,0-5-5 0,21 7 0-2,6-5 5 2,1 2 3 0,5-2-6 0,3 5 6-2,-5-1 2 3,-4 6-6-1,-4-6-1 3,-4-2 6-6,-10-10-1 2,-3-4 0 1,-6-7 1-2,0 3-7 1,0-4-8 0,0 1 0 1,-19 1 0 1,-6-6-1-3,-2 0-1 2,-2 0-6-1,-2 0-18 1,7-26-66-1,15 9-77 0,6 4-103 1</inkml:trace>
    </iact:actionData>
  </iact:action>
  <iact:action type="add" startTime="77266">
    <iact:property name="dataType"/>
    <iact:actionData xml:id="d53">
      <inkml:trace xmlns:inkml="http://www.w3.org/2003/InkML" xml:id="stk52" contextRef="#ctx0" brushRef="#br3">535 4797 688 0,'0'0'209'6,"0"0"-88"0,0 0-27 2,0 0-44 0,0 0-22 0,0 0 5-2,109 506-9 3,-93-410-4-2,3-10-9 2,-5-4-1-4,1-10 5 3,-2-11-2 0,-2-17-7 0,-6-16 9-2,-2-19-6 2,1-9-9 0,-1 0-5 0,3 0-5-1,4-9 10 0,0-19 1 1,-3-11 4 0,1-2-4-1,0 0 1 0,4 4 0 1,1 9-1 0,7 8 1-2,-7 12 0 2,2 8 10 0,4 0 19-2,-2 0 5 2,6 32-20 0,-3 1-13 0,7 9 0 0,-9-5 4-2,-2-3-4 2,-4-7 2 1,-5-13-3-2,-1-6-2 2,-6-3 0-2,4-5-7-1,-1 0-34 2,2-7-61-2,-3-23-31 3,4 10-105-1,-6 6-391-1</inkml:trace>
    </iact:actionData>
  </iact:action>
  <iact:action type="add" startTime="77702">
    <iact:property name="dataType"/>
    <iact:actionData xml:id="d54">
      <inkml:trace xmlns:inkml="http://www.w3.org/2003/InkML" xml:id="stk53" contextRef="#ctx0" brushRef="#br3">1199 5599 470 0,'0'0'368'1,"0"0"-205"0,0 0-71-1,0 0-43 11,0 0-49-10,0 0-11 5,60 101-67 0,-60-101-183 2,0 0-411 0</inkml:trace>
    </iact:actionData>
  </iact:action>
  <iact:action type="add" startTime="77833">
    <iact:property name="dataType"/>
    <iact:actionData xml:id="d55">
      <inkml:trace xmlns:inkml="http://www.w3.org/2003/InkML" xml:id="stk54" contextRef="#ctx0" brushRef="#br3">1138 5190 467 0,'0'0'303'4,"0"0"-129"-4,0 0-56 31,0 0-54-30,0 0-35-1,0 0-24 0,-43-179-5 2,37 175 0 5,6-1-86 2,0 2-227-2</inkml:trace>
    </iact:actionData>
  </iact:action>
  <iact:action type="add" startTime="78029">
    <iact:property name="dataType"/>
    <iact:actionData xml:id="d56">
      <inkml:trace xmlns:inkml="http://www.w3.org/2003/InkML" xml:id="stk55" contextRef="#ctx0" brushRef="#br3">1601 4751 392 0,'0'0'245'8,"0"0"-107"-1,0 0-7 1,0 0-38-2,0 0-26 2,0 0-27 0,-121-55-18-2,84 55-8 2,3 0-9 0,8 10 0 0,2 10-1 1,5 2 9-4,4 5 1 3,2 1-10 0,3-2-2 0,7 6-2-1,2 8-1 0,1 2 1 1,0 7 1 0,0 3 1-1,14 7-1 1,12-5 13 0,3-2 11 0,3-4 7-2,-4-2-1 1,5-1-10 2,-5-1-4-1,-7-4-7-3,1-4-9 4,-9-11-1-1,-4-17-9-1,-2-4-31-1,-4-4-41 3,-3 0-82-1,0-20-222 0</inkml:trace>
    </iact:actionData>
  </iact:action>
  <iact:action type="add" startTime="78388">
    <iact:property name="dataType"/>
    <iact:actionData xml:id="d57">
      <inkml:trace xmlns:inkml="http://www.w3.org/2003/InkML" xml:id="stk56" contextRef="#ctx0" brushRef="#br3">1535 5187 432 0,'0'0'447'2,"0"0"-302"-2,0 0-64 6,0 0-8 2,0 0-51 0,0 0-15-2,-245 12-5 2,218-12-2 0,5 0-34 0,19 0-98-1,3 0-175 0</inkml:trace>
    </iact:actionData>
  </iact:action>
  <iact:action type="add" startTime="78751">
    <iact:property name="dataType"/>
    <iact:actionData xml:id="d58">
      <inkml:trace xmlns:inkml="http://www.w3.org/2003/InkML" xml:id="stk57" contextRef="#ctx0" brushRef="#br3">1744 4450 410 0,'0'0'346'6,"0"0"-168"1,0 0-57 1,0 0-75-2,0 0-16 3,0 0 13-2,44 291-1-1,-28-199-1 2,-2 3-14 0,2 4 7 0,-3-8 0 1,0-7-7-3,-8-17-13 1,2-19-9 1,-4-15-4 0,-3-21-1-2,3-12-17 3,1 0-59-2,-1-24-77 2,0-23 71-3,-3 16-69 1,0 3-176 1</inkml:trace>
    </iact:actionData>
  </iact:action>
  <iact:action type="add" startTime="79016">
    <iact:property name="dataType"/>
    <iact:actionData xml:id="d59">
      <inkml:trace xmlns:inkml="http://www.w3.org/2003/InkML" xml:id="stk58" contextRef="#ctx0" brushRef="#br3">2005 4850 399 0,'0'0'226'2,"0"0"-73"-2,0 0 7 11,0 0-35-6,0 0-24 1,0 0-33 3,-268 48-34-2,195-32-29 1,13-4-5 0,3-3 0-2,16-9-74 2,34 0-45 0,7 0-155-2</inkml:trace>
    </iact:actionData>
  </iact:action>
  <iact:action type="add" startTime="79344">
    <iact:property name="dataType"/>
    <iact:actionData xml:id="d60">
      <inkml:trace xmlns:inkml="http://www.w3.org/2003/InkML" xml:id="stk59" contextRef="#ctx0" brushRef="#br3">2511 4262 591 0,'0'0'278'5,"0"0"-113"2,0 0-33 2,0 0-46-4,0 0-37 3,0 0-5 0,80-19-18 0,-60 19-7-2,13 0-7 2,4 0 14 0,2 0 1 1,1 6 6-1,-2 16-11-2,-8 6-6 1,-5 4 4 1,-13-2-18-2,-5-2-2 2,-7 0-3 0,0 4-2 0,-3-2 3 0,-33-2-4-1,-9 0 6 0,-6-5-2 3,-5-3 1-3,3-1 1-1,-3-4-1 2,8-5-3 0,12-1-6-1,14-6-3 0,8-3 0 1,14 0 3 0,0 0-2-3,0 0 8 4,0 0 2-1,14 6 2 0,21 7 0-3,4 10 0 4,9 2 0-1,1 4-5 0,-1 1 5-2,-5-2 0 2,-11-4 1-1,-4 3-1 2,-11-2 2-4,-7-3 1 4,-4 6 4-1,-1 1-1-1,-5 2-6 1,0-3 0-1,-13 2 0 1,-28-6 0-1,-10 0 0-1,-7-1 0 3,-4-6 0-1,-12-2-74 0,54-15-133 0,1 0-218-3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01:48.441"/>
    </inkml:context>
    <inkml:brush xml:id="br0">
      <inkml:brushProperty name="width" value="0.05292" units="cm"/>
      <inkml:brushProperty name="height" value="0.05292" units="cm"/>
      <inkml:brushProperty name="color" value="#0070C0"/>
    </inkml:brush>
  </inkml:definitions>
  <iact:action type="add" startTime="20254">
    <iact:property name="dataType"/>
    <iact:actionData xml:id="d0">
      <inkml:trace xmlns:inkml="http://www.w3.org/2003/InkML" xml:id="stk0" contextRef="#ctx0" brushRef="#br0">3578 14338 603 0,'7'-7'256'5,"-4"5"-123"3,0 2 3 0,1 0-33 0,6 0-28-2,16 0 15 2,8 0-26 0,22-3-9 0,15 1 5-2,27-1 1 2,22-6-14 0,23 1-11 0,14 0-4-1,11 4 0 0,-1 4-2 1,-19 0 3 1,-12 0-9-3,-23 0-6 3,-13 0-4-2,-10 0-5 2,-24 0-7-4,-13-8 3 4,-24 1 0-1,-13 3-2 0,-9 1 2-4,-7 3-1 4,0 0-4 0,-31 0-2 0,-61 0 2-2,-49 7 0 2,-40 0 5 0,-31-1-3 0,-14 0-2-1,1 2 0 0,14 0 0 2,24 1-4-2,26-1 1-1,30 1-1 2,37-3 2 0,33-4 1 0,27-2-4-2,25 0 2 2,9 0-5 0,0 0 2 1,58 0 1-4,49-17 5 4,54 2 2-2,43 10 2 1,27 3-2-2,12 2 3 2,-21 0 1 0,-26 0-3 0,-40 0-2-1,-30 0-1 0,-15 0 8 1,-24 0-5 0,-21 0 7-2,-29 0-1 2,-17 0-2 0,-17 0-5 0,-3 7-2 0,-70 5-9-2,-57 3 7 2,-60-4 2 0,-34-9 0-2,-9-2 4 2,14 0-4 0,29 0-5 0,40 0 1-2,43 0 0 2,43 0 3 3,29 0-4-6,32 0 5 4,13 0 0-3,83-8 1 2,68-7 1-1,62 5 2-1,22 10-1 2,-3 0-1 0,-32 0-1 0,-36 3-1-2,-40 11 2 2,-34-8-1 1,-42-6 5-1,-27 0 0-3,-32 0-6 3,-12 0 0 0,-90 0-18 0,-64 0 18-2,-56 0 6 2,-32 0-3 0,-6-6 3 0,14-3-6-1,37 4-3 0,56 5 1 2,44 0 1-2,51 0 0-1,29 0 2 2,27 0 1 0,0-10 3 0,70-12 2-2,37-3 1 2,24 5-7 0,4 16 3 0,-15 4-2-2,-14 0 2 2,-22 4 0 0,-25 14 3 0,-27-4 0-2,-12-6-3 2,-20 1 1 0,-7 7-5 0,-70 10-13-1,-47 5 10 0,-50-1-1 2,-15-6-1-2,2-7 4-1,26-4 1 32,44-7-1-38,44-6 0 0,34 0 0 0,28 0 0 0,11 0 2 8,27-17-1 1,66-15 7-4,52 0-3 3,39 15-1 0,26 10 2 0,5 7 0-2,-25 0-3 2,-45 0 0 0,-45 0-1 0,-45 12-2-1,-28-7 1 0,-18-2-2 1,-9 2-3 0,0-1-20-2,0 6-47 2,-12-4-55 0,-40 3-38 0,20-9-71-2,-4 0-241 2</inkml:trace>
    </iact:actionData>
  </iact:action>
  <iact:action type="add" startTime="21910">
    <iact:property name="dataType"/>
    <iact:actionData xml:id="d1">
      <inkml:trace xmlns:inkml="http://www.w3.org/2003/InkML" xml:id="stk1" contextRef="#ctx0" brushRef="#br0">2038 15545 475 0,'0'0'421'7,"0"0"-306"1,0 0-16 0,0 0-6-2,0 0-41 2,0 0 7 0,0 0 4 0,87 0-11-1,-53 0-18 0,-4 0-7 2,6 0 4-1,-5 0-5-3,-4 0 1 3,5 0-1 0,-4 10-6 0,-1 15-2-2,2 5 8 2,3 21-2 0,0 11-5 0,-1 8-8-2,-1 6-1 5,3 0 2-4,1-2-2 1,-5-10 2-2,3-8-4 3,1-13-7-3,3-13-1 4,8-11-2 38,-4-6 0-47,1-11-4-1,-5-2-11 0,-5 0-19 0,-2 0-52 0,-9-9-37 1,-20-8-77 6,0 1-189-1</inkml:trace>
    </iact:actionData>
  </iact:action>
  <iact:action type="add" startTime="22355">
    <iact:property name="dataType"/>
    <iact:actionData xml:id="d2">
      <inkml:trace xmlns:inkml="http://www.w3.org/2003/InkML" xml:id="stk2" contextRef="#ctx0" brushRef="#br0">2781 15464 792 0,'0'0'183'4,"0"0"-93"4,0 0 35 0,0 0-48 6,0 0-23-14,0 0 2 8,-300 499-14 0,259-401-19 0,8-17-5-2,1-11-5 2,10-25-11 0,8-14-2 3,5-14-2-6,6-12-25 1,3-5-64 7,0 0-78-10,0 0-94 3</inkml:trace>
    </iact:actionData>
  </iact:action>
  <iact:action type="add" startTime="22744">
    <iact:property name="dataType"/>
    <iact:actionData xml:id="d3">
      <inkml:trace xmlns:inkml="http://www.w3.org/2003/InkML" xml:id="stk3" contextRef="#ctx0" brushRef="#br0">3297 15200 497 0,'0'0'199'6,"0"0"-56"1,0 0-18 2,0 0-40-2,0 0-22-1,0 0-23 2,-155 229-8 0,155-201-12 0,4-9 2-2,47-4-1 2,18-13-20 0,-1-2 4 0,-7 0-5-2,-9-12 3 2,-21-19 1 0,-18-7-2 0,-13-5-2-2,0-5-4 2,-36-2-1 0,-12 4 0 0,-4 7-1 0,8 14-38-2,15 13-87 3,22 12-66-2,7 0-234-1</inkml:trace>
    </iact:actionData>
  </iact:action>
  <iact:action type="add" startTime="23215">
    <iact:property name="dataType"/>
    <iact:actionData xml:id="d4">
      <inkml:trace xmlns:inkml="http://www.w3.org/2003/InkML" xml:id="stk4" contextRef="#ctx0" brushRef="#br0">3930 15873 820 0,'0'0'245'8,"0"0"-64"-2,0 0-48 2,0 0-42 0,0 0-21 0,0 0-16-2,210 0-22 2,-182 0-22 0,-5 0-6 0,-16 0-4-2,-1 0-19 2,-6 8-91 0,0-3-104 0,-7 3-166-2</inkml:trace>
    </iact:actionData>
  </iact:action>
  <iact:action type="add" startTime="23434">
    <iact:property name="dataType"/>
    <iact:actionData xml:id="d5">
      <inkml:trace xmlns:inkml="http://www.w3.org/2003/InkML" xml:id="stk5" contextRef="#ctx0" brushRef="#br0">3846 16148 777 0,'0'0'233'5,"0"0"-70"3,0 0-51 0,0 0-24 0,0 0-34-2,0 0-8 2,297-9-24 0,-242 0-17 0,0-3-5-2,-10 5-1 2,-6 1-8 0,-11-1-62 1,-14-5-91-4,-14 9-76 3,0 1-339 0</inkml:trace>
    </iact:actionData>
  </iact:action>
  <iact:action type="add" startTime="23735">
    <iact:property name="dataType"/>
    <iact:actionData xml:id="d6">
      <inkml:trace xmlns:inkml="http://www.w3.org/2003/InkML" xml:id="stk6" contextRef="#ctx0" brushRef="#br0">4817 15729 624 0,'0'0'207'4,"0"0"-67"4,0 0-50 0,0 0-47 0,0 0-19-2,0 0 17 2,123-73-1 0,-85 39-12 0,1-8 7-1,2-6-14 0,-5-8-11 2,-11 2-5-2,-6 10-2-1,-4 9-3 2,-10 20 0 0,-1 5 0-2,-4 10-3 2,0 0 0 0,0 0-6 0,0 6 9 0,0 30 1-2,0 21 9 2,0 13-2 0,0 18 11 0,0 11 5-2,0 18-13 2,0 3 0 0,0 1 3 0,0-3-1-1,0-7-4 0,0-17-4 2,0-18-3-2,0-14 2-1,0-25-2 2,0-12 1 0,-11-6-3 0,-18-10-3-2,-15 0-1 2,-12-9 1 0,-10 0 1-2,0 0-8 2,5 0 4 0,6 0 3 0,21 0 3 0,11 0 2-2,14 0-1 2,7 0 0 0,2 0 6 0,0 0 14-2,11 0 70 2,49 2-9 1,24 10-44-2,13-9 14-1,12-3-13 2,-8 0-10 0,-1 0-6 0,-13 0-9-2,-20 0 0 2,-21 0-8 0,-18 0-6 0,-11 0-3-2,-14 0-53 2,-3 0-117 0,0-3-137 0,-13 3-299-2</inkml:trace>
    </iact:actionData>
  </iact:action>
  <iact:action type="add" startTime="24903">
    <iact:property name="dataType"/>
    <iact:actionData xml:id="d7">
      <inkml:trace xmlns:inkml="http://www.w3.org/2003/InkML" xml:id="stk7" contextRef="#ctx0" brushRef="#br0">11313 14116 479 0,'0'0'299'6,"0"0"-95"2,0 0-65 0,0 0-48 0,0 0-38-2,0 0-25 2,0 0-5 0,-222-6 24-2,222 6 19 2,43 0 35 0,54 11-3 0,48 17-50 0,37 6 0-2,31-2-26 2,7-2-1 0,-19-10-7 1,-25-3 9-3,-50-7-7 2,-52-5 6 0,-36-5 2 0,-30 0-14-2,-8 0-10 2,-90 0-6-1,-81 0 6 1,-74-13 0-2,-49-4 3 2,-10 3-3 0,25 4-2 0,46 3 0-2,62 7-1 2,61 0 1 0,59 0 2 0,38 0 0-2,13-11 0 2,87-8 5 1,56-1 0-2,56 2-4-1,34 5 0 20,5 9 2-26,-26 4 0 0,-40 0-1 4,-46 0 6 5,-46 8-7-2,-39 5 1-1,-35-4 0 2,-6 5-2 0,-70-1-6 0,-34-1 3 0,-34-9 0-2,-6-3 0 2,-3 0-1 0,20-12 3-2,32 0-1 2,35 4 3 0,39 6-1 1,21-1 1-2,8 0 2-1,69 3 5 2,38 0-4 0,38 0-2-2,11 6 0 2,0 21 1 0,-24 2 2 0,-37 3-4 0,-36-12-1-2,-39-5 4 2,-28-3-2 0,0-5-2 0,-67 3-13-2,-35-5 12 2,-27-5 0 0,-5 0 1-2,5 0-2 2,24 0-3 0,24-2-8 1,25 2-37-2,25 0-79-1,31 0-85 2,0 0-126 0</inkml:trace>
    </iact:actionData>
  </iact:action>
  <iact:action type="add" startTime="26221">
    <iact:property name="dataType"/>
    <iact:actionData xml:id="d8">
      <inkml:trace xmlns:inkml="http://www.w3.org/2003/InkML" xml:id="stk8" contextRef="#ctx0" brushRef="#br0">9891 15585 358 0,'0'0'297'8,"0"0"-10"0,0 0-82 0,0 0-55-2,0 0-49 2,0 0-37 0,0 0-16 0,63 54-6-2,-26-37-15 2,-1-4-10 0,4 9-10 0,1-3-2-2,1 14 3 2,-1 9 3 0,4 14 5 0,4 14-3-2,2-1-3 2,1-5-3 0,-4-8-4 1,4-11-2 1,0-17-1-4,2-9 0 0,2-12-15 4,1-7-18-6,-10 0-41 5,-3-4-51-1,-5-29-64-1,-39 6-109 0,0-3-451 0</inkml:trace>
    </iact:actionData>
  </iact:action>
  <iact:action type="add" startTime="26537">
    <iact:property name="dataType"/>
    <iact:actionData xml:id="d9">
      <inkml:trace xmlns:inkml="http://www.w3.org/2003/InkML" xml:id="stk9" contextRef="#ctx0" brushRef="#br0">10678 15644 397 0,'0'0'413'8,"0"0"-198"0,0 0-47-2,0 0-31 2,0 0-52 0,0 0-35-2,-511 310-16 2,451-254-13 0,4-12-13 0,19-4-7-2,14-4-1 2,2-10-5 36,14 5-27-44,-3 2-88 0,10-26-62 0,0-3-142 0</inkml:trace>
    </iact:actionData>
  </iact:action>
  <iact:action type="add" startTime="26942">
    <iact:property name="dataType"/>
    <iact:actionData xml:id="d10">
      <inkml:trace xmlns:inkml="http://www.w3.org/2003/InkML" xml:id="stk10" contextRef="#ctx0" brushRef="#br0">11075 15210 729 0,'0'0'198'9,"0"0"-81"-3,0 0-28 2,0 0-50-2,0 0-21 2,0 0-2 0,0 0-4 0,4 348-9-2,-4-323-3 2,0-11 0 0,0-9-41 0,12-5-64-2,-8 0-100 2,3 0-530 1</inkml:trace>
    </iact:actionData>
  </iact:action>
  <iact:action type="add" startTime="27280">
    <iact:property name="dataType"/>
    <iact:actionData xml:id="d11">
      <inkml:trace xmlns:inkml="http://www.w3.org/2003/InkML" xml:id="stk11" contextRef="#ctx0" brushRef="#br0">11473 15967 765 0,'0'0'254'9,"0"0"-75"-1,0 0-57-4,0 0-48 4,0 0-32 0,0 0 1 0,257 0-13-1,-206 0-17 0,-11 0-13 2,-6 0 0-2,-11 0-22-1,-20 0-57 2,-3 0-91 0,0 0-99 0,-16 0-329-2</inkml:trace>
    </iact:actionData>
  </iact:action>
  <iact:action type="add" startTime="27524">
    <iact:property name="dataType"/>
    <iact:actionData xml:id="d12">
      <inkml:trace xmlns:inkml="http://www.w3.org/2003/InkML" xml:id="stk12" contextRef="#ctx0" brushRef="#br0">11486 16162 619 0,'0'0'276'2,"0"0"-75"-2,0 0-77 0,0 0-45 1,0 0-43 0,0 0-22 6,251 55-9-1,-206-52-5 2,4-3-21 0,-5 0-63 0,-31 0-77 0,-7 0-153-2</inkml:trace>
    </iact:actionData>
  </iact:action>
  <iact:action type="add" startTime="27762">
    <iact:property name="dataType"/>
    <iact:actionData xml:id="d13">
      <inkml:trace xmlns:inkml="http://www.w3.org/2003/InkML" xml:id="stk13" contextRef="#ctx0" brushRef="#br0">12327 15712 425 0,'0'0'212'5,"0"0"-52"4,0 0-48-2,0 0-45-1,0 0-23 3,0 0 10-2,77 157 14-1,-57-84-5 2,1 9-21 0,8 5 3 0,-2 1-11-2,9-6-7 2,5-5-7 0,-2-15-3 0,12-14-12-2,5-23-3 2,2-25-2 0,9 0-16 0,0-56-43-2,-8-26-35 2,-47 35-66 0,-6 7-104 0</inkml:trace>
    </iact:actionData>
  </iact:action>
  <iact:action type="add" startTime="28023">
    <iact:property name="dataType"/>
    <iact:actionData xml:id="d14">
      <inkml:trace xmlns:inkml="http://www.w3.org/2003/InkML" xml:id="stk14" contextRef="#ctx0" brushRef="#br0">12846 15888 792 0,'0'0'203'6,"0"0"-55"2,0 0-74 0,0 0-53-2,0 0-16 2,0 0-5 0,-697 718-25 0,691-718-137 0,6 0-311-2</inkml:trace>
    </iact:actionData>
  </iact:action>
  <iact:action type="add" startTime="29050">
    <iact:property name="dataType"/>
    <iact:actionData xml:id="d15">
      <inkml:trace xmlns:inkml="http://www.w3.org/2003/InkML" xml:id="stk15" contextRef="#ctx0" brushRef="#br0">18450 14054 54 0,'0'0'204'7,"0"0"-31"1,0 0 17-2,0 0 9 2,0 0-56 0,0 0-30 0,0 0 19-2,-13 13-19 2,41-10-29 0,25 9-38 0,20-1 17-2,18 6-17 2,26 0-10 0,17-2-9 0,21-2-13-2,19-2 1 3,-2-3-9-2,-6 1 12 1,-23 3-2-2,-18-4 10 2,-25-3-11 0,-23-5 1 0,-22 0-8-2,-23 0-8 2,-19 0 0 0,-13 0 0 0,0-9-10-2,-61-9-1 2,-49-2 11 0,-47 3 2 0,-37 6 2-1,-21 5-1 0,-9 6-3 2,12 0-1-2,26 0-1-1,31 0 2 2,38 0-1 0,41 0 1 0,36 0 0-2,24 0 2 2,16 0-2 0,0-3-3 0,55-19 3-2,42 2 5 2,35 3 0 0,35 14-4 0,20 3 2-2,7 0-1 2,-10 8 1 0,-17 6 0 0,-32-1-3-2,-33-8 1 2,-31-5-2 1,-24 0 1-1,-20 0 0-3,-11 0-1 3,-16 2 1 0,0 8-3 0,-33 5-8-2,-57 5 10 2,-45-3 1 0,-34-5 2 0,-18-7 0-2,-18-5-2 2,14 0-3 0,21 0 3 0,30 0-1-2,43 0 1 2,42 0 0 0,29 0-1 0,26 0 0-1,0 0 1 0,72 0 0 2,43 0 4-2,45 0 0-1,16 0-2 2,9 8-1 0,-19 16 4 1,-39 1-4-4,-43-3 3 3,-34-2-1 0,-30-6-2 0,-20-3-1-2,-2 0-3 2,-66 0-12 1,-30-2 15-2,-36-9 0-1,-24 0-2 2,-10-9 1 0,-6-16 1 1,15 0 1 26,34 6-1-35,37 4 1 0,40 6-1 0,30 3 0 1,18-1 0 7,25-1 0-1,64-1 13 1,48 6-3-2,34 3 1 2,19 3-3 0,-4 24 2 0,-30 0-5-2,-41-3 1 2,-49-7 6 0,-35-6 4 0,-31-5-10-2,-3 2-6 2,-74 1-20 0,-32 0 16 0,-27-9-1-1,-2 0-43 0,-5-3-44 2,7-29-61-2,94 19-59-1,14 4-135 2</inkml:trace>
    </iact:actionData>
  </iact:action>
  <iact:action type="add" startTime="31231">
    <iact:property name="dataType"/>
    <iact:actionData xml:id="d16">
      <inkml:trace xmlns:inkml="http://www.w3.org/2003/InkML" xml:id="stk16" contextRef="#ctx0" brushRef="#br0">30738 14186 415 0,'0'0'222'8,"0"0"-64"1,0 0-43-2,0 0-42-1,0 0-25 2,0 0 4 0,0 0 28 0,3 0 3-2,20 0 6 2,14 0-23 0,16 0-12 0,15 0 6-2,20 9-17 2,19-5 0 0,15 0-24 0,9-4 5-1,6 0-11 0,4 0 7 1,3-17-12 0,2-8 4-2,2-1 2 2,-15 1 1 1,-13 8-4-2,-20 1 5-1,-15 6-3 2,-14 5-9 0,-15 5 4 0,-12 0-6-2,-17 0 2 2,-8 0-1 0,-10 0 5 0,-6 0-5-2,-3 0-2 2,0 0-1 0,0 5-3 0,-32 30-11-2,-38 7 14 2,-40 0 1 0,-31-17 0 0,-43-13-1-2,-30-12 1 2,-24 0-1 1,-13 0-3-1,11-17 1-3,18-8 1 3,29 8-1 0,39 4 1 1,43 6-4-4,38 5 5 3,33 2 0 0,27 0 1 0,13 0-2-2,0 0 1 2,36 0-9 0,54 0 8 0,42 9 0-2,47 21 2 2,29-3 1 0,16 1 1 0,1 1 1-2,-9-4-2 2,-23-11 2 1,-24-9 0-2,-22-5-3-1,-25 0-1 2,-30 0 0 0,-24-5-1 0,-15-7 0-2,-26 4 1 2,-18 8 0 0,-9 0-1 0,0 0-3-2,-19 0-9 2,-52 0 1 0,-45 0 12 0,-48-2 2-2,-24-15 1 2,-22-5-3 0,-5 2 1 0,18 0-2-2,26 6-2 2,40 8 3 1,42 4 0-2,41 2 1-1,29 0 0 2,19-3 1 0,6 3 3 0,73-4 6-2,52 4 5 2,41 0-13 0,28 0 2 0,11 0-5-2,-24 0 3 2,-32 7-1 0,-45-2 0 0,-52 0-2-2,-29 2 2 2,-29-6-2 0,0 8-5 0,-67-1-15-2,-50 1 20 2,-47-1 0 1,-20-5 1 0,-13 1-1-5,13 1-3 4,23 0 2 0,33 5 1 0,43-3 1-2,37-4-1 2,36-3 0 0,12 0 3 0,0 0 3-2,65 0 4 2,46 0 2 0,42 0-9 0,21 0-2-2,-3-5 1 2,-23 5 3 0,-38 0-5 0,-47 0 2-2,-36 0 1 2,-27 0-3 1,-30 0-14-2,-67 0-5-1,-43 0 17 2,-25 0 0 0,1-15 1 0,8-7 1-2,27 9 0 2,40 1 2 0,37 7-2 0,33 2 0-2,16 3 0 2,3 0 0 0,31 0-5 0,36 0-39-2,7 11-87 2,-2 16-84 0,-49-13-83 0</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5:56.94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definitions>
  <iact:action type="add" startTime="11180">
    <iact:property name="dataType"/>
    <iact:actionData xml:id="d0">
      <inkml:trace xmlns:inkml="http://www.w3.org/2003/InkML" xml:id="stk0" contextRef="#ctx0" brushRef="#br0">1604 6470 649 0,'0'0'248'19,"0"0"-122"-19,0 0-23 3,0 0-24 5,0 0 0-3,0 0 16 4,0 0-2-2,4 0-14 2,23 0 1-4,18 0-8 4,26-7-4-2,53-23-11 1,50-13-5-2,47-2-14 2,59-2-11 2,32 4-9-4,37 15 3 1,25 7 6 1,3 11 2 0,-2-2-22 0,-19-1-7-2,-9-1 0 2,-7-3 0 0,-10 6 0 0,-10 11 0-2,-31 0 0 2,-47 0 0 0,-49 16 0 0,-63-7 0-2,-59-9 0 2,-36 0-43 1,-35-5-123-2,-48-13-146-1,-23-1-39 2</inkml:trace>
    </iact:actionData>
  </iact:action>
  <iact:action type="add" startTime="19070">
    <iact:property name="dataType"/>
    <iact:actionData xml:id="d1">
      <inkml:trace xmlns:inkml="http://www.w3.org/2003/InkML" xml:id="stk1" contextRef="#ctx0" brushRef="#br1">1102 13398 335 0,'0'0'242'7,"0"0"-101"0,0 0 0 1,0 0-23 0,0 0-43-1,0 0 26 0,0 0-2 0,23 38 2 1,-23-36-15 0,0-2-11-1,3 0-7 1,-3 0-17 0,0 0-12 0,3 0-19-3,-3 0-6 4,7 0-6-1,1 0 5-1,12 0 3 0,0 0 6 1,12 0-1 0,4-13 1 0,8-4-8-2,5-6-7 1,3-3-3 3,5 1-4-3,-7 6 4-1,-3 1 1 2,-9 8 3 0,-1 5-1 0,-2-2 8-2,-2 7 3 2,2 0-2 0,-2 0-3 0,4 0-3-2,-1 0 1 2,2 0-3 0,5 12 1 0,5-2-1-2,-2 8 6 2,11-5-2 0,-1 7 3 0,1 0-6-2,-9-6-2 2,1 0 1 1,-8-6-5-2,2-8 1-1,4 0-2 2,3 0-2 0,1 0-1 0,10-19 0-2,-2-7-1 2,2-5 1 0,7 4 1 1,-10 4 0-4,2 6 2 3,-12 9 0 0,-8 1 2 0,-5 7 1-2,-10 0-5 2,-1 0 0 0,-3 0 0 0,5 0 0-1,3 0 0 0,-2 15 0 2,2 6 0-2,3-2 0-1,4 0 0 2,-2 1 0 0,2-1 0 0,-4-4 0-2,4-7 0 2,3-1 0 0,6-5 0 0,1-2 0-2,4 0 0 2,6 0 0 0,8 0 0 0,7 0 0-2,6 0 0 2,10-17 0 0,-10 0 0 0,-8 6 0-2,-11 5 0 2,-11 3 0 0,-7 3 0 0,-1 0 0-2,-4 0 0 2,-2 3 0 0,-2 14 0 0,-4-2 0-2,-2-2 0 2,0-2 0 0,-4-3 0 0,7 1 0-2,0-1 0 2,1 0 0 0,1-4 0 0,0 1 0-2,11-5 0 2,3 3 0 0,2-3 0 0,2 0 0-1,4 0 0 0,-1 0 0 1,2-8 0 0,4-17 0-2,-4 2 0 2,1 6 0 0,-6 3 0 0,1 8 0-2,-5 6 0 2,-4 0 0 0,1 0 0 0,-6 0 0 0,2 0 0 0,-3 3 0 0,3 5 0-1,-3-2 0-1,2-3 0 2,-1-3 0 0,4 0 0 0,1 0 0-1,5 0 0 0,0-3 0 3,3-11 0-4,0 0 0 0,-6 4 0 3,2-2 0-1,-1 4 0 0,0-2 0-2,1 3 0 2,-3-1 0-1,5 1 0 2,-10 2 0-4,5-2 0 4,1 5 0-2,-13 2 0 1,10 0 0-2,-6 0 0 2,6 0 0 0,-2 14 0 0,-3 6 0-1,-6-5 0 0,-14-8 0 2,-2-4 0-3,-8-3 0 0,8 0 0 2,10 0 0 0,11 0 0 0,8 0 0-2,-1-13 0 2,-4 3 0 0,1 3 0 0,-4 4 0-2,2 3 0 2,1 0 0 0,13 0 0 0,-1 0 0-2,9 10 0 2,2 8 0 0,5-1 0 0,-3-3 0-2,3-3 0 2,-3-5 0 1,-2-6 0-2,8 0 0-1,-4 0 0 2,0 0 0 0,-2-17 0 0,-1-12 0-2,0-6 0 2,-2-1 0 0,-2 6-17 0,-9 13-9-2,4 14-28 2,-8 3-48 0,-10 37-56 0,-24 0-64-2,-9 10-130 3</inkml:trace>
    </iact:actionData>
  </iact:action>
  <iact:action type="add" startTime="27319">
    <iact:property name="dataType"/>
    <iact:actionData xml:id="d2">
      <inkml:trace xmlns:inkml="http://www.w3.org/2003/InkML" xml:id="stk2" contextRef="#ctx0" brushRef="#br2">21377 14151 610 0,'0'0'351'7,"0"0"-151"0,0 0-54 2,0 0-34-3,0 0-30 2,0 0 7 0,0 0-4 0,779-247-12-2,-474 206-12 2,50 7-12-1,42 6-6 3,18 11-6-3,-14 9-2 1,-35 8-8-1,-46 0-3 2,-48 0-16-4,-48 13-8 3,-49-7-1 0,-42-6-18 0,-41-3-41-2,-43-30-55 2,-46-12-52 0,-6 8-85 0,-58 26-85-1,-8 11-650 1</inkml:trace>
    </iact:actionData>
  </iact:action>
  <iact:action type="add" startTime="29112">
    <iact:property name="dataType"/>
    <iact:actionData xml:id="d3">
      <inkml:trace xmlns:inkml="http://www.w3.org/2003/InkML" xml:id="stk3" contextRef="#ctx0" brushRef="#br1">28624 13707 989 0,'0'0'208'6,"0"0"-54"2,0 0-52 0,0 0-44 0,0 0-7-2,0 0-23 2,257 0 21 0,-74 0 7 0,60 0 16-2,63-10-10 2,71-4-16 0,45 3-6 2,14 9-6-6,3 2-13 5,-32 5 0-2,-63 25-5 2,-58 4-13-4,-66-6-3 3,-56-11-23 0,-40-9-33 0,-38-8-39-2,-41 0-78 2,-45 0-90 0,-41 0-179 0</inkml:trace>
    </iact:actionData>
  </iact:action>
  <iact:action type="add" startTime="34770">
    <iact:property name="dataType"/>
    <iact:actionData xml:id="d4">
      <inkml:trace xmlns:inkml="http://www.w3.org/2003/InkML" xml:id="stk4" contextRef="#ctx0" brushRef="#br0">1778 17657 379 0,'0'0'226'7,"0"0"-47"-1,0 0-11 3,0 0-36-2,0 0 15-1,0 0 6 3,416-43-42-2,-228 43-13 1,58 7-23-2,59 10-27 3,59-4-14-2,34-7-14 2,33-6-7-3,-8 0 6 2,-3-23-8 0,-14-16-11 0,-32-4-5-2,-40 7-10 2,-55 8 6 0,-68 8-8 0,-68-5-61-2,-59-4-46 2,-71-4-46 0,-42 22-146 0,-55 11-365-2</inkml:trace>
    </iact:actionData>
  </iact:action>
  <iact:action type="add" startTime="35349">
    <iact:property name="dataType"/>
    <iact:actionData xml:id="d5">
      <inkml:trace xmlns:inkml="http://www.w3.org/2003/InkML" xml:id="stk5" contextRef="#ctx0" brushRef="#br0">1579 17971 544 0,'0'0'297'5,"0"0"-83"3,0 0-55 0,0 0-12-2,0 0-45 2,0 0-29 0,0 0-4 0,1861-200-9-1,-1414 187 3 1,-2 13-18-1,-28 0-4 2,-31 18-19-3,-38 20-14 1,-37-19-8 1,-37-12-20 0,-43-7-27-2,-53-15-21 2,-51-26-76 0,-127 15-57 0,-29 14-101-2</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5:56.9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act:action type="add" startTime="7204">
    <iact:property name="dataType"/>
    <iact:actionData xml:id="d0">
      <inkml:trace xmlns:inkml="http://www.w3.org/2003/InkML" xml:id="stk0" contextRef="#ctx0" brushRef="#br0">5097 10310 409 0,'0'0'349'8,"0"0"-171"0,0 0-43-1,0 0-16 0,0 0-42 1,0 0-10 0,0 0-7-2,29 12-5 2,-29-10-1 0,-7 6-11-2,-28-1-15 2,-9 1-4 0,-9 1-6 0,-17-4-5 0,-7-3-2-2,-4 2-8 2,2-4-3 0,3 0-3 1,1 0 3-3,5 0 0 2,6 0 1 1,8 0 0-1,5 0 0-2,-3 2-1 2,7 3-2 0,3 2 2 0,8-2 0-2,7-2-2 1,14 1 0 2,2-4 1-3,6 0-1 0,1 1-1 2,2-1 2 0,1 0 1 0,0 0 0-1,2 9 0 0,1 8 3 1,0 11-1 0,0 11-2-2,0 6 1 2,0 9 0 0,0 5-1 1,0 12 0-4,1 4 0 3,2 3 0 0,-3-1 1 1,0-15-1-4,0-12 1 3,0-19-1 0,0-11-1 0,0-13 1 0,0-3-1-2,0-4-2 3,0 0-2-2,0 0 0-1,-4-11-2 2,-22-26 4 0,-2-8-1 0,-7-6-2-2,-2 1-2 2,-1 3 1 0,6 6 1-2,7 20-1 2,8 5 3 0,11 15 1 0,-1 1 2-2,1 0 1 3,2 0 0-2,1 0 0 1,3 0 2 0,0 0 2-2,0 13 3 2,0 19-6 0,14 5 4 0,10 10 12-1,5 0-2 0,4-2-1 1,2 1 5 0,-2-10-3-2,9-8 8 2,-4-11 4 0,-2-5-5 0,2-9-7-2,1-3-3 3,-4 0-6-2,4 0 0-1,-6-17-6 2,0-5 2 0,-2-2-3 0,-6 1 1 0,-5 1-1-2,6 3 0 2,0 0-1 0,7 3-6-2,11 3-6 3,7 10-55-2,9 3-67 1,-33 0-126 0,-4 0-352-2</inkml:trace>
    </iact:actionData>
  </iact:action>
  <iact:action type="add" startTime="8644">
    <iact:property name="dataType"/>
    <iact:actionData xml:id="d1">
      <inkml:trace xmlns:inkml="http://www.w3.org/2003/InkML" xml:id="stk1" contextRef="#ctx0" brushRef="#br0">5749 10153 659 0,'0'0'187'8,"0"0"-94"-2,0 0 7 2,0 0-45 0,0 0-10 0,0 0-18 0,0 0-14-2,-116 21-6 2,89-4-3 0,1 2 0 0,5 9 8-2,5 2 12 2,5 4 2 0,2-6-4-2,9-4-5 2,0-9 5 0,0 0 10 0,18-5-14-2,18-1-3 2,4-1-10 0,4-1-2 0,-5-5-3-2,-9 3 0 3,-6 1-3-2,-4 1-29 3,0-5-67-3,-20-2-82-1,3 0-172 1</inkml:trace>
    </iact:actionData>
  </iact:action>
  <iact:action type="add" startTime="9028">
    <iact:property name="dataType"/>
    <iact:actionData xml:id="d2">
      <inkml:trace xmlns:inkml="http://www.w3.org/2003/InkML" xml:id="stk2" contextRef="#ctx0" brushRef="#br0">6186 10210 226 0,'0'0'346'6,"0"0"-217"2,0 0-45 0,0 0-3-2,0 0-31 2,0 0 1 0,-105-4 12 0,69 41-14-2,8 8-13 2,5-3 5 0,13-3-10-2,7-7-5 3,3-4 7-2,3-2 4 1,35-11-9 0,8-6-4-1,1-9-11 0,-7 0-7 1,-12 0-4 0,-12-17-1-2,-6-14-1 2,-7-2-1 0,-3-8-1-2,0 6-2 2,0 5-4 0,0 4-23 0,0 7-42-2,0 3-69 2,0 16-80 0,0 0-172 0</inkml:trace>
    </iact:actionData>
  </iact:action>
  <iact:action type="add" startTime="9404">
    <iact:property name="dataType"/>
    <iact:actionData xml:id="d3">
      <inkml:trace xmlns:inkml="http://www.w3.org/2003/InkML" xml:id="stk3" contextRef="#ctx0" brushRef="#br0">6693 10231 259 0,'0'0'401'4,"0"0"-271"5,0 0-84-2,0 0 17 1,0 0-5-2,0 0 17 2,-152-21 1 0,95 42-1 0,8 10-17-2,7 4 1 2,13 0-9 0,9 2-21 0,11-3-9-2,9-2-9 2,0-2 2 0,29-10 1 0,26-12 4-2,6-8-10 2,0 0-6 0,-12-48-1 1,-6-16-1-1,-8-15 0-1,-10-8 0 1,-9-8 0 0,-7 5 0-3,-9 10-1 3,0 25 1 0,0 21-1 0,0 21 1 0,0 13-2-2,0 0 2 1,-14 40 1 1,3 22 2-2,5 18-2 2,3 7 0 0,3 2 0 0,0-3 0 0,0-11-1-2,0-19 0 2,0-17-2 0,6-14-14-1,6-8-58 1,4-17-44-1,4 0-53 2,-14 0-115-4,-2-22-95 3</inkml:trace>
    </iact:actionData>
  </iact:action>
  <iact:action type="add" startTime="9793">
    <iact:property name="dataType"/>
    <iact:actionData xml:id="d4">
      <inkml:trace xmlns:inkml="http://www.w3.org/2003/InkML" xml:id="stk4" contextRef="#ctx0" brushRef="#br0">6881 10425 262 0,'0'0'212'5,"0"0"-20"3,0 0-26 0,0 0-37 0,0 0-24-2,0 0-14 2,242-32-25 0,-198-4-19 0,-8-5-19-2,-16-7-18 2,-8 1-8 0,-12 7-2 0,0 12-3-2,-19 12 1 2,-21 13-11 0,-5 3 1 0,0 5-3-2,6 37 3 2,4 15 11 0,17-2 1 0,7 2 3-2,9-4 1 4,2-14 12-2,0-2 1 0,16-12-3-3,18-10-7 3,11-10-6 0,2-5-2 0,6 0-13 0,-10 0-27-1,-2 0-30 0,-11-7-44 2,-30-1-74-4,3 3-340 2</inkml:trace>
    </iact:actionData>
  </iact:action>
  <iact:action type="add" startTime="10198">
    <iact:property name="dataType"/>
    <iact:actionData xml:id="d5">
      <inkml:trace xmlns:inkml="http://www.w3.org/2003/InkML" xml:id="stk5" contextRef="#ctx0" brushRef="#br0">7428 10251 7 0,'0'0'761'7,"0"0"-554"0,0 0-56-1,0 0-59 2,0 0-51 0,0 0-13 0,65 214 6-2,-55-188 0 2,-1-10-7 0,0-10-6 0,4-6 5-2,7 0-4 2,7 0-18 0,8-26-3 0,-6 1-1 0,7-6 2-1,-8 3-2 0,-3 9 0 1,-6 9 1-2,-4 10 1 2,1 0 4 0,6 15-1 0,0 27-3-2,0 6-2 2,-2-1 1 1,-4-7-1 0,0-18 2-1,-6-12-2-2,4-10 2 2,10 0 0-2,2-34-2 1,4-17 0 0,-2-2 0 1,-7-1 0 0,0-2 0-2,-7 3-2 3,-5 5-6-2,3 9-33 2,-4 10-54-4,-1 9-25 3,4 15-52 0,-11 5-128 0,7 0-405-2</inkml:trace>
    </iact:actionData>
  </iact:action>
  <iact:action type="add" startTime="10647">
    <iact:property name="dataType"/>
    <iact:actionData xml:id="d6">
      <inkml:trace xmlns:inkml="http://www.w3.org/2003/InkML" xml:id="stk6" contextRef="#ctx0" brushRef="#br0">8492 10305 467 0,'0'0'249'7,"0"0"-122"1,0 0-11-2,0 0-39 2,0 0-11 0,0 0-7 0,-202 118-3-2,186-96-5 2,13-2 13 0,3-3-3 0,0-3-11-2,32-1-15 2,16 4-20 0,4-7-6 0,-8-7-7-2,-9-3-2 3,-14 0-5-2,-9-20-12 1,-6-23-11-2,-6-4-4 2,0-4-33 0,0 10-38 0,0 9-56-2,0 26-91 2,0 6-178 0</inkml:trace>
    </iact:actionData>
  </iact:action>
  <iact:action type="add" startTime="10965">
    <iact:property name="dataType"/>
    <iact:actionData xml:id="d7">
      <inkml:trace xmlns:inkml="http://www.w3.org/2003/InkML" xml:id="stk7" contextRef="#ctx0" brushRef="#br0">8732 10470 10 0,'21'-25'661'7,"-8"-2"-482"-1,-9-7-31 0,5 4-34 2,-3-5-55-2,-5 8-28 2,2 10 1 0,4 4-15 0,3 6-9-2,3 3-2 2,9 4-4 0,7 0-2 0,7 0-17-2,1 6-72 3,6 5-48-2,2 0-106 2,-33-11-34-2,-1 0-227-1</inkml:trace>
    </iact:actionData>
  </iact:action>
  <iact:action type="add" startTime="11181">
    <iact:property name="dataType"/>
    <iact:actionData xml:id="d8">
      <inkml:trace xmlns:inkml="http://www.w3.org/2003/InkML" xml:id="stk8" contextRef="#ctx0" brushRef="#br0">9361 10243 171 0,'0'0'234'6,"0"0"-91"1,0 0 7 1,0 0 16-2,0 0-23 3,0 0-80-2,-258 62-14 1,198-28-11-2,10 1-3 2,20 2-10 0,14-6-1 0,16 1 5-2,0-10 3 2,12-5-17 0,43-17-6 0,11 0-5-2,4-14-4 2,-9-37-2 0,-8-13-1 2,-5-13 0-6,-13-7 0 4,-10-2 1 0,-9 7 0 0,-9 5-2-2,-7 13 2 3,0 16 1-2,0 20-1 2,0 16-1-2,-19 9 1-1,-6 0 2 2,5 36-2 0,8 18 2-2,1 13 0 2,11 18 1 0,0 3 0 0,0 0-1-2,11-6 0 2,4-12-16 0,-1-16-54 0,-11-52-65-2,2-2-219 2</inkml:trace>
    </iact:actionData>
  </iact:action>
  <iact:action type="add" startTime="12089">
    <iact:property name="dataType"/>
    <iact:actionData xml:id="d9">
      <inkml:trace xmlns:inkml="http://www.w3.org/2003/InkML" xml:id="stk9" contextRef="#ctx0" brushRef="#br0">10515 9996 263 0,'0'0'311'7,"0"0"-76"1,0 0-75 0,0 0-43-2,0 0-42 2,0 0-28 0,-5-15-7 0,5 15 8-2,0 10 29 2,0 46 14 0,0 26-49 0,0 24-30-1,0 3-2 0,0-8-4 1,0-14-5 0,0-25-1-2,0-19-1 2,0-25-17 0,0-18-34 1,15-1-63-4,6-50-83 3,-11 12-93 0,-9 1-331 0</inkml:trace>
    </iact:actionData>
  </iact:action>
  <iact:action type="add" startTime="12383">
    <iact:property name="dataType"/>
    <iact:actionData xml:id="d10">
      <inkml:trace xmlns:inkml="http://www.w3.org/2003/InkML" xml:id="stk10" contextRef="#ctx0" brushRef="#br0">10746 10411 678 0,'0'0'254'5,"0"0"-99"4,0 0-48-1,0 0-56-1,0 0-15-1,0 0-12 2,232-50-11 0,-226 26-9 1,-6-8-4-4,0-1-2 3,0 8 0 0,-32 4-8 1,-2 13-10-4,-1 8-10 3,5 5-1 0,7 40 26 0,7 11 5-2,12 6 4 2,4-3 1 0,0-11 8 3,0-9 3-7,0-10-6 3,20-9-8 1,18-15-2 0,4-5-1-1,0 0-24 1,1-12-49-1,1-21-83 1,-31 13-120-1</inkml:trace>
    </iact:actionData>
  </iact:action>
  <iact:action type="add" startTime="12705">
    <iact:property name="dataType"/>
    <iact:actionData xml:id="d11">
      <inkml:trace xmlns:inkml="http://www.w3.org/2003/InkML" xml:id="stk11" contextRef="#ctx0" brushRef="#br0">11205 10476 452 0,'0'0'306'7,"0"0"-208"-1,0 0-1 2,0 0 5 0,0 0-24 0,0 0-24-2,54-193-15 2,-37 167-6 0,4 12-16 0,-1 14-3-2,6 0 4 2,0 17-7 0,-3 33-8 0,2 9-3-2,-9-5-2 2,0-9-10 0,-6-11-11 1,-9-15-23-1,8-8-17-3,-5-11-21 3,7 0-43 0,-11-8-158-2,2-17-80 3</inkml:trace>
    </iact:actionData>
  </iact:action>
  <iact:action type="add" startTime="12990">
    <iact:property name="dataType"/>
    <iact:actionData xml:id="d12">
      <inkml:trace xmlns:inkml="http://www.w3.org/2003/InkML" xml:id="stk12" contextRef="#ctx0" brushRef="#br0">11742 10288 194 0,'0'0'241'8,"0"0"-148"-2,0 0 13 2,0 0 10-2,0 0 9 2,0 0-26 0,-108-28-23 0,78 60-16-2,10 0-16 2,7 1-12 0,2-4-3 0,11-9-15-2,0-6-6 2,0-5-3 0,21-7-2 0,12-2-3-2,6 0 0 3,-5-20 1-2,-10-17-1 2,-1-7 0-4,-12-7-1 3,-3 3 0 0,-6 15 1 0,-2 11 0-2,0 15 0 2,0 7-1 0,0 0 2 0,0 18 0-2,0 30 23 2,0 19-18 0,0 5 1 0,0 14 5-2,0 1 7 2,0 5-2 0,0-2-3 1,0-6-2-3,-10-15-3 3,-11-20-9-2,-5-19 0 2,-1-23-3-3,-2-7-4 0,4-5-12 2,5-44-31 0,4-20-8-2,6-25-23 2,10 47-94 0,0-3-209 0</inkml:trace>
    </iact:actionData>
  </iact:action>
  <iact:action type="add" startTime="13508">
    <iact:property name="dataType"/>
    <iact:actionData xml:id="d13">
      <inkml:trace xmlns:inkml="http://www.w3.org/2003/InkML" xml:id="stk13" contextRef="#ctx0" brushRef="#br0">12091 9799 503 0,'0'0'184'6,"0"0"-50"2,0 0-54-2,0 0-25 2,0 0-20 0,0 0-5 1,22 340 6-4,-22-268 0 3,0 2 15 0,0-3-13 1,0-7-20-4,0-14-13 3,3-11-5 0,-1-16-3 0,0-19-69-2,1-4-113 2,1-10-303 0</inkml:trace>
    </iact:actionData>
  </iact:action>
  <iact:action type="add" startTime="13711">
    <iact:property name="dataType"/>
    <iact:actionData xml:id="d14">
      <inkml:trace xmlns:inkml="http://www.w3.org/2003/InkML" xml:id="stk14" contextRef="#ctx0" brushRef="#br0">12276 10247 638 0,'0'0'210'6,"0"0"-107"1,0 0-16 2,0 0-34-3,0 0-3 1,0 0-41 1,-368-19-9 0,335 9-2-2,16-7-65 2,17 7-138 0,0-7-214 0</inkml:trace>
    </iact:actionData>
  </iact:action>
  <iact:action type="add" startTime="13937">
    <iact:property name="dataType"/>
    <iact:actionData xml:id="d15">
      <inkml:trace xmlns:inkml="http://www.w3.org/2003/InkML" xml:id="stk15" contextRef="#ctx0" brushRef="#br0">12381 9804 375 0,'0'0'320'7,"0"0"-158"-1,0 0-41 0,0 0-64 2,0 0 0 0,0 0 8-1,6 387-15 1,-6-303-1-1,-3-12-3 1,3-18-5-2,0-20-9 3,0-21-11-2,0-6-7 2,0-7-8-4,0 0 2 3,10-10-5 0,20-21-3 0,2 1 0-2,6 2 2 3,1 16-2-2,2 12 2 1,-2 0 1 0,-2 6-2-1,-9 25 0 0,-8 2-1 2,-4 4-1-3,-6 5-10 1,-10-3-38 1,0 2-25 0,0-33-65-2,0-3-229 2</inkml:trace>
    </iact:actionData>
  </iact:action>
  <iact:action type="add" startTime="17142">
    <iact:property name="dataType"/>
    <iact:actionData xml:id="d16">
      <inkml:trace xmlns:inkml="http://www.w3.org/2003/InkML" xml:id="stk16" contextRef="#ctx0" brushRef="#br1">6802 14990 745 0,'0'0'199'8,"0"0"-120"0,0 0 0 0,0 0-30-2,0 0-28 2,0 0 17 0,0 0-5-2,-171-52-1 2,117 35 15 0,-4 0 1 0,-4 4-8 0,-12-1-7-2,-3 6-7 2,6-1-4 1,-6 1-15-2,5-7-1-1,14-7-5 2,4-8 1 0,21-4-2 2,7-3 1-6,11 7 0 4,5-7-1 0,4 2 1 1,0-4 0-4,2 0 0 3,1 1 1 0,2-3-2 0,1 2 1-2,0-3-1 2,0-3 1 0,0-11 0-2,8-14 1 3,15-15-1-2,14-10 6 2,-1-9-5-2,7 1 3-1,5 6-1 2,-1 1-2 0,3 12 0 0,-6 8 0-2,-8 9 1 2,-3 13-2 0,-9 7 2-1,-7 10-3 0,-1 5 1 1,-12 5-1 0,4 10 0-2,-6 9 1 2,-2-1-1 0,0 8 0 0,0 1-1-2,0 0 1 2,0 0 2 0,0 0-1 1,0 0 0-4,0 0-1 3,0 0 0 1,0 0 1-2,0 0-1-1,0 0 0 2,0 0 0 0,0 0 1 0,0 0 1-2,-23 0 0 2,-4 18 0 0,-4 11 2 0,-11-1 0-2,5 6-1 2,3-6 5 0,1-1-2 0,0 2-2 1,2-4-1-3,4 1-2 1,5-5 2 2,0 0 0-4,9-11 0 3,7-4-2 0,2-6-1 0,4 0-1-2,0 0 0 2,0-6 1 0,30-29 0 0,17-16 1-1,14-8-1 0,11-3 1 1,3 3 0 0,2-1 0 0,-9 8 0-2,-10 6-1 2,-7 4 0 0,-15 6 1-2,-11 8-1 3,-6 5 0-2,-12 12 0 2,-4 8-1-4,-3 3 1 3,0 0 1 0,0 0 1 0,0 31 11-2,-6 14 7 2,-14 5 1 0,10 1-4 0,0 6-4-1,2 7 0 0,5 3-1 1,3 7 2 0,0-8-4-1,0-6-2 0,0-11-4 1,0-17-2 0,0-6 0-2,0-9-4 3,0-3-11-2,0-6-40 2,11-3-61-4,5-5-66 3,-12 0-129 0,5 0-724 0</inkml:trace>
    </iact:actionData>
  </iact:action>
  <iact:action type="add" startTime="18852">
    <iact:property name="dataType"/>
    <iact:actionData xml:id="d17">
      <inkml:trace xmlns:inkml="http://www.w3.org/2003/InkML" xml:id="stk17" contextRef="#ctx0" brushRef="#br1">7347 14622 345 0,'0'0'188'8,"0"0"-43"0,0 0-15-2,0 0-28 3,0 0 1-2,0 0-15 2,0 0-27-4,-44 205-14 3,37-158-9 0,1 7-6 0,-4 3 0-2,6-12-3 2,-8-8-11 0,8-10-9 0,-1-16-3-2,5-2-5 2,0-9-1 0,0 0-2 0,0-9 2-2,0-39 0 2,21-19 0 0,-1-15 0 0,3-4 0-2,2 0 0 3,-2 14 0-1,3 18 2 2,-3 21-2-5,-8 10 1 2,-5 15 1 2,-3 8 2-1,2 0 9-4,-2 22-7 4,-3 20-4 0,-1 0-2 0,-3-5 1-1,5-9 0 0,-5-14 0 1,0-9 0 0,1-5-1-2,9 0 0 2,6-8-4 0,9-33 2 0,4-13-1-2,1-2 3 2,-1 8-1 0,0 15 1 1,0 13 1-4,-1 11 2 3,-5 9 0 0,-3 0 4 0,-4 48 15-2,-3 23-8 2,-3 7-9 0,-8 3-2 0,-2-4 0-1,0-13-3 0,0-12 0 1,0-14 0 0,0-11-11-2,0-21-42 3,0-6-76-2,0 0-112 1,0-23-184 0</inkml:trace>
    </iact:actionData>
  </iact:action>
  <iact:action type="add" startTime="19410">
    <iact:property name="dataType"/>
    <iact:actionData xml:id="d18">
      <inkml:trace xmlns:inkml="http://www.w3.org/2003/InkML" xml:id="stk18" contextRef="#ctx0" brushRef="#br1">7919 14793 532 0,'0'0'262'5,"0"0"-121"2,0 0-41 1,0 0-39 0,0 0-5-2,0 0-24 2,218-256-13 0,-205 226-9 0,-13 12-7-2,0 6-3 2,0 11 0 0,-13 1-4 0,-18 0-9-2,-5 35 5 2,6 19 6 0,1 4 2 0,11 8 2-2,7-2 2 2,8-2 13 2,3-3 6-2,0-14-3-2,0-13-4 2,3-15-9 1,30-17-7-4,7 0 0 1,14-15-12 2,-3-34-32 0,-3-8-31 0,1-5-72 0,-42 28-111-2,3 8-347 2</inkml:trace>
    </iact:actionData>
  </iact:action>
  <iact:action type="add" startTime="19732">
    <iact:property name="dataType"/>
    <iact:actionData xml:id="d19">
      <inkml:trace xmlns:inkml="http://www.w3.org/2003/InkML" xml:id="stk19" contextRef="#ctx0" brushRef="#br1">8485 14423 532 0,'0'0'292'6,"0"0"-130"0,0 0-59 2,0 0-50 0,0 0-21 0,0 0 6-2,-95 73-9 2,69-48-10 0,10 0 1 0,5-3 8-2,11 3 4 2,0 0-5 0,0-1-15 1,10 1-4-3,17 2-3 1,4 2 1 2,-5-1-3-2,-9 0 4 0,-4 3-2 0,-10-6 4 1,-3 7-5 1,0-5-4-4,0-2 0 5,-16-2-3-3,-8-10 1 1,0-7-4-3,1-2-16 4,3-4-63-2,4 0-32 2,12 0-129-4,4-14-296 3</inkml:trace>
    </iact:actionData>
  </iact:action>
  <iact:action type="add" startTime="20115">
    <iact:property name="dataType"/>
    <iact:actionData xml:id="d20">
      <inkml:trace xmlns:inkml="http://www.w3.org/2003/InkML" xml:id="stk20" contextRef="#ctx0" brushRef="#br1">8859 14472 452 0,'0'0'296'5,"0"0"-175"3,0 0-31-2,0 0-27 2,0 0-30 0,0 0-10 0,-93 65 1-1,88-40-4 0,5 1 20 1,0 2-11 0,0-1 9-2,0-9-8 2,8-5-7 0,2-3-3 0,-7-7-8-2,1 1-5 2,3 11-3 0,-1 4 1 0,-3 12 0-2,-3 6 12 2,0 5 9 0,0-5-6 0,0-5-14-2,0-3-2 2,0-9-1 3,-3-3-3-4,-7-6 1-1,6 0-1 1,1 0 0 1,-6-1 1 0,2 7 1-3,-9-4-1 4,-2 1-1-2,4-4 0 2,5 0-1-4,2-3 1 3,7-7-2 0,0 0 2 1,0 0-1-4,0 0-1 3,0 0 1 0,0 0 2 0,0 0-1-2,3 0 0 3,4 0 2-2,6 0-2 1,0 0 1-1,-1 0 1 0,4 0-2 2,0 0 0-1,-2-7 0-2,2-3 0 2,-6 3 1-1,-2 4-1 1,-4 0 0-2,-4 3 4 3,0 0-2-2,0 0-1 2,0 0-1-3,0 0 0 1,0 0 0 1,0 0 0 1,0 0 0-4,0 0 0 3,0 0 1 1,0 0-1-1,0 0 0-2,0 0-1 1,0 0 1 2,0 0-1-2,0 0-5-1,-9 0-80 3,3 0-96-2,1 0-221 1</inkml:trace>
    </iact:actionData>
  </iact:action>
  <iact:action type="add" startTime="20953">
    <iact:property name="dataType"/>
    <iact:actionData xml:id="d21">
      <inkml:trace xmlns:inkml="http://www.w3.org/2003/InkML" xml:id="stk21" contextRef="#ctx0" brushRef="#br1">9267 14329 551 0,'0'0'263'7,"0"0"-136"1,0 0-45-2,0 0-42 2,0 0 0 0,0 0 5 0,-245 116-10-2,206-69-3 2,15 3-11 0,12-2 9 0,12-11-2-2,0-5-8 2,20-14-9 0,35-11-1 0,6-7-7-2,-4 0-1 2,-7-20-1 0,-9-17-1 0,-12-4-1-2,-12-4 1 2,-6 8-1 1,-9 5 1 0,-2 15-1-4,0 7 0 2,0 1 0 1,0 3 0 1,-2 1 1-4,-14 5-1 3,7 0 2 0,-6 8 6 0,14 35 31-1,-2 10-1 1,3 8-28-1,0-4-5 1,0-13-1-1,0-10-3 0,0-19-2 2,0-13-17-2,0-2-55 0,23-6-43 1,14-30-98-1,-22 8-96 2</inkml:trace>
    </iact:actionData>
  </iact:action>
  <iact:action type="add" startTime="21396">
    <iact:property name="dataType"/>
    <iact:actionData xml:id="d22">
      <inkml:trace xmlns:inkml="http://www.w3.org/2003/InkML" xml:id="stk22" contextRef="#ctx0" brushRef="#br1">9601 14399 493 0,'0'0'271'6,"0"0"-151"2,0 0-41 1,0 0-17-4,0 0-6 3,0 0-6 0,-109 122-5 0,92-89-3-2,6 1 3 2,11-10 0 0,0-3-7 0,0-4-9-2,24-6-12 2,18 0-5 0,13-6-12 0,-7-5 0-2,-8 0 0 2,-11-34-4 0,-9-16-2 1,-12-9 2-4,-5 2 3 3,-3 13 1 0,0 13-1 0,0 17 2-1,0 12 0 1,0 2-1-1,0 2 6 1,0 46 42-2,-11 25-30 2,-2 21-9 0,3 14-8 0,0 16 4-2,6 6 0 3,-8-11 2-2,5-10-1 1,-9-23 0-1,-4-22-4 0,7-19-2 2,5-16-2-2,0-21-9-1,0-8-27 2,1-16-83 0,3-45 0 0,4 17-35-2,0-1-181 2</inkml:trace>
    </iact:actionData>
  </iact:action>
  <iact:action type="add" startTime="21824">
    <iact:property name="dataType"/>
    <iact:actionData xml:id="d23">
      <inkml:trace xmlns:inkml="http://www.w3.org/2003/InkML" xml:id="stk23" contextRef="#ctx0" brushRef="#br1">9922 14627 581 0,'0'0'245'7,"0"0"-121"0,0 0-52-1,0 0-40 2,0 0-21 0,0 0-3 0,193-286-6-2,-193 269 1 2,0 7-1 0,0 10-1 0,-20 0 3-2,-10 0 7 2,-1 34 5 0,1 14 33 0,6 11-17-2,10 3-1 2,5 0-4 0,9-6 6 0,0-7 0-1,6-10-13 2,22-13-13-1,8-13-7 0,7-13-1-2,2 0-17 1,3 0-31 2,-3-26-52-1,-32 11-129-2,-3-2-318 2</inkml:trace>
    </iact:actionData>
  </iact:action>
  <iact:action type="add" startTime="22273">
    <iact:property name="dataType"/>
    <iact:actionData xml:id="d24">
      <inkml:trace xmlns:inkml="http://www.w3.org/2003/InkML" xml:id="stk24" contextRef="#ctx0" brushRef="#br1">10862 13848 542 0,'0'0'267'7,"0"0"-104"1,0 0-124-2,0 0 3 2,0 0-2 0,0 0-6 1,-9 602-4-4,3-515-11 3,-2-16-9 0,6-20-7 0,-1-13-3-2,-1-18-3 2,4-20-89 0,0 0-190 0</inkml:trace>
    </iact:actionData>
  </iact:action>
  <iact:action type="add" startTime="22453">
    <iact:property name="dataType"/>
    <iact:actionData xml:id="d25">
      <inkml:trace xmlns:inkml="http://www.w3.org/2003/InkML" xml:id="stk25" contextRef="#ctx0" brushRef="#br1">10970 14521 232 0,'0'0'377'7,"0"0"-185"1,0 0-83-2,0 0-18 2,0 0-48 0,0 0-11 0,212-217-5-2,-203 178-12 2,-9 2-10 0,0 8-5 0,0 11 0-2,-12 11-2 2,-11 7-1 0,-2 12 3 0,2 38 6-1,7 6 8 0,6 0 1 1,7-11-2 0,3-10-6-2,0-8-5 2,0-6-1 1,0-5-1 0,29 1-7-3,2-5-49 0,2 1-71 2,-23-13-64 1,0 0-129-4</inkml:trace>
    </iact:actionData>
  </iact:action>
  <iact:action type="add" startTime="22722">
    <iact:property name="dataType"/>
    <iact:actionData xml:id="d26">
      <inkml:trace xmlns:inkml="http://www.w3.org/2003/InkML" xml:id="stk26" contextRef="#ctx0" brushRef="#br1">11279 14501 312 0,'0'0'291'3,"0"0"-99"3,0 0-86 1,0 0-33-1,0 0-34 2,0 0-2 0,102-163 1 0,-86 146-3-2,0 8-6 2,-9 9 11 0,6 0-5 0,0 0-20-1,1 34-5 0,7 11-7 1,-5 4-3 0,-3-2-3-2,-6-5-1 2,0-11-7 0,-2-14-23 0,-5-15-47-1,1-2-51 0,-1 0-244 2,0-17-86-2</inkml:trace>
    </iact:actionData>
  </iact:action>
  <iact:action type="add" startTime="22986">
    <iact:property name="dataType"/>
    <iact:actionData xml:id="d27">
      <inkml:trace xmlns:inkml="http://www.w3.org/2003/InkML" xml:id="stk27" contextRef="#ctx0" brushRef="#br1">11834 14189 420 0,'0'0'219'8,"0"0"-63"-2,0 0-87 2,0 0-15-2,0 0-8 2,0 0-5 1,-100 120-1-2,84-94-10-1,8 0-4 2,8-8-5 0,0-1-1 0,0-5 7-2,11-10-14 2,18-2-5 0,2 0-7 0,-2-31-1-2,-8-4 0 2,-10 0-5 0,-3 13-3 2,-8 8 1-6,0 8-4 4,0 6-8 0,0 0-4 0,0 0 23-2,0 20 1 2,0 24 0 1,0 21 1-2,0 6 0-1,0 3-1 2,0-5 1 0,0-7-2 1,-8-17-3-3,-10-13-66 2,12-32-160 1,6 0-244-3</inkml:trace>
    </iact:actionData>
  </iact:action>
  <iact:action type="add" startTime="24073">
    <iact:property name="dataType"/>
    <iact:actionData xml:id="d28">
      <inkml:trace xmlns:inkml="http://www.w3.org/2003/InkML" xml:id="stk28" contextRef="#ctx0" brushRef="#br1">11818 14290 45 0,'0'0'276'8,"0"0"-95"-1,0 0-53-1,0 0-8 2,0 0-60 1,0 0-10-4,40-11-23 3,-30 11 2 0,3 3 3 0,-3 19 10 0,-3 0-4-2,0 10-15 2,-1-2 0 0,-1 10-3-2,-5 8-3 2,0 2 13 0,0 6 2 0,0-5-10 0,0 3-3-2,-22 1-8 3,-4-1-5-1,-3 2-2-1,1-5-2-1,-1-12 1 2,9-13 0 0,0-16-3-2,5-10-4 2,-1-2-1 0,3-46-12 0,12-26-86 0,1 33-43-2,0-1-124 2</inkml:trace>
    </iact:actionData>
  </iact:action>
  <iact:action type="add" startTime="24540">
    <iact:property name="dataType"/>
    <iact:actionData xml:id="d29">
      <inkml:trace xmlns:inkml="http://www.w3.org/2003/InkML" xml:id="stk29" contextRef="#ctx0" brushRef="#br1">12203 13737 359 0,'0'0'210'4,"0"0"-31"4,0 0-23 0,0 0-63 0,0 0-60-2,0 0 25 2,33 306-10 0,-33-205-7 0,0 0-17-2,0-11-5 2,0-17-10 0,0-11-6 0,0-17-2-2,0-12-1 2,0-16 0 0,0-14-15 0,0-3-50-2,0-6-130 2,0-19-135 0</inkml:trace>
    </iact:actionData>
  </iact:action>
  <iact:action type="add" startTime="24757">
    <iact:property name="dataType"/>
    <iact:actionData xml:id="d30">
      <inkml:trace xmlns:inkml="http://www.w3.org/2003/InkML" xml:id="stk30" contextRef="#ctx0" brushRef="#br1">12349 14292 291 0,'0'0'267'2,"0"0"-155"-1,0 0-15 2,0 0 34 4,0 0-21 1,0 0-54-2,-217-67-33 2,163 62-9 0,12-4-14 0,14-3 0-2,11-4-5 2,5-12-44 1,12 15-138-4,0-5-96 3</inkml:trace>
    </iact:actionData>
  </iact:action>
  <iact:action type="add" startTime="24988">
    <iact:property name="dataType"/>
    <iact:actionData xml:id="d31">
      <inkml:trace xmlns:inkml="http://www.w3.org/2003/InkML" xml:id="stk31" contextRef="#ctx0" brushRef="#br1">12450 13734 508 0,'0'0'197'9,"0"0"-64"-3,0 0-21 1,0 0-50 0,0 0-13 1,0 0 1 0,0 649-7-1,-5-577-7 2,5-26-5-4,0-21-12 3,0-17-6 0,0-8 0 0,0 0-1-2,16-19-8 2,23-20-4 0,-2 3 1 0,-3 4 0-2,1 15-1 2,-6 12 1 1,-6 5 2-4,0 0 0 3,-7 13-3 0,1 28-1 0,1 3 1 0,-4 3-4-2,-5 1-3 2,-2-4-14 0,-7 0-25-1,0-34-105 0,0 2-154 1</inkml:trace>
    </iact:actionData>
  </iact:action>
  <iact:action type="add" startTime="30154">
    <iact:property name="dataType"/>
    <iact:actionData xml:id="d32">
      <inkml:trace xmlns:inkml="http://www.w3.org/2003/InkML" xml:id="stk32" contextRef="#ctx0" brushRef="#br0">29181 9723 736 0,'0'0'168'7,"0"0"-39"0,0 0-26 1,0 0-14 0,0 0-12-2,0 0-15 2,0 0 0 0,-1044 31-11 0,802-8-4-2,2 4-3 2,9 10 1 1,9 0-16-2,12-3-11-1,23-10-14 3,13-6-4-2,29-6-2 1,22-7 2-2,22-2-1 2,25-3 0 1,31 2-1-2,22 1 2-1,10-1-4 2,10 4 1 0,3-6 2 0,0 4 2-2,31-2 2 2,41 3 2 0,32 8 3 0,41 0-2-2,41 4 6 2,36 0-1 0,23 0 8 0,18-4-1-2,-12-2 0 2,-10-1-6 0,-14-2 5 0,-18 0 7-2,-9-8-8 2,-14 0 1 1,-18 0-7-2,-19 0 4-1,-29-5-5 2,-27-12 3 0,-29 2-4 0,-28 4-1-2,-28 9-1 2,-8-5-6 0,-27 4-2 0,-87-2-4-2,-66-8 3 3,-72-8 2-2,-42-7 2 1,-28-8-1-2,2 3 5 2,11 4 0 0,19 17-3 0,33 12 6-2,28 0-8 2,41 14-6 1,27 20 5-2,31-3 0-1,30-2-1 2,33-7 2 0,36-10-2 0,26-4-3-2,5-5-4 2,36 3 1 0,61 7 3 0,44 4 5-2,46 5 0 3,46-1 5-2,22-4-1 1,16-12-4-2,7-5-3 2,-21 0 1 0,-12-22 2 0,-28-6 2-2,-35 4-1 2,-32 11 9 1,-37 5-3-2,-36 8 5-1,-29 0-1 2,-29 0 1 0,-19 0 8 0,0 0-15-2,-87 13-5 2,-67 24-3 0,-82 5 1 0,-57-20 2-2,-33-19 0 3,-10-3 0-2,21-5 3 1,35-24-1-2,43 4-2 2,53 8-7 0,58 9 5 0,50 3 1-2,56-5-3 2,24-7 1 1,101-7 1-2,71-7 2-1,81 4 2 2,49 1-1 0,34 3-1 0,-9 3-3-2,-38 7-1 2,-50 7 3 0,-50 6 1 0,-39 0 4-2,-41 0-1 3,-20 0-1-2,-37-3-2 1,-25-5-1-2,-16 4 0 2,-15 4 1 0,-7 0-2 0,-99 0 2-2,-78 0-5 2,-87-2 5 0,-61-15 2 0,-20-14 4-2,-12-9 4 2,40 4-2 0,42 8-8 0,59 19-3-2,65 9 2 2,55 0-1 0,47 6 2 1,44 0 0-4,12-6 0 3,71 0-1 0,42 3 1 0,16 12 0-2,3 9-9 2,-19 13 5 0,-22 5 1 0,-22 3-8-2,-20-6-31 2,-13-2-33 1,-21-7-54-2,-15 1-54-1,0-25-106 3,0-1-717-1</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5T04:55:56.94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act:action type="add" startTime="14456">
    <iact:property name="dataType"/>
    <iact:actionData xml:id="d0">
      <inkml:trace xmlns:inkml="http://www.w3.org/2003/InkML" xml:id="stk0" contextRef="#ctx0" brushRef="#br0">5248 14531 391 0,'0'0'223'8,"0"0"-60"0,0 0 8 0,0 0-15-1,0 0-42 0,0 0-6 2,0 0-8-2,-9 17-18-1,9-17-12 2,0 0-20 0,0 0-6 0,36 0-13-2,11-22-5 2,24-17-22 0,13-15 3 0,3 4 1-2,3 2 9 2,-15 10 4 2,-17 23 6-3,-15 12 11-2,-3 3-7 3,-10 0-7 0,0 33-8 0,5 3-2-1,-3 4-7 0,1 0-3 2,2-9-3-2,6-3-1 2,4-8 0-4,10-10-2 3,7-6 2 0,16-4 4-2,12 0-4 2,10-25 0 0,8-18 3 0,-11 4-3-2,-10 11 2 2,-21 13-1 0,-18 13 20 0,-9 2 0-2,-8 0-11 2,-4 9 2 0,1 19-2 0,-1-4-3-1,-2 1-5 0,-2-3-1 2,2 8-1-2,7-3 0-1,4 10 0 2,8-3 0 0,0-4 0 0,4-10-5-2,2-8-3 2,6-12 4 0,11 0 4 0,14 0-3-1,9-15 3 0,7-7-3 1,-7 2 3 0,-9 6 0-1,-9 11 1 0,-8 3 3 1,-7 0-2 0,-6 17-2-1,-4 15 0 0,0-2 2 2,-4-2-2-2,5 0 0-1,4-5-3 2,5-6 2 0,7-6-3 0,7-11 3-2,11 0-3 2,5-17 3 0,7-31-1 0,1-7 1-2,-10-1-1 3,-10 11 0-2,-14 13 2 1,-8 13 1-2,-10 13 0 2,-2 6 5 0,2 0-4 0,2 0 0-1,7 16 0 0,-5 4-2 2,-1 1-15-2,2-6-13-1,-8-6-47 3,-3-9-64-2,-1 0-98 1,-32-9-83-2,8-13-688 2</inkml:trace>
    </iact:actionData>
  </iact:action>
  <iact:action type="add" startTime="16571">
    <iact:property name="dataType"/>
    <iact:actionData xml:id="d1">
      <inkml:trace xmlns:inkml="http://www.w3.org/2003/InkML" xml:id="stk1" contextRef="#ctx0" brushRef="#br1">20582 13722 768 0,'0'0'282'8,"0"0"-190"-1,0 0-29 2,0 0 33-4,0 0-9 4,0 0-36-2,0 0-26 1,-920 34-18-2,797-11-7 2,30-1-1 2,28-5-42-4,33-6-106 0,32-11-46 3,16 0-218-2</inkml:trace>
    </iact:actionData>
  </iact:action>
  <iact:action type="add" startTime="16812">
    <iact:property name="dataType"/>
    <iact:actionData xml:id="d2">
      <inkml:trace xmlns:inkml="http://www.w3.org/2003/InkML" xml:id="stk2" contextRef="#ctx0" brushRef="#br1">20655 13865 411 0,'0'0'298'7,"0"0"-78"0,0 0-91 1,0 0-78-2,0 0 10 2,0 0 17 0,-497 90 12 0,286-87-6-2,11 0-41 2,19 11-29 1,29 9-12-2,36 7-2-1,32-4-6 2,35-10-29 0,28-6-37 0,21-10-15-2,21 0-41 2,51-20 1 0,-15 0-92 0,6 3-221-2</inkml:trace>
    </iact:actionData>
  </iact:action>
  <iact:action type="add" startTime="17068">
    <iact:property name="dataType"/>
    <iact:actionData xml:id="d3">
      <inkml:trace xmlns:inkml="http://www.w3.org/2003/InkML" xml:id="stk3" contextRef="#ctx0" brushRef="#br1">20610 13972 270 0,'0'0'536'6,"0"0"-317"0,0 0-144 2,0 0 30 0,0 0 17 0,0 0-37-2,-723 121-31 3,522-115-17-2,25-1-22 1,41 5-15-2,45 0-6 2,39 1-44 0,29 0-47 0,22-8-37-2,25-3-24 2,23 0-155 0,20 0-278 0</inkml:trace>
    </iact:actionData>
  </iact:action>
  <iact:action type="add" startTime="17292">
    <iact:property name="dataType"/>
    <iact:actionData xml:id="d4">
      <inkml:trace xmlns:inkml="http://www.w3.org/2003/InkML" xml:id="stk4" contextRef="#ctx0" brushRef="#br1">20329 14233 771 0,'0'0'186'6,"0"0"-68"2,0 0-9 0,0 0-39-2,0 0-52 2,0 0-18 1,-1061 113-52-2,1033-101-184-1,15-1-727 2</inkml:trace>
    </iact:actionData>
  </iact:action>
  <iact:action type="add" startTime="20517">
    <iact:property name="dataType"/>
    <iact:actionData xml:id="d5">
      <inkml:trace xmlns:inkml="http://www.w3.org/2003/InkML" xml:id="stk5" contextRef="#ctx0" brushRef="#br1">10276 16834 317 0,'0'0'424'7,"0"0"-278"-1,0 0-57 2,0 0 22 0,0 0-18 0,0 0-10-2,0 0 7 3,-27 71-28-2,14-7-15 1,-2 11 4-2,-2 13-10 2,-2 1-4 0,1-10-9 0,2-9-8-2,9-34-8 2,-1-11-6 0,6-15-5-2,2-10-1 2,0 0-4 0,0-45 1 0,4-32 3-2,25-16 1 2,3-13 1 0,0 0-2 1,6 4 0-2,-8 14 1-1,-1 27-1 3,-5 10 1-2,-7 27-1 2,-7 11 1-4,-1 11 0 3,-8 2 3 0,2 17 3 0,4 35-2-2,-1 12-4 2,-6 5 2 0,0-5 1 0,0-2 0-2,0 0 2 2,0-13-2 0,0-10-1-2,0-13 2 2,0-22-1 0,3-4-3 0,20 0-1-2,12-30-3 3,11-26 2-1,11-6 0-1,-5 11 1 2,-3 12 1-4,-9 22 1 3,-16 17 1 0,-4 0 7 0,-1 36 15-2,2 35 2 2,-4 21-11 0,-7-1-4 1,-4-5-7-3,-3-12-3 2,-3-13-1 0,0-10-1-2,0-17-10 2,0-12-47-1,4-10-65 2,-1-12-57-2,1 0-151-1</inkml:trace>
    </iact:actionData>
  </iact:action>
  <iact:action type="add" startTime="21111">
    <iact:property name="dataType"/>
    <iact:actionData xml:id="d6">
      <inkml:trace xmlns:inkml="http://www.w3.org/2003/InkML" xml:id="stk6" contextRef="#ctx0" brushRef="#br1">11162 17258 733 0,'0'0'345'6,"0"0"-207"2,0 0-79-2,0 0-59 1,0 0-9 1,0 0-135-2,26 112-348 2</inkml:trace>
    </iact:actionData>
  </iact:action>
  <iact:action type="add" startTime="21254">
    <iact:property name="dataType"/>
    <iact:actionData xml:id="d7">
      <inkml:trace xmlns:inkml="http://www.w3.org/2003/InkML" xml:id="stk7" contextRef="#ctx0" brushRef="#br1">11175 16707 162 0,'0'0'627'6,"0"0"-459"3,0 0-107-3,0 0-48 0,0 0-13 1,0 0-53 2,0-115-136-1,4 115-138-2</inkml:trace>
    </iact:actionData>
  </iact:action>
  <iact:action type="add" startTime="21448">
    <iact:property name="dataType"/>
    <iact:actionData xml:id="d8">
      <inkml:trace xmlns:inkml="http://www.w3.org/2003/InkML" xml:id="stk8" contextRef="#ctx0" brushRef="#br1">11459 17431 523 0,'0'0'303'6,"0"0"-121"0,0 0-47 3,0 0-49-2,0 0-40 2,0 0-6-4,0-35 47 3,13-34-45 0,1 10-9 0,5-2-6-2,5 16-16 2,-7 15-3 0,6 13-6-2,-3 17 2 2,4 0 3 0,0 36-3 0,-1 20-4 0,4 11 0-2,-4 3 1 2,-6-13-1 3,1-7-9-6,-1-13-35 3,-4-13-46 0,3-17-79-1,-13-7-65 1,1 0-307-2</inkml:trace>
    </iact:actionData>
  </iact:action>
  <iact:action type="add" startTime="21748">
    <iact:property name="dataType"/>
    <iact:actionData xml:id="d9">
      <inkml:trace xmlns:inkml="http://www.w3.org/2003/InkML" xml:id="stk9" contextRef="#ctx0" brushRef="#br1">12087 17216 1002 0,'0'0'243'7,"0"0"-84"-2,0 0-97 4,0 0-47-2,0 0-15 2,0 0-11-4,29 168-70 3,-29-168-103 0,0 0-280 0</inkml:trace>
    </iact:actionData>
  </iact:action>
  <iact:action type="add" startTime="21867">
    <iact:property name="dataType"/>
    <iact:actionData xml:id="d10">
      <inkml:trace xmlns:inkml="http://www.w3.org/2003/InkML" xml:id="stk10" contextRef="#ctx0" brushRef="#br1">12116 16858 253 0,'0'0'462'5,"0"0"-245"3,0 0-78 0,0 0-55 0,0 0-49-2,0 0-25 2,0-215-8 0,0 215-2 0,0 0-5-2,7 13-47 2,4-2-99 0,1 3-233 0</inkml:trace>
    </iact:actionData>
  </iact:action>
  <iact:action type="add" startTime="22055">
    <iact:property name="dataType"/>
    <iact:actionData xml:id="d11">
      <inkml:trace xmlns:inkml="http://www.w3.org/2003/InkML" xml:id="stk11" contextRef="#ctx0" brushRef="#br1">12420 17308 337 0,'0'0'455'6,"0"0"-260"3,0 0-78-3,0 0-40 0,0 0-32 2,0 0-19 0,4 163-4 0,-4-208-9 0,0-32 61-1,0-26-23 0,13-4-27 1,8 6-17 0,5 20-5-1,-9 19 1 0,3 28-2 1,-8 17-1-2,-8 17 2 2,1 0 2 0,3 20 8 0,-5 42 8 0,2 17-20-2,-5 3 3 3,0-13-1-2,0-12-1-1,0-27 5 2,0-15-5 0,3-15-1 0,14 0 0-2,6-20-1 2,16-24 1 0,12-18 0 0,-3 5 0 0,-5 3 1-1,-3 26 0 0,-16 11 1 1,1 17 29-2,-2 12 30 2,-6 44-25 0,4 20-31 1,-10 5-5-4,-2 6 0 3,-2-11-4 1,-4-9-10-2,-1-16-32-1,0-17-25 2,4-17-32 0,2-17-57 0,-6 0-87-2,9-26-393 2</inkml:trace>
    </iact:actionData>
  </iact:action>
  <iact:action type="add" startTime="22512">
    <iact:property name="dataType"/>
    <iact:actionData xml:id="d12">
      <inkml:trace xmlns:inkml="http://www.w3.org/2003/InkML" xml:id="stk12" contextRef="#ctx0" brushRef="#br1">13140 17018 600 0,'0'0'265'7,"0"0"-110"0,0 0-48-1,0 0-7 2,0 0-37 0,0 0-4 0,-36 352-12 0,36-326-9-2,3-13-3 2,38-9-3 0,14-4-27-2,1-4-5 2,-2-29-3 0,-11-18 1 0,-11-6-1-2,-6 2-4 2,-2-2-2 0,-8 3-2 0,-9 22 4 0,0 8 5-2,-7 16 2 2,0 8 1 0,0 32 4-2,0 37 7 2,0 25-10 0,0-8 1 0,0-4-3 0,0-25 0-2,0-20-2 2,0-8-22 0,10-14-79-2,0-15-67 3,-1 0-118-2,-5-12-583 1</inkml:trace>
    </iact:actionData>
  </iact:action>
  <iact:action type="add" startTime="22867">
    <iact:property name="dataType"/>
    <iact:actionData xml:id="d13">
      <inkml:trace xmlns:inkml="http://www.w3.org/2003/InkML" xml:id="stk13" contextRef="#ctx0" brushRef="#br1">13675 17577 611 0,'0'0'236'4,"0"0"-116"3,0 0-76 1,0 0-30-2,0 0-6 3,0 0 64 0,34-82 35-3,-5 18-42 0,0-3-25 2,0 3-6 1,-3 7-8-2,-12 21-11-1,-4 13-6 2,-7 20-5 0,-3-1-1 0,0 4 4-2,0 0 0 2,0 17 26 0,0 27 2 0,0 6-29-2,0-11 3 2,0-10 8 0,2-15-1 0,6-8 2-2,0-6-3 3,18 0-11-2,7-23 4 1,12-11-7-2,0-11 0 2,-4 12 0 0,-14 5-1 0,-7 16 2-2,-7 12-1 5,0 0 7-4,3 0 3 0,2 42-6-2,2 17-5 4,-1 15 0-2,-2-9 2 2,1-7-2-4,-8-7 0 4,3-12 0-2,-3-7-4 1,-4-19-37-1,-2-2-45 2,2-11-56-3,-6 0-64 2,4 0-194-1</inkml:trace>
    </iact:actionData>
  </iact:action>
  <iact:action type="add" startTime="23487">
    <iact:property name="dataType"/>
    <iact:actionData xml:id="d14">
      <inkml:trace xmlns:inkml="http://www.w3.org/2003/InkML" xml:id="stk14" contextRef="#ctx0" brushRef="#br1">15581 17027 726 0,'0'0'171'5,"0"0"-102"3,0 0 15 0,0 0-16 0,0 0-17-2,0 0 8 2,-453 197 7 0,405-133-3 1,16-8-8-4,19-13-15 3,13-4-13 0,0-14-7 1,39-11-6-4,22-14-3 3,13 0-11 0,3-31-4 0,-5-41-4 0,-8-39 1-1,-16-32 0 0,-12-26 2 2,-20-15-5-4,-13 12-6 4,-3 32-11-2,0 52 10 1,0 41 2-2,-3 47 12 2,-10 28 3 0,0 67 11 0,0 36 15-2,3 27 0 2,5 10 8 1,2-3-12-2,1-11-7-1,-4-34-2 2,4-27-8 0,2-25-5 0,0-29-2-2,0-14-12 2,0-13-24 0,13-12-32 0,21 0-75-2,-20-12-90 3,4-18-201-2</inkml:trace>
    </iact:actionData>
  </iact:action>
  <iact:action type="add" startTime="23878">
    <iact:property name="dataType"/>
    <iact:actionData xml:id="d15">
      <inkml:trace xmlns:inkml="http://www.w3.org/2003/InkML" xml:id="stk15" contextRef="#ctx0" brushRef="#br1">15750 17268 809 0,'0'0'238'4,"0"0"-100"4,0 0-49 0,0 0-48 0,0 0-37-2,0 0-4 2,47 146-44 0,-47-146-68 0,0 0-177-2,0-18-262 3</inkml:trace>
    </iact:actionData>
  </iact:action>
  <iact:action type="add" startTime="24022">
    <iact:property name="dataType"/>
    <iact:actionData xml:id="d16">
      <inkml:trace xmlns:inkml="http://www.w3.org/2003/InkML" xml:id="stk16" contextRef="#ctx0" brushRef="#br1">15797 16819 619 0,'0'0'193'6,"0"0"-70"2,0 0-46-4,0 0-56 4,0 0-21 0,0 0-13-2,77-37-93 2,-64 54-90 0,5-9-113 0</inkml:trace>
    </iact:actionData>
  </iact:action>
  <iact:action type="add" startTime="24162">
    <iact:property name="dataType"/>
    <iact:actionData xml:id="d17">
      <inkml:trace xmlns:inkml="http://www.w3.org/2003/InkML" xml:id="stk17" contextRef="#ctx0" brushRef="#br1">16232 16939 532 0,'0'0'239'6,"0"0"-94"2,0 0-65-2,0 0-14 2,0 0 26 0,0 0-18 0,-117 166-8-2,94-134-6 2,15 0-21 0,3 6-7 0,5-7 1-2,0-1-1 2,8 2 1 0,20 8-7 0,-4-4-8-2,-5-3-6 2,-9 3-6 0,-7-4-6 0,-3-7-1-2,0-5-7 2,-16-9-15 0,-18 0-43 0,-3-11-44-2,1 0-46 2,20-11-46 0,15-20-208 0</inkml:trace>
    </iact:actionData>
  </iact:action>
  <iact:action type="add" startTime="24492">
    <iact:property name="dataType"/>
    <iact:actionData xml:id="d18">
      <inkml:trace xmlns:inkml="http://www.w3.org/2003/InkML" xml:id="stk18" contextRef="#ctx0" brushRef="#br1">16702 15901 661 0,'0'0'176'6,"0"0"-42"2,0 0-84-2,0 0-24 2,0 0 11 0,0 0 8 0,-25 587 7-2,22-414 3 3,3-10-6-2,0 1-9 1,0-20-24-2,0-18-8 2,0-28-8 2,0-28-4-4,0-31-28 1,0-27-95 1,0-12-146 0,9-40-640-1</inkml:trace>
    </iact:actionData>
  </iact:action>
  <iact:action type="add" startTime="24705">
    <iact:property name="dataType"/>
    <iact:actionData xml:id="d19">
      <inkml:trace xmlns:inkml="http://www.w3.org/2003/InkML" xml:id="stk19" contextRef="#ctx0" brushRef="#br1">16838 16844 793 0,'0'0'98'3,"0"0"9"5,0 0-7-2,0 0-56 2,0 0-29 0,0 0-14 0,-440-17-2-2,395 17-16 2,20 0-105 0,25 0-105 0,0 0-224-2</inkml:trace>
    </iact:actionData>
  </iact:action>
  <iact:action type="add" startTime="24913">
    <iact:property name="dataType"/>
    <iact:actionData xml:id="d20">
      <inkml:trace xmlns:inkml="http://www.w3.org/2003/InkML" xml:id="stk20" contextRef="#ctx0" brushRef="#br1">17280 17027 604 0,'0'0'190'7,"0"0"-97"0,0 0 23-2,0 0-36 3,0 0 6 0,0 0-16 0,-362 141-4-2,318-96-4 2,17 0-10 0,23 11-13 1,4 0-9-2,15-8-14 0,35-8-10 0,14-16-4 3,-4-24-2-6,4 0-1 5,-4-31-1-2,-15-36-4 2,-9-17 0-4,-20-9 1 4,-13-2 0-2,-3 27-7 2,0 29 4-4,0 27 5 3,0 12-3 0,0 21 6 0,0 28 0-2,-11 20 3 3,9 6-3-2,2-4 1 1,0 0-2-2,0-7-2 3,0-19-33-2,7-15-88 1,-1-30-56-2,-2 0-174 2</inkml:trace>
    </iact:actionData>
  </iact:action>
  <iact:action type="add" startTime="25278">
    <iact:property name="dataType"/>
    <iact:actionData xml:id="d21">
      <inkml:trace xmlns:inkml="http://www.w3.org/2003/InkML" xml:id="stk21" contextRef="#ctx0" brushRef="#br1">17406 17477 836 0,'0'0'122'8,"0"0"-81"-2,0 0 15 3,0 0 10-2,0 0-33 1,0 0-7-2,99-439 2 2,-80 402 5 0,7 24-7 0,-1 7 6-2,2 6 4 2,5 19-5 0,1 43-26 0,2 14-4-2,-6 6 2 2,-4-3-3 0,-9-15 0 0,-11-14-2-2,-3-6-5 3,-2-20-25 0,0-12-53-1,0-12-87-4,0 0-188 5,0-12-230-2</inkml:trace>
    </iact:actionData>
  </iact:action>
  <iact:action type="add" startTime="25562">
    <iact:property name="dataType"/>
    <iact:actionData xml:id="d22">
      <inkml:trace xmlns:inkml="http://www.w3.org/2003/InkML" xml:id="stk22" contextRef="#ctx0" brushRef="#br1">18169 16819 298 0,'0'0'331'9,"0"0"-175"-2,0 0-26 1,0 0-34-2,0 0-70 3,0 0 16-2,-26 163 23 1,0-101-9-2,8 2 0 2,2 5-3 0,13-8-11 0,3-11-23-2,0 2-5 2,3-16-6 0,26-3-4 0,9-11-3-2,8-12-2 2,2-10 1 0,6 0-13 0,-2-15-78-2,-17-15 31 3,-2-10-38 0,-13 3-40-1,-1 6-90-2,2 1-29 2,-4 5 110 1,9 10 147-2,-6 13 9-1,5-1 125 0,0-3 46 2,-14 0-66 0,2-5-68-2,-3 2-9 3,1 5 29-2,5-9-5 1,4 5 2-2,3-14 12 2,2 0-14 0,4-10-25 0,-6-4-13-2,-9-3-14 2,-5-1-8 0,-9 12-1 0,0 0 0-2,-6 14-2 3,-27 7-1-2,-8 7 0 2,-8 0 3-4,1 44 0 3,9 6 6 0,10 12 5 0,10-1 12-2,13 3 14 2,6-9 7 1,0-8-8-2,13-10-2-1,21-13-13 2,-4-3-8 1,4-10-8-2,5-5-5 0,1-6-2 0,4 0-59 1,9-8-22 0,-34-10-105-2,6 1-202 3</inkml:trace>
    </iact:actionData>
  </iact:action>
  <iact:action type="add" startTime="26306">
    <iact:property name="dataType"/>
    <iact:actionData xml:id="d23">
      <inkml:trace xmlns:inkml="http://www.w3.org/2003/InkML" xml:id="stk23" contextRef="#ctx0" brushRef="#br1">19465 17169 188 0,'0'0'454'6,"0"0"-266"2,0 0-67 0,0 0-36 0,0 0-7-2,0 0-20 3,211-18-16-2,-131 4 2 1,7-3 8-2,1 5-3 2,-2-1-21 0,1 1-6 0,-7-8-3-2,-6 1-11 2,-3-7-4 0,-10 1-3 0,-9-11 1-2,-12-6-2 2,-3-15 0 1,-13-19 1-2,-17-18-1-1,-7-42-2 3,0-27 2-2,-17-27-2 1,-21-27 2-2,-7-9 0 4,3 2-1-4,3 13-1 3,3 21 2-4,11 20-4 3,-1 24 3 0,9 25-2 0,4 20 1-2,6 17 1 2,2 8 1 0,2 17-1 0,-5 20 1-2,5 13 0 2,3 13-2 0,0 4 0 0,0 1 1-2,-2 6 0 2,-8 2 1 0,-3 0 0 0,-3 24 2-2,-9 27 1 3,2 20-1-2,-6 13-1 2,2 12 0-4,-2-2 2 3,1-6-1 0,4-19-2 0,5-24 0-2,-2-16 0 2,13-19 0 0,1-6-1 0,7-4-1-2,0-6 2 2,0-39 0 0,0-24-3 0,23-17-1-2,-3-7 1 2,9 10 2 0,-3 19 0 1,-1 18 1-3,-1 24 0 2,1 19 2 0,3 3 0 0,11 0 0-3,6 30-2 3,4 24 3 0,-3 5-3 0,4 12 3-2,-3-1-1 2,-3-4 0 0,-6-4-2 1,-11-13 2-4,-8-14-2 3,-5-8-2 0,1-10-5 0,-3-9-65-2,-12-8-106 3,10 3-357-2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01:48.441"/>
    </inkml:context>
    <inkml:brush xml:id="br0">
      <inkml:brushProperty name="width" value="0.05292" units="cm"/>
      <inkml:brushProperty name="height" value="0.05292" units="cm"/>
      <inkml:brushProperty name="color" value="#0070C0"/>
    </inkml:brush>
  </inkml:definitions>
  <iact:action type="add" startTime="7206">
    <iact:property name="dataType"/>
    <iact:actionData xml:id="d0">
      <inkml:trace xmlns:inkml="http://www.w3.org/2003/InkML" xml:id="stk0" contextRef="#ctx0" brushRef="#br0">4761 12404 841 0,'32'25'210'7,"1"-13"-74"0,13 3-11 1,22-2-43 0,30-2-33-2,31-8 10 2,26-3-7 0,23-7 4 0,10-23-15-2,-6-4 0 2,-35 9 10 0,-32 6-27 0,-51 13 13-2,-37 4-8 2,-27 2-5 0,-29 0-24 0,-90 2-12-2,-69 21 12 4,-53 4 0-4,-22-4 4 3,-6-6-2-4,11-3-1 3,22-4 3 0,40 2-4 0,53-4-7-2,59 1 3 2,45-9 4 2,39 0 0-4,61 0 2 0,88-22 11 3,83-15-12-2,53-5 2 1,17 2-3-2,-17 6-7 2,-44 10 7 0,-57 13 2 0,-66 9 3-2,-52 2 1 3,-46 0 3-2,-20 0 5 1,-39 0-14-2,-69 4-7 2,-45 11 7 0,-31-4 1 0,-4-4 0-2,10 3 4 2,21 3-5 0,34 2 0 0,33 2-6-2,38-3-33 2,43-4-93 0,9-7-100 0,49 0-124-2</inkml:trace>
    </iact:actionData>
  </iact:action>
  <iact:action type="add" startTime="8189">
    <iact:property name="dataType"/>
    <iact:actionData xml:id="d1">
      <inkml:trace xmlns:inkml="http://www.w3.org/2003/InkML" xml:id="stk1" contextRef="#ctx0" brushRef="#br0">12521 12114 885 0,'0'0'190'7,"0"0"-70"-1,0 0 7 2,0 0-33 0,0 0-30 23,0 0 3-31,0 0-15 0,967 44-11 0,-741-31-5 7,-44 0 6-1,-45 5-13 2,-50-5-2 1,-43-1-1 2,-27 0-8-9,-17 5-11 6,-64 10-7 0,-76 7-3 0,-72 2-1-2,-42-12 2 2,-12-16-3 0,24-8 1 0,34 0 1-2,48 0 0 2,39 0 0 0,52 0 0 0,37 0 2-1,32 0-2 1,3-15-4-1,78-2-3 2,59 4 10-4,55 3 0 4,35 10-5-1,8 0 5 0,-27 8 1 1,-53 18 4-4,-52-3-1 3,-55-8 3-1,-34-8-3-1,-17-1-4 2,-84-2-5 0,-56 1 3 0,-52-3 0-2,-15-2 3 3,10 0-1-2,29 0 1 1,34 0 0-2,39 0-1 3,40-7 0-2,42-17-1 1,13-1-3-2,59-5 0 2,61 4 2 0,49 15 2 1,41 11-1-4,19 0-1 3,0 31-4 0,-38 3-1 1,-46-3-11-4,-48-15-33 3,-33-7-54 0,-64-9-67 0,0 0-148-2</inkml:trace>
    </iact:actionData>
  </iact:action>
  <iact:action type="add" startTime="9337">
    <iact:property name="dataType"/>
    <iact:actionData xml:id="d2">
      <inkml:trace xmlns:inkml="http://www.w3.org/2003/InkML" xml:id="stk2" contextRef="#ctx0" brushRef="#br0">20178 12295 668 0,'0'0'268'6,"0"0"-117"1,0 0-28 1,0 0-12 1,0 0-27-4,0 0-11 3,0 0-5 0,749-152-11 0,-518 129-6-2,5 12-6 2,-10 11 4 0,-26 0-3 2,-35 14-4-6,-34 12-22 5,-44-10-4-1,-44-4-9 0,-27-7-1 0,-16 7-6-3,-69 4-6 4,-75 6-3-3,-66 9 7 2,-45 1 0-1,-20-2-3 2,6-8-2-2,20-1 4-1,48-7-2 2,44-6-6 1,57-4 9-1,49-4 1-3,47 0 1 3,7-4-4 0,82-35-2 0,63-15 6-2,45 6 0 3,27 14 6-2,-2 21-6 2,-37 13 6-4,-43 0 2 3,-53 22 7 0,-40 0-1 0,-36-2-2-2,-9 7 0 2,-70 0-12 0,-41-5-2 0,-34-7-4-2,-10-12 5 2,1-3-3 0,18 0 3 0,34 0 0-2,35 0 1 2,34 0 0 0,22 0-2 0,11 0 1-2,17 0-10 3,47 0 3-2,31 0-5 2,30 0-2-4,20 34-20 3,6 4-39 0,0-4-49 0,-1-7-38-2,-105-24-111 2,-4-3-438 0</inkml:trace>
    </iact:actionData>
  </iact:action>
  <iact:action type="add" startTime="10384">
    <iact:property name="dataType"/>
    <iact:actionData xml:id="d3">
      <inkml:trace xmlns:inkml="http://www.w3.org/2003/InkML" xml:id="stk3" contextRef="#ctx0" brushRef="#br0">28102 12207 875 0,'0'0'135'8,"0"0"-41"0,0 0-11 0,0 0-34-2,0 0-12 2,0 0 29 0,0 0 12 0,483 20 3 0,-283-16-12-2,25-4-11 2,20 0-7 0,-18 0-2 0,-24 0-20-1,-32 0-9 1,-42-4 10-1,-20-1-9 2,-28-2-12-4,-26-1-2 3,-27 3-3 0,-19 2-1 0,-9 3-3-2,-25 0-5 2,-62 0-15 0,-54 20 20-2,-53 13 0 2,-33-2 3 0,-31-6-3 0,-11-10 0-2,16-10-11 2,38-5 5 0,35 0-1 0,56 0-6-2,47 0 0 3,44 0 1-2,33 0 6 1,5-14-2 1,81-17-1-4,63-3 9 3,63 4 6 17,42 10-4-24,22 15 3-1,-15 5 7 5,-52 0-6 2,-55 5 1 1,-64 15 11-1,-45-7 0 0,-30-1-6 1,-15 7-1 0,-39 13-8-2,-66 11-3 3,-55-3-1-2,-34-9 0 1,-13-11-1-2,-7-14-6 3,32-6 3-2,35 0 1 2,43 0 1-4,55 0 0 4,39 0 0-1,17 0-1-1,81-13 0-1,49-5 4 2,52 4 6 0,32 11 2 1,-1 3-6-4,-23 0 3 3,-36 0-3 0,-58 0-2 0,-45 0 0-2,-28 0 2 2,-19 0-4 0,-11 0 0-2,0 0-14 2,-26 0-80 1,-38 0-33-2,-33 0-17-1,43 3-70 2,3 2-368 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01:48.441"/>
    </inkml:context>
    <inkml:brush xml:id="br0">
      <inkml:brushProperty name="width" value="0.05292" units="cm"/>
      <inkml:brushProperty name="height" value="0.05292" units="cm"/>
      <inkml:brushProperty name="color" value="#00B050"/>
    </inkml:brush>
  </inkml:definitions>
  <iact:action type="add" startTime="8965">
    <iact:property name="dataType"/>
    <iact:actionData xml:id="d0">
      <inkml:trace xmlns:inkml="http://www.w3.org/2003/InkML" xml:id="stk0" contextRef="#ctx0" brushRef="#br0">11484 15266 360 0,'0'0'137'9,"0"0"-78"-2,0 0 8 1,0 0-7 0,0 0-15-4,0 0 16 6,0 0 11-3,113-163 18 2,-93 134-8-5,9-2-6 4,3-9-14 0,1-4-16 0,6-4-9-2,5-3-11 2,-1 1-6 0,2 6 3 0,7-1-2 0,1 1 3-2,6 9 3 3,0 1-3-1,8 5 0-2,-3 4-2 3,3 2 4 0,7 3-13-4,-1-2-3 3,-2 5-2-2,5 4-1 3,-5-1 7 0,7 5 2-2,2-2 3-2,10 5-5 3,-3 6 3 0,5 0-4-2,0 0 3 2,8 0 1 0,1 23 1 0,9 11-5-2,6-1-1 2,9 4 4 1,3-10-8-2,11-1-1-1,-2-7-2 2,4-4 0 0,3-6-4 0,-4-4 3-2,-2-5-2 2,-8 0-1 0,-4 0-2 0,8 0 1-2,-1-17 0 2,11-3-3 0,-4 3 3 0,-1 6 0-2,-4 6 2 2,-4 5-1 0,2 0 2 0,8 22-2-2,-1 18 1 2,1-5 0 0,-3-3-2 0,-5-7 0-2,-1-11-2 2,-3-14 0 0,-2 0-1 0,-3 0-9-2,-11-20-5 2,-12-8 5 0,-1 3 3 0,-6 0 9-2,4 17 3 2,-4 8-2 0,6 0 2 0,0 25 1-2,1 17-1 2,-1 3-3 0,0 2 0 0,0-2-1 0,2 3-1-2,1-3 2 2,1-3 2 0,2 1-2-2,-2-4 0 2,-7-3-1 0,-2-4 3 0,-10-11-4-2,-1-3 2 2,0-10-1 0,3-3 0 0,5-1-3-2,-6-4 1 3,-6 0-2-2,-3 0 2 1,-18 0 1-2,-9 0 1 2,-5 0 0 0,-5 0 1 0,-9 5 0-2,1-1-2 2,0 0 2 0,1 5-3 0,3 0 3-2,3-1-2 2,-7-6 2 0,1 2 1 0,-9-3-1-2,2-1-3 2,-3 0-1 0,-3 0-1 0,1 0-3-2,-3-7 7 2,-9-1-2 0,0-4 0 0,-5 2-2 0,-4-11 2-2,0-7-1 2,-40-8-2 0,-17-1 5-2,-13 3 1 2,-4 0-1 1,-7-4 3-2,2-6-4-1,5 3 3 2,6-2-2 0,12 11 0 18,19 2-1-26,11 11 0 0,16 5 0 6,-1 0 0 0,11 7-3 0,0 0 4 3,0-1 1-2,28 2 6 1,28 6-1-2,14 0-2 2,4 0-1 2,6 4 0-3,-6 15 1-2,-6 3-1 4,1 8 2-1,-9 5 1-1,-7 7 2-1,-11 0-1 2,-10-5 5 1,-9-7-4 0,-9-6 2-5,-10-6-3 4,-4 0-3 0,0 8-3 0,-9 4-1-1,-43 15 1 2,-20 2 1-1,-20 7 0-2,-8 2-1 0,-10-5 3 2,6-1-1 0,-7-8 1 0,14-5-1-1,10-15-2 1,18-5 0 1,27-14-3-2,13-3-3-2,19 0 2 5,5 0 3-3,5 0-3 0,0 0 1-1,0 0 1 3,0 0-2-1,0 0-1 2,0 0-12-6,0 0-36 5,12 0-51-3,-8 0-109 2,5 14-186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01:48.441"/>
    </inkml:context>
    <inkml:brush xml:id="br0">
      <inkml:brushProperty name="width" value="0.05292" units="cm"/>
      <inkml:brushProperty name="height" value="0.05292" units="cm"/>
      <inkml:brushProperty name="color" value="#00B050"/>
    </inkml:brush>
    <inkml:brush xml:id="br1">
      <inkml:brushProperty name="width" value="0.055" units="cm"/>
      <inkml:brushProperty name="height" value="0.055" units="cm"/>
    </inkml:brush>
  </inkml:definitions>
  <iact:action type="add" startTime="2154">
    <iact:property name="dataType"/>
    <iact:actionData xml:id="d0">
      <inkml:trace xmlns:inkml="http://www.w3.org/2003/InkML" xml:id="stk0" contextRef="#ctx0" brushRef="#br0">19968 9456 559 0,'-51'19'232'5,"-79"11"-85"4,-62-5 2-3,-75 2-3 1,-78-4-43 1,-72-9 14 1,-50-9-34-2,-44-1-14 0,-21-4-31 0,5 0-18 2,23 0-20-3,69 0-4 1,80 0-43 1,80 0-29 0,61 0-20-1,58 1-42 1,59 9-34 0,103-8-102-1,53-2-461 0</inkml:trace>
    </iact:actionData>
  </iact:action>
  <iact:action type="add" startTime="2575">
    <iact:property name="dataType"/>
    <iact:actionData xml:id="d1">
      <inkml:trace xmlns:inkml="http://www.w3.org/2003/InkML" xml:id="stk1" contextRef="#ctx0" brushRef="#br0">20088 9777 713 0,'0'0'142'5,"0"0"-34"2,0 0 9-1,0 0-10 2,0 0-2 0,0 0-18 0,-1603 137-18 0,1120-137 4-1,-37 0-28 0,-14 0-18 1,7 0-27-2,30 11-4 3,75 26-71-2,84-3-6-1,68-4-30 3,263-24-83-1,7-6-149 0</inkml:trace>
    </iact:actionData>
  </iact:action>
  <iact:action type="add" startTime="7710">
    <iact:property name="dataType"/>
    <iact:actionData xml:id="d2">
      <inkml:trace xmlns:inkml="http://www.w3.org/2003/InkML" xml:id="stk2" contextRef="#ctx0" brushRef="#br0">12440 14406 221 0,'0'-13'413'7,"3"-1"-269"0,7 1-42 1,5-7 2-1,2-5-22 1,2 0-17-2,4-6-14 2,3-6 1 0,6-2-4 0,7-4 3-2,8 1-2 2,8-2-6 0,10-5-7 0,3-1-2-2,5-1-7 2,2-2-4 0,5 2-3 0,1 4-3-1,-4 2 0 1,8 1-3-1,2 0 5 1,10 0-9-2,8 1 1 2,5-1 3 0,7 4 3 0,-6 4-6-2,-4 2 6 3,0 3 0-2,-6 5-3 1,11 8 2 24,-8 5-3-31,7 3 5-1,0 7-9 0,1-6 2 4,10 4-4 4,5-4-1 1,14-6-2-2,2 0-3-1,1-3 8 4,-9 7-9-3,-5 5 3 0,-4 6-1 0,-1 0 4 0,-1 0 1 0,6 6 0 1,-3 14-1-1,6 3-2 1,8 2 0-1,4-2 2 2,1-1-5-4,-8 0 2 3,-7 6-3 1,-7 5-1-1,-3 5 1 14,2 3 3-22,1 2-3 0,10-2 0 7,-1-1 0-1,-2-1 1 2,5-2 0 0,-10 0 0 0,3 0-1-2,-4-2 1 2,-2 5 1 0,-3-3 1 1,-11 2-2-3,-3-2 0 2,-15-1 1-1,-8-2-2 2,-17-8 1-4,-11-4 1 4,-7-2-2-2,-10-7 0 2,-5 7 1-2,5-6-2-1,-5 6 2 3,8 0-2-2,2-1 1 0,1 6 0 1,-1-5-1 22,4-1-1-30,-4 1 1 0,-10-3 1 0,1 0-1 8,-1-4 1-1,-10-3-1-1,1-3 1 3,-10-3 0-1,-1-4-1-1,-6 0 1-1,-4 0-1 2,0 0 0 0,-3 0 0 0,0 0 0-2,0 0 0 2,0 0-3 0,0 0-3 0,0-9 0-2,0-35 6 3,-23-18 1-2,-10-3-2 1,-8-6 3-2,-13 7-2 2,-2 2 1 28,-8 8 0-35,-16 7 0-1,6 8-2 0,-5 5-2 3,8 4 0 5,4 6 1-3,10 8-2 3,17 7 3 0,17 4-1 1,7 5 3-4,8 0-2 3,8 0 2 0,0 0 4-1,0 0-1 0,0 0 3 0,27 5-3 1,23 24-1 0,21 8-1-2,9 1 0 3,13 6 0-2,-5 3 1 1,-8 4 0-2,-10-4-1 3,-20 3 0-1,-3-1 0-1,-17-2 3 0,-12-8-2 1,-11-7 1-1,-7-2-3 2,-9-5-1-3,-50 1-1 2,-14-4 2 1,-18-5 0-2,1-4 0 1,3 0 0-2,6-3-1 3,17-2 0-2,15-1-1-2,11 0 0 4,9 2-1 0,15-5-15-2,3-4-64 0,7 0-70 1,4-13-54-1,0-6-94 2,0-3-496-5</inkml:trace>
    </iact:actionData>
  </iact:action>
  <iact:action type="add" startTime="9294">
    <iact:property name="dataType"/>
    <iact:actionData xml:id="d3">
      <inkml:trace xmlns:inkml="http://www.w3.org/2003/InkML" xml:id="stk3" contextRef="#ctx0" brushRef="#br0">16838 11269 738 0,'0'0'210'5,"0"0"-121"3,0 0 30-2,0 0-27 2,0 0-2 0,0 0-16 0,0 0-16-2,-525 348-7 2,388-252-17 0,6 3-5 0,7-8-11-2,18-9-6 2,22-18-7 0,18-15-1 0,23-21-1-2,17-14-2 3,16-14 0 1,10 0 0-5,13-26-1 1,45-41 2 2,32-29 2 1,21-16-4-2,11-6 1 1,3 4 2-1,-5 9-1 2,-17 21 1-2,-18 17 8-1,-15 18-1 2,-15 13 3 0,-13 12 1 0,-13 9 0-2,-14 6-5 2,-12 6-5 0,-3 3 3 0,0 0-1-2,-32 46 4 2,-34 19 5 0,-21 17-7 0,-5 3 0-3,-5-10-3 4,5-14-1-1,18-11-3 0,15-8 2-2,18-13-2 3,15-9 3-2,16-12 2 1,10-8-5-2,0 0 0 2,0 0-1-1,23-3-2 2,2-9-12-3,-3 6-36 2,-11 6-46-1,-11 0-67 2,0 0-149-3</inkml:trace>
    </iact:actionData>
  </iact:action>
  <iact:action type="add" startTime="10012">
    <iact:property name="dataType"/>
    <iact:actionData xml:id="d4">
      <inkml:trace xmlns:inkml="http://www.w3.org/2003/InkML" xml:id="stk4" contextRef="#ctx0" brushRef="#br0">15892 11282 611 0,'0'0'205'10,"0"0"-48"-3,0 0-45-3,0 0-26 4,0 0-14 0,0 0-12 0,0 0 3-2,474 537-6 2,-395-443-3 0,-11-10-2 0,-11-5-15-2,-21-18-13 2,-15-23-8 0,-11-19-9 0,-10-14-5-2,0-5-2 2,-6 0-8 0,-35-34 5 0,-20-25 1-2,-11-16 2 3,-12-15 0-2,-16-9 1 3,-5-3 0-5,1 1-1 3,4 6 0 0,13 5 0-1,16 11-1-1,15 13-1 2,16 12-5 1,20 20-2-2,10 18-3 0,10 6 9 0,0 10 3 1,0 0 2 0,0 0 4-2,17 0 2 2,20 15 4 0,3 27 2 0,14 15-3-1,5 7-4 1,12 8 8-1,6 10 6 2,16 8 12-3,-5 11-1 4,2-2 4-4,-13-9-3 1,-18-17-2 2,-18-22-6 31,-18-23-11-40,-16-17-6 0,-7-11-8 0,0 0-1 0,0 0-10 3,-30-31-1 6,-19-28 6-4,-15-20 6 4,-7-14 0-2,-3-2-1 7,-7-3 0-13,1 4 1 8,11 13 0-2,12 14-5 2,14 17 0-4,15 18-7 4,12 13 4-2,12 13 0 1,4 6 7-3,0 0 1 3,3 0 6 1,37 23 0-1,21 36-3-2,16 22 1 2,10 14-2-1,0 10 6 2,0-3 0 6,-6-16 2-15,-22-19-4 6,-15-25-2 3,-19-18-4-3,-17-16-1 3,-8-8 0 0,0 2-24-1,0-2-49-4,0 0-68 4,-16 0-44 0,-5-9-75 1,-3-1-275-4</inkml:trace>
    </iact:actionData>
  </iact:action>
  <iact:action type="remove" startTime="14157">
    <iact:property name="style" value="instant"/>
    <iact:actionData xml:id="d5" ref="#d3"/>
    <iact:actionData xml:id="d6" ref="#d4"/>
  </iact:action>
  <iact:action type="add" startTime="14201">
    <iact:property name="dataType" value="strokeEraser"/>
    <iact:actionData xml:id="d7">
      <inkml:trace xmlns:inkml="http://www.w3.org/2003/InkML" xml:id="stk5" contextRef="#ctx0" brushRef="#br1">22991 16076 745 0,'0'0'200'85,"0"0"-102"-84,0 0-43-1,0 0 9 0,0 0-57 0,0 0-7 2,0 0-30-2,-43 9-15 0,35-3-101 0,0 3-209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11:45.801"/>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002060"/>
    </inkml:brush>
  </inkml:definitions>
  <iact:action type="add" startTime="5623">
    <iact:property name="dataType"/>
    <iact:actionData xml:id="d0">
      <inkml:trace xmlns:inkml="http://www.w3.org/2003/InkML" xml:id="stk0" contextRef="#ctx0" brushRef="#br0">4046 16733 48 0,'-3'4'83'25,"3"-4"-6"-25,-3 0 8 0,0 0 22 6,3 0 20 0,0 0-17 4,0 0-21-3,0 0-5-1,0 0 12 2,0 0-22 1,0 0-27-2,0 0-8-1,0 0 0 2,0 0-2 1,0 0-3-2,0 0 6-1,0 0 6 4,0 0 0-5,0 0-11 2,0 0-4 1,0 0-4 0,0 0 7 0,0 0-3-2,0 0-6 1,19 0 1 1,7 0-13 1,5 0 7-2,4 0-1 0,4 0 3 1,8-12-2 0,7-1 4-3,6 2 0 5,3 0-2-3,4 2-5 1,3-5-5 1,-2 3 5-4,-4 3-10 3,1 3 3 0,-9-2-6 2,4 5 10-5,1-1-6 2,-2-2-2 1,2 5 2-2,4-9-6 2,-1 3 2 1,7 1-2-2,3-7 1 1,1 5-2 0,-2 3 3-2,-4 0 0 3,-2 4 5-2,-6 0 1-1,-2 0-7 2,-2 0 4 0,-1-2-7 0,-2-1 4-2,0-1-4 2,-4-5 2 0,0-3 0-1,0 7 2 0,-3-4 0 1,-2 4-1 0,7 0 2 0,-4 1 4-1,5 4-3 0,2 0-3 1,-7 0 7 2,0 0-8-4,-2 0 6 1,1 0-7 0,-2 0 2 1,-2 0 1-2,7 0-4 2,0 0 4 0,7 0-2 0,-4 0 5-2,4 0 2 2,-6 0 3 0,1 0-5-2,-7 0 1 2,-5 0-2 0,-3 0-5 0,-10 4-1 1,-2-4 1-4,-2 0-2 3,-6 2 3 0,-5-2-2-2,0 3 1 3,-8-3 1-2,-4 2-2 2,3-2 2-2,1 0-2-1,-4 0 2 2,0 0-3 0,0 0 3-2,0 0-4 4,0 0 2-4,0 0-1 2,0 0-1-2,0 0 0 2,0 0-2 0,0 0-3 0,0 0 0-2,0 0-4 2,-4 0 1 0,-19 0-2 0,-15 0 11 0,-8 0-1-1,-8-14-1 0,-1-9-6 2,3-4-2-2,0-10-2 1,4 4-6-1,4 2 7 1,7 6-3 1,5 2 4-2,7 5-1 2,6 5 7-2,2 1-2-4,-4 4 3 5,5-6 3 0,2 6-1 0,5 6 1 0,2 2 0-1,7 0 1 0,0 0 0 1,0 0 4-2,0 0 0 2,0 0 1 1,0 0-2-1,0 0 2-1,10 0 2-1,24 13-5 2,6 10-1 0,7-2 1-2,5 3 0 2,-3 1-1 0,-1-6 4 0,-8 1-1-2,4 2 3 2,-11-9 3 0,2 0 0 0,-6-7 3 2,-12-1-10-3,2 1 3 0,-7-6-5-1,-1 2 2 2,-6 5-1-2,-5-7 5 2,0 0-1 1,0 5 0-1,0-5-4-3,0 5 0 4,0 10 2-2,-12 2-2 1,-28 13 5-2,-11 5-7 2,-3-5 1 0,-5 1-1-1,7-1 0 1,2-10-1-1,10 6 2 1,8-13-3-2,9-8 2 2,14 3-1 0,5-8-4 0,-1 0-18-2,5 0-57 2,-7 0-28 0,-9 4-58 1,9 1-88-4,-3 2-166 3</inkml:trace>
    </iact:actionData>
  </iact:action>
  <iact:action type="add" startTime="7621">
    <iact:property name="dataType"/>
    <iact:actionData xml:id="d1">
      <inkml:trace xmlns:inkml="http://www.w3.org/2003/InkML" xml:id="stk1" contextRef="#ctx0" brushRef="#br0">3937 18258 343 0,'0'0'360'10,"0"0"-205"-7,0 0-59 3,0 0-5 3,0 0-9-4,0 0-2 3,0 0-4 0,0 0-1 0,21 0-10-2,6 0-8 2,2 0-14 0,10 0-2 0,5-6-12-2,9 1-7 2,8-7-3 0,19 5-2 0,4-6-2-2,6 5 2 4,13-3 5-3,-2-2-5 1,-1 6 4-2,3 2-10 2,-17 5 0 0,2-5-5 0,-8 5 0-2,-3 0 2 2,0-7-6 0,5 5 4 0,4-2-6-2,-2 2 1 2,0 2 1 0,-3 0 3 0,-6-5-4-2,-4 5 1 2,1 0 2 0,-6 0-4 0,-2 0 5-2,1 0-4 2,-4 0 2 0,6 0-3 0,-2 0 3-2,-1 0-2 2,4 0 2 0,-10 0-2 1,3 0 5-3,-2 0-1 1,-4 0-2 1,-3 0 6 0,2 0-7 0,-3 0 6-2,-2 0-8 2,-5 0 3 0,1 0-2-2,-6 0 0 2,-3 0 2 0,2 0-3 0,-8 0-1-2,-1 0 1 2,-9 0-2 0,-8 0 1 0,-1 0 0-2,-6 0 0 2,-5 0-1 0,0 0-1 0,0 0-1-2,0 0-4 2,0 0-5 0,0 0-1 0,-20-15-5-2,-28-7 17 2,-9-3 2 0,-11-1-1 0,-4-5 0-1,-1 7 0 0,5-2 1 1,9 0-2 0,14 9 0-2,8 9-3 2,14 3 3 0,7 5 1 0,6 0 1-2,7 0 0 2,3 0 0 0,0-6-1 0,0 6 1 0,0 0 0-2,0 0 0 2,0 0 1 0,0 0 0-2,0 0-2 2,0 0-3 0,6 0 4 0,29 0 3-1,13 0 2-1,7 19-4 3,1 3 4-1,1 5-3-2,-12-7-1 2,0-2 5 0,-11-1-4 0,-2 3 5-2,-4-6-6 2,-4 3 7 0,3 3-4 0,-9-3 0-2,-6-3 2 2,-3-3-2 0,-5-9 2 0,-4 11-6-2,0 4 6 2,0 7-5 0,-23 16-2 0,-24 5 3-1,-16 2-4 0,-5-3 2 1,-5 0-2 0,2-14 2-2,10-10-1 2,5-9-1 0,12-7 0 0,11-4 1-2,13 0 0 2,14 0-1 0,6 0-1 0,0 0-2-2,0 0 1 2,0 0-4 0,0 0-5 0,0 17-41 0,14 2-59-2,5 16-68 2,-13-20-111 0,-2 2-600-2</inkml:trace>
    </iact:actionData>
  </iact:action>
  <iact:action type="add" startTime="14895">
    <iact:property name="dataType"/>
    <iact:actionData xml:id="d2">
      <inkml:trace xmlns:inkml="http://www.w3.org/2003/InkML" xml:id="stk2" contextRef="#ctx0" brushRef="#br1">5672 8481 181 0,'0'0'680'8,"0"0"-543"-2,0 0-54 3,0 0 27-2,0 0-63 2,0 0-11-4,0 0 44 3,-136 189-38 1,77-103-14-2,-6 9-13-1,1-1-4 1,4-8-7 2,4-15-1-2,11-18-3 0,9-21 1 0,11-13-2 3,6-14 1-4,9-5-1 1,10 0-6 0,0-15-6 2,0-28-23-2,0-11 24-1,0 7 12 25,0 4-7-31,0 11-10 0,0 5 4 0,0 5 8 8,0 5-1 0,0 9 4 0,0 3 1-2,0 5 1 1,0 0 0 2,0 0 3-2,0 0 2-1,0 32 6 2,0 15 22 2,0 5-28-4,4 10 31 1,5 2 2 0,-8-4 2 4,7-7-7-5,-5-14-3 0,1-17-5 1,-3-9-4 3,-1-13 5-3,8 0 6 0,-1 0 0 0,9 0-6 1,7 0 5 0,10 0-7-2,12-15-11 2,7-14-8 0,12-7-3-1,-3-2-2-1,-1-2-4 4,-7 11 1 0,-14 10-28-1,-14 13-116-7,-25 6-67 6,0 0-149 0</inkml:trace>
    </iact:actionData>
  </iact:action>
  <iact:action type="add" startTime="15980">
    <iact:property name="dataType"/>
    <iact:actionData xml:id="d3">
      <inkml:trace xmlns:inkml="http://www.w3.org/2003/InkML" xml:id="stk3" contextRef="#ctx0" brushRef="#br1">9472 4450 735 0,'0'0'245'5,"0"0"-138"0,0 0-38 2,0 0-56 0,0 0 15 2,0 0-6-3,0 0 19 1,221-232 2 3,-161 165 2-4,1-4-15 1,-5 1-10 1,-4 5-6 0,-11 9-7 0,-9 10 2-1,-9 13-6 0,-7 14 1 1,-12 6-3 0,2 3 1-2,-6 3-2 2,0 6-3 0,-20 1-3 1,-29 0-14-3,-12 0 17 1,-10 0 3 1,-3 18 4-3,-6 9-3 5,13-5 5-3,7 0-6 1,15-5-1 0,17-3 1-2,14-7-8 2,11-5 6 0,3-2 2 0,0 0 4-2,0 3-4 2,30 5 2 3,14-4 2-4,11-4-3-2,-3 0-1 3,7 0-1-1,-5 0 0 1,-3-10 1-1,2-4 0 1,-9-3 2-1,5 9-2 2,-5 2 2-3,-7 0 8 1,-6 6 1 1,-8 0 0 1,-6 0 2-4,-4 4 14 4,-10 29-2-2,0 4-20 45,-3 6-5-52,0-2 0 0,0 0 4 0,-10 6-4 0,-6 0 3 1,-1 2-2-1,4-8 2 7,2-15 1 1,7-9-3-2,0-15-1 3,4-2-7-2,0 0-37 1,0-19-32-2,4-28-56 2,8 17-43 0,1 6-323 2</inkml:trace>
    </iact:actionData>
  </iact:action>
  <iact:action type="add" startTime="26065">
    <iact:property name="dataType"/>
    <iact:actionData xml:id="d4">
      <inkml:trace xmlns:inkml="http://www.w3.org/2003/InkML" xml:id="stk4" contextRef="#ctx0" brushRef="#br0">27692 16881 269 0,'0'0'285'10,"0"2"-162"-4,0-2-4 2,0 0-24-2,0 0-22 2,0 0-8 0,0 0-4 0,9 0 0-2,1 0-4 5,0 0-6-6,5 0-2 2,1 0 2 0,0 0-11 1,8 0-12 0,-1 0-7 0,8 0-5-3,4 0 2 4,1 0-1-1,3 0 3 0,7 0-2-2,1-2 2 2,-2 2-3 3,4-6 2-5,-1 1-1 0,-2-1-2 1,4 0-1 1,-3 4-4 0,3-1-2-2,-10 1-3 2,4 2 1 0,-8-7-2 0,5 7 2-2,-2-6-3 2,1 4 2 0,1 0-2 1,2-2 2-4,1 4 1 3,-1 0-3 0,1 0 4 0,-4 0-5-2,1 0 3 2,0 0-2 0,-1-3 0 0,-4 0-1 0,4 3 4-1,-7 0 2 0,5-5-1 1,1 5 4-2,4-6-3 2,1 6-3 2,4-2-4-3,5-2 6-2,1 3-8 3,-1-3 4 0,1 4 0 1,-2 0-3-4,-4 0 1 3,-2 0 1 0,-2 0 0 1,-3 0-2-4,-4 0 0 3,8 0 0 0,-1 0-1 0,1 0 0-1,10 0 2 0,-3 0-1 1,-3 0-1 0,5-3 3-2,-11 3-2 2,-4-5 3 1,-11 5-2-2,-11-8 0-1,-1 4-2 2,-8-1 0 0,-4 5-1 1,-1-3 1-4,3 1-2 85,-6 2-1-90,0-3 2 0,0 3-4 0,0 0 1 0,0 0-3 0,0-6 0 1,0-5-5-1,-34-4 7 0,-12-2 5 0,-8-5-1 0,-2 5 1 0,1-3-2 7,2-2 0 1,3 9-7 0,6-4 2-2,5 8 1 2,10-2 3 0,3 5 1 1,9 2 0-4,4 4-2 3,7 0 1 2,-3 0 2-2,8 0 0-2,-2 0 1 0,3 0 0 2,0 0 2 0,0 0-1-2,0 0-1 2,0 0 0 0,0 0 0 0,0 0 2-2,27 0 0 2,9 21 2 0,8-2-3 0,10 1-1-2,1-3 1 2,-3 0-1 1,-3-2 1-1,-8-2 1-2,-5-2 1 2,-9-5 1 0,-8 0 0-1,-6-5 2-1,-8 3 5 2,-1 0 1 0,-1 0 0 0,-3 1 0-1,0 16 1 1,0-2-4 0,0 18-9 0,-23-3 0-3,-13 5 2 3,-9 1-3 0,1-7 2 1,1 1-2-2,6-2 2 3,1-10-2-3,9 0 0 2,9-10-3-7,5-4-7 6,6-3-24 0,7-5-38 0,0 0-45-2,0 0-50 2,0 0-112 0,0 0-154 0</inkml:trace>
    </iact:actionData>
  </iact:action>
  <iact:action type="add" startTime="27784">
    <iact:property name="dataType"/>
    <iact:actionData xml:id="d5">
      <inkml:trace xmlns:inkml="http://www.w3.org/2003/InkML" xml:id="stk5" contextRef="#ctx0" brushRef="#br0">27665 18297 537 0,'0'0'158'7,"0"0"-38"2,0 0-11-3,0 0-35 1,0 0-12 1,0 0 16 0,0 0-13-2,111 0-2 3,-66 0 2-2,6-3-14 1,14-2-12-2,8 0-9 2,4-2-2 0,-1 2-6 0,4 0-8-1,-9 2 6 0,-1 3-7 1,-2 0 0 2,-2 0 2-6,8 0-5 4,2 0-2 1,1 0-3-2,2 0 0 0,-6 0-2 0,-1 0-2 1,-4 0 1 0,-7 0-1-2,-9 0 0 2,-4 0-1 0,-4 0 0 0,-4 0 0-2,0 0 0 2,-3 0 1 0,-5-6-2 1,-7 6-1-3,-5-6 2 1,-11 6 2 2,-2 0-2-2,-7 0 0 0,0 0-2 1,0 0 1-1,0 0-6 1,0 0 3-1,0-5-4 0,-7-5 0 1,-15 1 1 0,-10-6 7-2,-1-2-2 2,-6 4 1 0,-2-13-2 0,0 9 1-2,2-9-8 2,-1 1-4 0,3 6-6 0,7-1-7-1,16 8 3 0,1 7 14 1,10-1 8 0,3 6 1-2,0 0 0 2,0 0 1 0,0 0 0 0,0 0 4-2,0 0-3 2,0 0 7 0,17 0 8 0,25 17-6-2,2 9 4 2,-4-7-5 0,4 6 3 0,-10-5 12-2,1 3-2 2,-4-4-13 0,-7 7 9 1,-1-7-4 18,-4 1-7-27,-4 3 2 0,1 2 2 5,-9-5 6 4,-4 5-8-7,-3 0 6 6,0 7-8 0,0-8-3-2,-19 8-2 2,-16 3-2 0,2-3 0 0,-5-5-2-2,6-5 2 3,9-7-4-1,6-9 2 0,9-6-9-2,8 0-23 3,-2 0-38-2,2 0-38 0,0-6-79 0,0-5-48 0,2 2-750 1</inkml:trace>
    </iact:actionData>
  </iact:action>
  <iact:action type="add" startTime="35885">
    <iact:property name="dataType"/>
    <iact:actionData xml:id="d6">
      <inkml:trace xmlns:inkml="http://www.w3.org/2003/InkML" xml:id="stk6" contextRef="#ctx0" brushRef="#br2">23161 11143 695 0,'0'0'291'6,"0"0"-137"2,0 0-52 1,0 0 7-2,0 0-40-1,0 0-15 2,0 0 20 0,287-12 4 0,-203 1-8-1,6 0-2 0,11 5-9 1,4 3-9 0,-4 1-3-2,9 2-8 2,5 0-8 0,13 0-4-1,9 0-5 1,4 0-14 2,-1-4-8-3,0-1 0 1,-13-3 0-1,1-4 0 0,-1 1 0 0,-4 2 0 1,-5 2 0-1,-8 3 0 0,-10-2 0 1,-9 6 0-1,-14 0 0-1,0 0 0 2,-10 0 0 0,-4 0 0 0,-2 0 0-2,-4 0 0 2,-1 0 0 0,1 6 0 1,-6 1 0-3,-11-3 0 1,-6-1 0 1,-11 0 0 0,-10-3 0 0,-10 0 0-2,-3 0 0 2,0 0 0 0,0 0 0-2,0 0 0 2,0 0 0 0,0 0 0 0,-16-13 0-2,-32-28 0 2,-17-9 0 0,-11 5 0 0,-8 6 0-2,-1 7 0 7,8 14 0-5,3 2 0-5,10 13 0 5,11-1 0-1,9 1 0 1,15 0 0 0,12 0 0 0,9 3 0 0,8-2 0-3,0 2 0 3,0 0 0-2,0 0 0 2,0 0 0 0,29 0 0 2,22 0 0-5,20 2 0 2,8 18 0 2,6 8 0-2,-5 3 0-1,-5 0 0 2,-10 0 0 0,-8 0 0 0,-9 0 0-2,-15-2 0 2,-10-4 0 1,-8-3 0-2,-15 3 0-1,0 12 0 2,-10 10 0 0,-38 7 0 0,-6-2 0-2,-2-8 0 2,5-14 0 0,10-10 0 0,12-10 0-2,12-5 0 2,7-5 0 0,7 0 0 0,3 0-65-2,0 0-36 2,0-5-36 0,0-22-79 0,0 7-85-1,7 7-875 0</inkml:trace>
    </iact:actionData>
  </iact:action>
  <iact:action type="add" startTime="37250">
    <iact:property name="dataType"/>
    <iact:actionData xml:id="d7">
      <inkml:trace xmlns:inkml="http://www.w3.org/2003/InkML" xml:id="stk7" contextRef="#ctx0" brushRef="#br2">26895 10798 448 0,'0'0'181'8,"0"0"-42"-2,0 0-33 3,0 0-21-3,0 0 11 2,0 0 1 1,0 0-1-2,38 7 3-1,-22 23-52 2,0 8-3 0,0 12-11 0,-5 7-7-2,5 8-5 2,-1-7-14 0,8 2-1 0,-3-11 4-2,6-4 0 3,0-8-6-3,-5-5-2 3,6-14-2-4,-1-4-1 5,2-5-7-3,2-9-22 1,-1 0-35-2,6-3-47 3,-9-35-35-1,-23 18-37 0,-3-4-211-2</inkml:trace>
    </iact:actionData>
  </iact:action>
  <iact:action type="add" startTime="37592">
    <iact:property name="dataType"/>
    <iact:actionData xml:id="d8">
      <inkml:trace xmlns:inkml="http://www.w3.org/2003/InkML" xml:id="stk8" contextRef="#ctx0" brushRef="#br2">27379 10732 674 0,'0'0'193'5,"0"0"-59"0,0 0-42 3,0 0-37-1,0 0-18 1,0 0-20-2,-438 382-11 3,378-306-5-2,7-14 0 0,20-14-1 2,10-17-11-3,16-19-30 2,7-12-31 0,0 0-111 0,7-26-301-2</inkml:trace>
    </iact:actionData>
  </iact:action>
  <iact:action type="add" startTime="37926">
    <iact:property name="dataType"/>
    <iact:actionData xml:id="d9">
      <inkml:trace xmlns:inkml="http://www.w3.org/2003/InkML" xml:id="stk9" contextRef="#ctx0" brushRef="#br2">27627 10547 375 0,'0'0'188'7,"0"0"-96"-1,0 0 23 2,0 0-30 0,0 0-16-1,0 0-3 0,-70 19-10 1,56 6 0-1,2 4-1 4,11 1-10-6,1-1-11 2,0-2-12 1,1 3-5 0,25-12-1-2,5-4-2 2,2-8-2 0,-5-6-1-2,-5 0-8 2,-3 0-3-1,-7-20 2 2,-10-10-2 0,-3-1-1-4,0-3-18 2,0 0-40 2,0 7-62-3,-7 17-114 2,1 5-438 1</inkml:trace>
    </iact:actionData>
  </iact:action>
  <iact:action type="add" startTime="38420">
    <iact:property name="dataType"/>
    <iact:actionData xml:id="d10">
      <inkml:trace xmlns:inkml="http://www.w3.org/2003/InkML" xml:id="stk10" contextRef="#ctx0" brushRef="#br2">27752 11013 519 0,'0'0'282'9,"0"0"-100"-3,0 0-58 2,0 0-41-2,0 0-10 2,0 0-17 0,0 0-10 0,169-13-21-2,-154 13-16 2,-2 0-9 0,-10 0-7 1,-3 8-78-2,0-6-111-1,0 5-208 3</inkml:trace>
    </iact:actionData>
  </iact:action>
  <iact:action type="add" startTime="38627">
    <iact:property name="dataType"/>
    <iact:actionData xml:id="d11">
      <inkml:trace xmlns:inkml="http://www.w3.org/2003/InkML" xml:id="stk11" contextRef="#ctx0" brushRef="#br2">27752 11013 362 0,'3'151'434'5,"-3"-151"-252"-1,0 0-53 5,0 0-55-1,0 0-29-2,0 0-4 2,174 26-15 0,-138-21-22 0,-7-2-4-2,-2 0-30 2,-11-3-81 0,-16 0-151-2,0 0-473 2</inkml:trace>
    </iact:actionData>
  </iact:action>
  <iact:action type="add" startTime="38938">
    <iact:property name="dataType"/>
    <iact:actionData xml:id="d12">
      <inkml:trace xmlns:inkml="http://www.w3.org/2003/InkML" xml:id="stk12" contextRef="#ctx0" brushRef="#br2">28230 10966 110 0,'0'0'342'8,"0"0"-235"0,0 0 24-3,0 0-36 3,0 0-2 0,0 0-25-2,202-102-39 2,-175 76-23 0,-2 1-2 0,-8 3-3 0,-4 5 1-2,-9 6-2 2,-4 5 0 0,0 3-2 29,0 3-3-37,0 0-11 0,0 0 4 0,0 0 12 1,0 22 49 5,0 10 1 2,-7 7-11 0,0 6-13 0,1 11-4 0,-1 4-1-1,0 1 5 1,-2 3-6-1,2-4-6-1,-6-7-3 2,5-5-2 0,-5-8-7 0,6-7-1-2,-2-8 0 2,5-2-1 0,-3-13 0-2,-2 2-1 11,-2-7-2-15,-13-5-2 4,-5 0-4 1,-1 0-15-1,-3-2-9 2,5-13 3 0,3 5 11 0,9 3-1-1,8 7 17 1,8 0 3-1,0-1 3 1,0 1 44 0,0 0 15-2,8 0 10 2,23 0-22 0,14 0 14-2,8 11 6 2,7 3-6 0,8-4 7-1,-3 2-21 2,-10-3-6-2,-10-3-6 1,-17-4-20-1,-12-2-11-1,-12 3-7 2,-4-3-1 0,0 0-14 0,0 0-71-1,-23 0-88 1,1 0-99-1,-7 0-69-1</inkml:trace>
    </iact:actionData>
  </iact:action>
  <iact:action type="add" startTime="41440">
    <iact:property name="dataType"/>
    <iact:actionData xml:id="d13">
      <inkml:trace xmlns:inkml="http://www.w3.org/2003/InkML" xml:id="stk13" contextRef="#ctx0" brushRef="#br3">20240 8447 512 0,'0'0'230'5,"0"0"-121"0,0 0-56 4,0 0-33-3,0 0 44 2,0 0 18 0,0 0-13 1,-3-233-19-4,21 121-8 4,5-12 3-2,0-16-9 0,2-18-12 0,4-10-13 1,-3-22-7 0,-2-6-1 1,-3 1-2-3,-1-4 0 1,-4 12-1 1,-9 1 0 0,3 3 0-2,-2 3 1 3,-5 3-1-2,-3 9 0 3,0 8 0-5,0 14-1 3,0 13 1 0,-11 15 0-1,1 20 0 0,3 23 0 0,0 18 0 1,2 22-1 0,4 18 1-2,-2 12 1 2,-1 5-1 1,-1 0-3-2,-6 0-9-1,-5 37 10 2,-2 17 2 0,-5 10 8 0,9 15 0-2,-2 0-4 3,3 3 1-1,5-7 1 0,-2-4-2-2,3-15 0 3,4-20-2-1,0-16 0 0,3-20-2 1,0 0-3-6,6 0-3 5,30-24 6 0,8-17 2-2,1-12 1 2,-2-8-2 0,-5-8 0 0,-9 5-1-1,-6 5 1 0,-8 14-1 1,-7 17 1 0,0 14-1-2,-7 11 1 4,8 3 2-4,-4 0 14 3,9 0 11-4,0 8 1 3,1 32-12 0,8 14-7 1,-4 2 3-3,2-4-6 1,0-5-5 2,-3-15 0-2,3-9-2 1,-5-9-1-1,-8-8-24 3,0-4-27-5,-4-2-78 1,-4 0-105 2,0 0-712 0</inkml:trace>
    </iact:actionData>
  </iact:action>
  <iact:action type="add" startTime="42690">
    <iact:property name="dataType"/>
    <iact:actionData xml:id="d14">
      <inkml:trace xmlns:inkml="http://www.w3.org/2003/InkML" xml:id="stk14" contextRef="#ctx0" brushRef="#br3">18652 3778 543 0,'0'0'267'5,"0"0"-126"3,0 0-31-1,0 0-44 4,0 0-26-7,0 0 8 4,10 0 5 2,6 0-17-4,1 0-4 0,8 0-7 1,1-10 1 2,0 3 0-1,-6 6-6-2,-5 1-7 3,-2 0 6-2,3 0-3 1,-5 0-4-2,5 25-4 2,4 6-1 1,1 12 2-2,2 4 4-1,-3 7 4 2,5 1-3 0,0 7-5 2,-2-3-5-4,4 3 0 4,7-6-1 0,-3-11 0-8,-3-11-3 4,2-17-2 2,-2-12-1 0,8-5-24 0,-2 0-36-2,-1-34-41 3,-6-13-51-2,-21 22-41 2,-6-2-226-4</inkml:trace>
    </iact:actionData>
  </iact:action>
  <iact:action type="add" startTime="43084">
    <iact:property name="dataType"/>
    <iact:actionData xml:id="d15">
      <inkml:trace xmlns:inkml="http://www.w3.org/2003/InkML" xml:id="stk15" contextRef="#ctx0" brushRef="#br3">19297 3544 182 0,'0'0'571'4,"0"0"-419"1,0 0 5 2,0 0-56 2,0 0-49-4,0 0-23 4,-344 379-11-1,283-304-12 0,15-6-5-2,4-12-1 2,17-8-4 0,8-13-33-1,14-16-42 0,3-14-42 2,0-6-185-2</inkml:trace>
    </iact:actionData>
  </iact:action>
  <iact:action type="add" startTime="43480">
    <iact:property name="dataType"/>
    <iact:actionData xml:id="d16">
      <inkml:trace xmlns:inkml="http://www.w3.org/2003/InkML" xml:id="stk16" contextRef="#ctx0" brushRef="#br3">19675 3307 640 0,'0'0'144'5,"0"0"-31"1,0 0-68 2,0 0-36-2,0 0-9 2,0 0-16 0,0 0-40 0,14 278-57-2,-14-278-115 2</inkml:trace>
    </iact:actionData>
  </iact:action>
  <iact:action type="add" startTime="43810">
    <iact:property name="dataType"/>
    <iact:actionData xml:id="d17">
      <inkml:trace xmlns:inkml="http://www.w3.org/2003/InkML" xml:id="stk17" contextRef="#ctx0" brushRef="#br3">19840 3993 562 0,'0'0'225'5,"0"0"-65"1,0 0-25 2,0 0-36-2,0 0-23 3,0 0-1-2,164 0-24 1,-128 0-25-2,-5 0-17 2,-5 0-5 0,-9 0-4 0,-4 0-6-2,-8 0-41 4,-5 0-88-4,0 0-98 2,0 0-433-1</inkml:trace>
    </iact:actionData>
  </iact:action>
  <iact:action type="add" startTime="44032">
    <iact:property name="dataType"/>
    <iact:actionData xml:id="d18">
      <inkml:trace xmlns:inkml="http://www.w3.org/2003/InkML" xml:id="stk18" contextRef="#ctx0" brushRef="#br3">19927 4103 167 0,'0'0'599'7,"0"0"-384"-1,0 0-41 3,0 0-46-2,0 0-35 1,0 0-38-2,184-6-16 2,-163 6-21 0,2 0-14 0,-6 0-4-2,-1 0-6 2,-6 0-39 1,3 0-53-2,-3 0-37-1,-10 0-54 3,0 0-245-2</inkml:trace>
    </iact:actionData>
  </iact:action>
  <iact:action type="add" startTime="44356">
    <iact:property name="dataType"/>
    <iact:actionData xml:id="d19">
      <inkml:trace xmlns:inkml="http://www.w3.org/2003/InkML" xml:id="stk19" contextRef="#ctx0" brushRef="#br3">20505 3591 397 0,'0'0'198'5,"0"0"-47"3,0 0-29-1,0 0-33 0,0 0-41 1,0 0-19 0,100 68 15-2,-91-6 0 2,0 2-10 0,7 4 2 0,0-2 2 0,6 3-10 0,4-14-7-1,-2-1-6 2,4-15-10-3,1-7-5 3,-6-8-5-2,2-12-2 11,2-11-31-18,1-1-41 7,-1 0-37 0,-21-20-110-3,-2-4-238 2</inkml:trace>
    </iact:actionData>
  </iact:action>
  <iact:action type="add" startTime="44635">
    <iact:property name="dataType"/>
    <iact:actionData xml:id="d20">
      <inkml:trace xmlns:inkml="http://www.w3.org/2003/InkML" xml:id="stk20" contextRef="#ctx0" brushRef="#br3">20840 3756 623 0,'0'0'177'3,"0"0"-12"3,0 0-76 2,0 0-52 0,0 0-23 0,0 0-10-1,-491 425-4 0,440-377-36 2,18-17-73-2,33-31-138-1,0 0-444 3</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19-04-24T04:11:45.801"/>
    </inkml:context>
    <inkml:brush xml:id="br0">
      <inkml:brushProperty name="width" value="0.05292" units="cm"/>
      <inkml:brushProperty name="height" value="0.05292" units="cm"/>
      <inkml:brushProperty name="color" value="#00B050"/>
    </inkml:brush>
  </inkml:definitions>
  <iact:action type="add" startTime="4169">
    <iact:property name="dataType"/>
    <iact:actionData xml:id="d0">
      <inkml:trace xmlns:inkml="http://www.w3.org/2003/InkML" xml:id="stk0" contextRef="#ctx0" brushRef="#br0">4284 16681 242 0,'0'0'474'6,"0"0"-306"1,0 0-70 1,0 0-17 0,0 0-23-2,0 0 5 2,0 0 1 0,37 0 1 0,-31 0-5-1,4 0-15 1,1 0-7-1,-4 0-12 1,2 0 3-2,-8 0-5 2,2 0-3 0,-3 0-4 0,3 0-3-2,1 0-5 2,-1 0 1 0,-2 0 6 0,4 0-2 0,2 0 1-2,0 0 3 2,3 0 2 0,3 0 5-2,-2 0-3 2,-4 0-2 0,4 0-3 0,-2 0-3-2,0 0-10 2,2 0 2 0,3 0-3 0,9 0 6-2,-3 0-1 2,6 0 4 0,3 0 1 0,0 0-1-2,3 7 0 3,1-7-2-2,-1 5 3 1,4-3-7-2,1 1 2 2,2 6-7 0,-2-4 3 0,-3-5-1-2,-4 6 0 2,-2-6 2 0,-1 2 0 0,-2-2-2-2,0 4 0 3,-5-3 4-2,6-1-7 2,0 0 5-4,2 4-3 3,-5 4 2 0,6-8-2 0,-2 5 5-2,1-5 0 2,-2 4-4 0,0-4 0 0,-9 0-3-1,-1 0 0 0,-4 0 3 1,4 3-3 0,1-3 1-2,2 0 0 2,2 0 0 0,2 0-1 0,-2 3 1-2,3-3 1 2,-1 3 4 0,-3-1-6 1,5-2 4-4,-3 6-3 3,1-6-1 0,4 0 0 0,2 0 2-2,-4 0-1 2,5 0 0 0,-1 6-1 0,-1-6 1-1,1 0 0 0,1 3 0 2,1-3 2-2,-4 0-3-1,5 0 4 2,-1 2-4 1,2-2 0-1,3 0 0-3,-5 0 1 3,-1 0-1 0,5 0 1 1,-3 0-1-4,1 0 1 4,-5 0-2-2,5 0 2 2,-6 0-2-4,5 0 1 3,-1 0 0 0,-1 0 0 0,5 0 2-1,-2 0-4 0,-1 0 4 2,3 0-2-1,-6 0 1-3,-4 0-2 4,-6 0 2-1,-4 0-1-1,-3 0 0 39,1 3 1-46,-6-3-2 1,-1 0 2-1,-6 0-3 0,0 0 2 0,0 0-1 5,0 0 1 3,0 0-3-2,0 0 3 2,0 0-8 0,0 0 2 0,0 0-7-1,0 0-6 0,0 0-3 1,-29-14 10 0,-9-12 8-2,-4-4 2 2,0 4 0 0,0 6-2 0,5-5 3-2,0 8-5 3,10 4 6-2,-1-1-5 2,2 1 3-4,3 4-5 3,4 1 4 0,8 1 0 0,-2 1 1-2,5 6-1 2,0-5-1 0,6-1 0 0,-1 6 1-1,0 0 3 0,3 0-5 1,0 0 4 0,-4 0-5-2,-2-3 4 2,-4-2-2 0,6 2 3 0,-9-6-2-2,7 4 0 2,-1 0 1 0,1 2-3 1,2 3 3-4,4 0 3 3,0 0-2 0,0 0 2 0,0 0-1-2,0 0 1 2,0 0-1 0,0 0 5 0,0 0-4-1,0 0 3 0,0 0 1 2,0 0 3-2,0 0-3-1,27 5 0 2,17 20-4 0,8 1 1 0,1 2 0-2,2-3 1 2,8-3 3 0,-5 3-4 0,-2-5 4-2,-4 0-4 2,-7-3 4 1,-5-2-5-1,-10-2 3-2,-4-4-4 1,-11-1 1 1,-5-2 5 0,-6-6-4-1,-1 0 1 0,-3 3 1 2,0 2 4-2,0-2-5 0,0-1-1 0,0 10 1 1,0 5 1 0,0 8 1-2,-23 14-5 2,-12 3 0 0,-10-2 0 0,-3 2 0-2,-5-3-2 2,2-7 1 0,4-7-1 0,7-5 2-2,9-10 0 2,11 2 0 0,11-10-2 0,7 1 2-2,2-3-1 2,0 0-2 0,-5 0-34 0,5 0-25-2,0 0-33 2,0 0-77 0,0-5-94 0,0 0-209-2</inkml:trace>
    </iact:actionData>
  </iact:action>
  <iact:action type="add" startTime="6223">
    <iact:property name="dataType"/>
    <iact:actionData xml:id="d1">
      <inkml:trace xmlns:inkml="http://www.w3.org/2003/InkML" xml:id="stk1" contextRef="#ctx0" brushRef="#br0">4253 18289 375 0,'0'0'297'7,"0"0"-139"1,0 0-35-2,0 0-27 15,0 0-18-21,0 0-5 3,0 0 6 3,142-37 2 2,-89 26-14 0,5 3-13 0,13-4-15-2,11-2-1 2,5-5-5 0,5 7-7 0,-1-5-1-2,-3 9-4 2,5 3 3 0,7-7 1 2,1 7-5-5,7-5-15 2,2 0 8 2,-6-4 1-2,1 3-3 0,-2-8-5 0,-9 4 6 1,-7 3 1 0,-8 1-5-2,3 5-3 2,-6-2 2 0,0 3-2 0,-5 0-4-2,-10-4 0 2,-5 3 1 0,-6 1-2 0,-16 5 2-2,3 0-1 2,-8 0 0 0,-5 0 1 1,-5 0-2-4,-2 0 3 3,4 0-3 0,-7 0 1 0,4 0 0-2,5 0 0 2,-1 0-1 0,-4 0 1 0,-6 0-1-2,-8 0 0 2,-4 0 2 0,0 0-4 0,0 0-2-2,0 0 0 2,0 0 0 0,0 0-2 0,0 0-1-2,-4 0-5 2,-23 0 6 0,-17 0 4 0,-8 0 1-2,-12-17 0 2,3 2 0 0,2 2-1 0,5 1 0-2,6-5-3 2,12 10-1 0,7-6 2 0,6 2 0-2,8 8 1 2,5-2-2 0,6 0 3 0,1 5-3-2,3 0 4 2,0 0-1 0,0 0-1 0,0 0 3-2,0 0 1 2,0-7-1 0,0 7 1 0,30 0 6-2,17 0-4 2,6 7 6 0,5 9-5 0,-1 7 3-1,-1 5 1 0,-5-4 1 1,-10-3 0 1,-5-2-1-4,-3-2 2 3,-12-3-6 0,-5 0 5 0,-6-3-5-2,-6 2 2 3,-4 0-5-2,0 10 11 1,0 5-10-2,0 9 0 2,-23-7-4 0,-13 7-1 0,-5-6 2-2,0-6 0 2,1-5 0 0,9-7-2 0,11-1 3-2,7-7 0 2,6-5 0 0,7 0-3 0,0 0-13-2,0 0-24 2,0 0-32 0,0 0-31 0,0 0-57-2,0-5-94 2,11-7-243 0</inkml:trace>
    </iact:actionData>
  </iact:action>
  <iact:action type="add" startTime="12146">
    <iact:property name="dataType"/>
    <iact:actionData xml:id="d2">
      <inkml:trace xmlns:inkml="http://www.w3.org/2003/InkML" xml:id="stk2" contextRef="#ctx0" brushRef="#br0">27086 16864 242 0,'-4'11'491'10,"4"-11"-310"-4,0 6-75 2,0-6-25-2,0 2-7 2,0 2-8 0,10-3-4 0,5 3 7-1,8-1-6 0,0 2-12 1,6 0 2 0,6-1-3-2,7-4-6 2,3 0-16 0,14 0 1 0,5 0 3-2,4 0-4 2,7-4-4 0,7-1 8 1,2 5-2-4,13 0-13 3,3 0 8 0,4 0-14 0,12 0 4-2,6 0-2 2,-9 0-3 0,-3 0 5 0,-10 0 0-1,-3 5 2 0,-2 5-8 1,-6-5-2 0,-2 1-2-2,-4 0-4 2,-5-6 0 0,-1 0 1 0,-6 0 0-2,-1 0 0 3,1 0-2-2,-7 0 1 2,-8 0-1-4,-7 0-2 3,-8 5 0 0,-8-5 3 0,-7 2-2-2,-7-2 0 2,-7 0 0 0,-2 0-1 0,-10 0-2-1,0 0-1 0,0 0-6 1,0 0 0 0,0 0-9-2,0-7-2 2,-22-25 8 0,-18-12 9 0,-11 7-1-2,-3-2 1 2,-5 11-6 0,4 9 1 0,-3-2-2-2,6 7-2 2,12 4 7 0,7 3-4 0,17-1 4-2,5 8 1 2,6-2 6 0,5 2 0 0,0 0 2-1,0 0 0 0,0 0 4 1,0 0 1 0,0 0 3-2,0 0 4 2,28 17 0 0,15 7-11 0,8 1 3-2,0 1 3 2,1 5 6 0,-9-6-3 1,-14 0 3-4,-7-1-3 3,-12-4-3 0,-5 4-3 0,-1 1 0-2,-4-5-3 2,0 5-3 0,0-6 0 0,-19 11-1 0,-7-6 0-2,1-1-2 2,-2-1-6 0,1-2-21-2,0-3-22 2,5-3-30 19,-5 4-54-24,-7 9-20-3,-11 15-1 0,24-22-73 9,0 0-276-1</inkml:trace>
    </iact:actionData>
  </iact:action>
  <iact:action type="add" startTime="13324">
    <iact:property name="dataType"/>
    <iact:actionData xml:id="d3">
      <inkml:trace xmlns:inkml="http://www.w3.org/2003/InkML" xml:id="stk3" contextRef="#ctx0" brushRef="#br0">27079 18247 284 0,'0'0'214'8,"0"0"-60"0,0 0-21-2,0 0-12 2,0 0-19 0,0 0-4 0,0 0-17-2,-3 0 3 2,29 0 0 0,5 0-13 0,12 0-21-2,14 0-11 2,14-6-5 0,11-7-7 0,18-4-1-2,12 2 3 2,3 2 2 1,-2 1-5-1,-13 7 3-3,-9 5-3 3,-6 0-8 1,-9-7-11-2,-4 7-1-1,-4-2-6 2,2-2 1 0,-3 4 0 0,-4-2 0-2,-2 2-1 2,-11 0 2 0,-3 0-1 0,1 0-1-1,-4 0 0 0,-4 0 1 2,-2 0 0-2,-10 0-1-1,-10 0 0 2,0 2 1 0,-8 2-1 0,0-2 0-2,-7-2 1 2,0 0-2 0,-3 0 0 0,0 0 1-2,0 0-2 2,0 0-1 0,0 0-3 0,0 0-3-2,0 0-4 2,-3 0-7 0,-22 0 2 0,-9-13 8-1,-7-7 6 0,-2 3-12 2,2-3 0-2,3 1-4-1,6-1 0 2,8 8 10 0,8 1 2 0,1 4 2-2,7 3 3 3,5 4 0-2,1 0 3 1,2 0 0-2,0 0 1 2,0 0-1 0,0 0 0 0,0 0 1-2,0 0-1 2,0 0 1 0,0 0 0 0,0 0 0-1,0 0 3 0,0 0-1 2,0 0 7-2,16 0-1 1,6 5-3-2,1 12 0 2,2 3 2 0,4-3 8-2,-3 3-2 3,-6 4 1-2,0-3 6 2,-7-8-2-4,-8 5-6 3,2-1-4 0,-7 2-3 0,0 2-2-2,0-2 0 2,0 6-2 0,-27 6 1 0,-14-5-3-1,-8-2 1 37,-2-1-1-43,-3-4 0-1,11-4-2 0,9-4 2 0,17-5-2 0,7-6-1 8,10 0-8-2,0 0-14 2,0 0-10 0,20 0-36 1,16 0-28-2,-15 0-98-1,-10 0-86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C1224-76EB-48E7-90DC-69A39627100B}" type="datetimeFigureOut">
              <a:rPr lang="en-CA" smtClean="0"/>
              <a:t>2020-03-07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27E3C-38FD-432F-BBD7-4EAC8D400114}" type="slidenum">
              <a:rPr lang="en-CA" smtClean="0"/>
              <a:t>‹#›</a:t>
            </a:fld>
            <a:endParaRPr lang="en-CA"/>
          </a:p>
        </p:txBody>
      </p:sp>
    </p:spTree>
    <p:extLst>
      <p:ext uri="{BB962C8B-B14F-4D97-AF65-F5344CB8AC3E}">
        <p14:creationId xmlns:p14="http://schemas.microsoft.com/office/powerpoint/2010/main" val="37275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B4344ED-E9BD-46FF-8EA0-C859387C77E1}" type="slidenum">
              <a:rPr lang="en-CA" smtClean="0"/>
              <a:t>1</a:t>
            </a:fld>
            <a:endParaRPr lang="en-CA"/>
          </a:p>
        </p:txBody>
      </p:sp>
    </p:spTree>
    <p:extLst>
      <p:ext uri="{BB962C8B-B14F-4D97-AF65-F5344CB8AC3E}">
        <p14:creationId xmlns:p14="http://schemas.microsoft.com/office/powerpoint/2010/main" val="57848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B4344ED-E9BD-46FF-8EA0-C859387C77E1}" type="slidenum">
              <a:rPr lang="en-CA" smtClean="0"/>
              <a:t>2</a:t>
            </a:fld>
            <a:endParaRPr lang="en-CA"/>
          </a:p>
        </p:txBody>
      </p:sp>
    </p:spTree>
    <p:extLst>
      <p:ext uri="{BB962C8B-B14F-4D97-AF65-F5344CB8AC3E}">
        <p14:creationId xmlns:p14="http://schemas.microsoft.com/office/powerpoint/2010/main" val="728472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B4344ED-E9BD-46FF-8EA0-C859387C77E1}" type="slidenum">
              <a:rPr lang="en-CA" smtClean="0"/>
              <a:t>3</a:t>
            </a:fld>
            <a:endParaRPr lang="en-CA"/>
          </a:p>
        </p:txBody>
      </p:sp>
    </p:spTree>
    <p:extLst>
      <p:ext uri="{BB962C8B-B14F-4D97-AF65-F5344CB8AC3E}">
        <p14:creationId xmlns:p14="http://schemas.microsoft.com/office/powerpoint/2010/main" val="76817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I’m going to go over the mathematics required to understand RSA cryptography. </a:t>
            </a:r>
          </a:p>
          <a:p>
            <a:endParaRPr lang="en-US" dirty="0"/>
          </a:p>
          <a:p>
            <a:r>
              <a:rPr lang="en-US" dirty="0"/>
              <a:t>If you’re unaware, RSA is a cryptographic system used when two parties who have never met before, want to communicate with each other securely, without other people listening in or changing the information being passed back and forth. Anytime you browse the web using HTTPS, your web browser uses RSA to talk to the web server securely.</a:t>
            </a:r>
          </a:p>
          <a:p>
            <a:endParaRPr lang="en-US" dirty="0"/>
          </a:p>
          <a:p>
            <a:r>
              <a:rPr lang="en-US" dirty="0"/>
              <a:t>So I’m not going to talk about RSA a whole lot in this video—I’m going to leave that for another video.</a:t>
            </a:r>
          </a:p>
          <a:p>
            <a:endParaRPr lang="en-US" dirty="0"/>
          </a:p>
          <a:p>
            <a:r>
              <a:rPr lang="en-US" dirty="0"/>
              <a:t>What I’m going to do in this video is give you the mathematical background needed to understand the technical details of RSA.</a:t>
            </a:r>
          </a:p>
          <a:p>
            <a:endParaRPr lang="en-US" dirty="0"/>
          </a:p>
          <a:p>
            <a:r>
              <a:rPr lang="en-US" dirty="0"/>
              <a:t>When you’re reading about the details RSA, there are often a lot of references to mathematical theorems that you may have never heard of, and you can feel a bit lost at sea if you don’t understand where the theorems come from.</a:t>
            </a:r>
          </a:p>
          <a:p>
            <a:endParaRPr lang="en-US" dirty="0"/>
          </a:p>
          <a:p>
            <a:r>
              <a:rPr lang="en-US" dirty="0"/>
              <a:t>So I’m going to go over the important mathematical results that underpin RSA.</a:t>
            </a:r>
            <a:endParaRPr lang="en-CA" dirty="0"/>
          </a:p>
        </p:txBody>
      </p:sp>
      <p:sp>
        <p:nvSpPr>
          <p:cNvPr id="4" name="Slide Number Placeholder 3"/>
          <p:cNvSpPr>
            <a:spLocks noGrp="1"/>
          </p:cNvSpPr>
          <p:nvPr>
            <p:ph type="sldNum" sz="quarter" idx="10"/>
          </p:nvPr>
        </p:nvSpPr>
        <p:spPr/>
        <p:txBody>
          <a:bodyPr/>
          <a:lstStyle/>
          <a:p>
            <a:fld id="{461E91FB-9544-4B7D-BF10-066215C64828}" type="slidenum">
              <a:rPr lang="en-CA" smtClean="0"/>
              <a:t>4</a:t>
            </a:fld>
            <a:endParaRPr lang="en-CA"/>
          </a:p>
        </p:txBody>
      </p:sp>
    </p:spTree>
    <p:extLst>
      <p:ext uri="{BB962C8B-B14F-4D97-AF65-F5344CB8AC3E}">
        <p14:creationId xmlns:p14="http://schemas.microsoft.com/office/powerpoint/2010/main" val="162317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I’m going to go over the mathematics required to understand RSA cryptography. </a:t>
            </a:r>
          </a:p>
          <a:p>
            <a:endParaRPr lang="en-US" dirty="0"/>
          </a:p>
          <a:p>
            <a:r>
              <a:rPr lang="en-US" dirty="0"/>
              <a:t>If you’re unaware, RSA is a cryptographic system used when two parties who have never met before, want to communicate with each other securely, without other people listening in or changing the information being passed back and forth. Anytime you browse the web using HTTPS, your web browser uses RSA to talk to the web server securely.</a:t>
            </a:r>
          </a:p>
          <a:p>
            <a:endParaRPr lang="en-US" dirty="0"/>
          </a:p>
          <a:p>
            <a:r>
              <a:rPr lang="en-US" dirty="0"/>
              <a:t>So I’m not going to talk about RSA a whole lot in this video—I’m going to leave that for another video.</a:t>
            </a:r>
          </a:p>
          <a:p>
            <a:endParaRPr lang="en-US" dirty="0"/>
          </a:p>
          <a:p>
            <a:r>
              <a:rPr lang="en-US" dirty="0"/>
              <a:t>What I’m going to do in this video is give you the mathematical background needed to understand the technical details of RSA.</a:t>
            </a:r>
          </a:p>
          <a:p>
            <a:endParaRPr lang="en-US" dirty="0"/>
          </a:p>
          <a:p>
            <a:r>
              <a:rPr lang="en-US" dirty="0"/>
              <a:t>When you’re reading about the details RSA, there are often a lot of references to mathematical theorems that you may have never heard of, and you can feel a bit lost at sea if you don’t understand where the theorems come from.</a:t>
            </a:r>
          </a:p>
          <a:p>
            <a:endParaRPr lang="en-US" dirty="0"/>
          </a:p>
          <a:p>
            <a:r>
              <a:rPr lang="en-US" dirty="0"/>
              <a:t>So I’m going to go over the important mathematical results that underpin RSA.</a:t>
            </a:r>
            <a:endParaRPr lang="en-CA" dirty="0"/>
          </a:p>
        </p:txBody>
      </p:sp>
      <p:sp>
        <p:nvSpPr>
          <p:cNvPr id="4" name="Slide Number Placeholder 3"/>
          <p:cNvSpPr>
            <a:spLocks noGrp="1"/>
          </p:cNvSpPr>
          <p:nvPr>
            <p:ph type="sldNum" sz="quarter" idx="10"/>
          </p:nvPr>
        </p:nvSpPr>
        <p:spPr/>
        <p:txBody>
          <a:bodyPr/>
          <a:lstStyle/>
          <a:p>
            <a:fld id="{461E91FB-9544-4B7D-BF10-066215C64828}" type="slidenum">
              <a:rPr lang="en-CA" smtClean="0"/>
              <a:t>61</a:t>
            </a:fld>
            <a:endParaRPr lang="en-CA"/>
          </a:p>
        </p:txBody>
      </p:sp>
    </p:spTree>
    <p:extLst>
      <p:ext uri="{BB962C8B-B14F-4D97-AF65-F5344CB8AC3E}">
        <p14:creationId xmlns:p14="http://schemas.microsoft.com/office/powerpoint/2010/main" val="1626077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1FE7-C823-4566-BA3D-7B2DEABC97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C44F291-08FF-4B21-8EB5-6FD700DFEF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C1D9FEC-AE55-405E-ABA1-58B02D2A906B}"/>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5D83A02C-CAB9-49A2-BED9-4CA3227563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9904B7F-6FE1-4623-8170-2A639F26D48B}"/>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171021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E872-DD21-4336-AB2A-8684A58233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624EDE2-C185-43B2-AD3B-9550A5F877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DBE4EB-72B8-4E34-ABAF-A8BDAC031F0F}"/>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C6DCAC83-AC95-41AE-9819-0963A63561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60501C-1D1A-47FE-9C83-FE9076867EC9}"/>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3055161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140C89-22F5-45E7-B730-5B8E6281DE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122B64-9817-4588-BEDB-C15AF7033C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25AB3E8-8A11-4DE2-A973-C052621C153A}"/>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9A3C2202-9FB8-4E19-ACF3-5288A692F8F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6E41ECC-EC86-4976-963B-DE74265D4529}"/>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208886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3369-F97F-443A-AA7F-0949D5DCCA3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0F0EC7E-41D2-446B-A1B9-05A13F9076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836E82-8A0F-47AA-A5D8-4CA084CA0E8F}"/>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69C9BB0F-600D-4775-8A94-3FDF563660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4BE8D35-2CCF-45C0-A9C1-8CD5233D23D1}"/>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149310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C8DA-0033-45E5-9AC9-A89E94C06E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9E3518F-1E5D-4CD9-98E9-F199B5AF27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523AF3-377C-490D-8AA7-9E6E8C3F4AB2}"/>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F6C38E55-38A9-45A8-9912-D4D6C93FA6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9BC5087-C6BD-4A46-84E3-F2E03378A957}"/>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3008243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61E9-2004-4E9B-A498-DB85F7BF7A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EE0AC4-6DB7-45B0-8BC5-B47F2F83E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18F80F1-F5A0-49EA-8402-907A980786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48B8C11-CAA8-401F-AEA0-0B4DA225CCD6}"/>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6" name="Footer Placeholder 5">
            <a:extLst>
              <a:ext uri="{FF2B5EF4-FFF2-40B4-BE49-F238E27FC236}">
                <a16:creationId xmlns:a16="http://schemas.microsoft.com/office/drawing/2014/main" id="{C47025F8-AF59-4360-8AA1-0F9DB93CCEF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41849A-7940-4841-91BA-3381A54BA28A}"/>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112254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7EBD-0607-4F4D-A891-2471A0F8BB1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97227C0-FED4-4732-8D59-2372A87811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7263E2-3986-4662-8B24-C355280BA1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EF5057A-D218-457E-9D41-A06E98575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6FE4E-FDA0-4FF2-A997-590D92497E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D0A55C4-68DB-4250-8D13-D8B56C0704A2}"/>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8" name="Footer Placeholder 7">
            <a:extLst>
              <a:ext uri="{FF2B5EF4-FFF2-40B4-BE49-F238E27FC236}">
                <a16:creationId xmlns:a16="http://schemas.microsoft.com/office/drawing/2014/main" id="{3E0EF0E0-F56B-415F-860F-D5AFB0F1BE2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896DFA6-AB63-469A-8DBA-700DE40FA0BE}"/>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365898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51789-D6F9-4D29-AEE8-ED91E1FA63F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8F74B35-B6D2-477D-B46C-297515A779C8}"/>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4" name="Footer Placeholder 3">
            <a:extLst>
              <a:ext uri="{FF2B5EF4-FFF2-40B4-BE49-F238E27FC236}">
                <a16:creationId xmlns:a16="http://schemas.microsoft.com/office/drawing/2014/main" id="{98810AA1-D396-4548-9D88-AFCCF2D45F2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D046AFE-CDB8-4280-8896-C77F4EB8C2D5}"/>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427341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7E319-2475-49CF-ACFE-104587E92ACD}"/>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3" name="Footer Placeholder 2">
            <a:extLst>
              <a:ext uri="{FF2B5EF4-FFF2-40B4-BE49-F238E27FC236}">
                <a16:creationId xmlns:a16="http://schemas.microsoft.com/office/drawing/2014/main" id="{74CD2797-5822-4707-AFC7-9042645BABC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B8335A7-392B-4DA4-B98C-B147EFDC07E7}"/>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73121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22CA-B7B6-48FF-B3F6-5E29BB582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546390D-4783-47B6-8BEA-F8F4CE30C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A67409-3536-4AF3-BF62-7F28506E2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CBCFBD-57F0-49E4-BB4D-5FB04CB93C49}"/>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6" name="Footer Placeholder 5">
            <a:extLst>
              <a:ext uri="{FF2B5EF4-FFF2-40B4-BE49-F238E27FC236}">
                <a16:creationId xmlns:a16="http://schemas.microsoft.com/office/drawing/2014/main" id="{235387E8-3FE6-4975-969A-8469976B98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F09E978-D6C3-47DC-B2D6-0842FFF2464A}"/>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1318356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26F9-D918-4C49-8F11-2016A948CD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645BD3A-5334-45F8-B52B-6E6617BD3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38FE093-C19D-48EF-B6BF-71167A5AB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7FB644-7392-474A-85B9-558CFB423D15}"/>
              </a:ext>
            </a:extLst>
          </p:cNvPr>
          <p:cNvSpPr>
            <a:spLocks noGrp="1"/>
          </p:cNvSpPr>
          <p:nvPr>
            <p:ph type="dt" sz="half" idx="10"/>
          </p:nvPr>
        </p:nvSpPr>
        <p:spPr/>
        <p:txBody>
          <a:bodyPr/>
          <a:lstStyle/>
          <a:p>
            <a:fld id="{BA5C6A27-AF9A-4C09-AC9B-356147012DA7}" type="datetimeFigureOut">
              <a:rPr lang="en-CA" smtClean="0"/>
              <a:t>2020-03-07</a:t>
            </a:fld>
            <a:endParaRPr lang="en-CA"/>
          </a:p>
        </p:txBody>
      </p:sp>
      <p:sp>
        <p:nvSpPr>
          <p:cNvPr id="6" name="Footer Placeholder 5">
            <a:extLst>
              <a:ext uri="{FF2B5EF4-FFF2-40B4-BE49-F238E27FC236}">
                <a16:creationId xmlns:a16="http://schemas.microsoft.com/office/drawing/2014/main" id="{4AB8B292-B49A-4EB9-8E08-AEAFD9C5F8F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7E91A65-7149-415B-B2C0-A909FDAF505B}"/>
              </a:ext>
            </a:extLst>
          </p:cNvPr>
          <p:cNvSpPr>
            <a:spLocks noGrp="1"/>
          </p:cNvSpPr>
          <p:nvPr>
            <p:ph type="sldNum" sz="quarter" idx="12"/>
          </p:nvPr>
        </p:nvSpPr>
        <p:spPr/>
        <p:txBody>
          <a:bodyPr/>
          <a:lstStyle/>
          <a:p>
            <a:fld id="{8F06A4D8-5DBF-4B82-969F-6CDD91795A7E}" type="slidenum">
              <a:rPr lang="en-CA" smtClean="0"/>
              <a:t>‹#›</a:t>
            </a:fld>
            <a:endParaRPr lang="en-CA"/>
          </a:p>
        </p:txBody>
      </p:sp>
    </p:spTree>
    <p:extLst>
      <p:ext uri="{BB962C8B-B14F-4D97-AF65-F5344CB8AC3E}">
        <p14:creationId xmlns:p14="http://schemas.microsoft.com/office/powerpoint/2010/main" val="245525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0FE01C-09A1-4313-867B-575774FCAC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4B2E63F-2044-4286-A21E-230C05531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6D7008-56D1-46AB-841D-C4D24001B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C6A27-AF9A-4C09-AC9B-356147012DA7}" type="datetimeFigureOut">
              <a:rPr lang="en-CA" smtClean="0"/>
              <a:t>2020-03-07</a:t>
            </a:fld>
            <a:endParaRPr lang="en-CA"/>
          </a:p>
        </p:txBody>
      </p:sp>
      <p:sp>
        <p:nvSpPr>
          <p:cNvPr id="5" name="Footer Placeholder 4">
            <a:extLst>
              <a:ext uri="{FF2B5EF4-FFF2-40B4-BE49-F238E27FC236}">
                <a16:creationId xmlns:a16="http://schemas.microsoft.com/office/drawing/2014/main" id="{98BEBA8C-E346-427D-90F7-7854BC0357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8D9C5E8-A4CD-489F-81FD-24A5740EC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06A4D8-5DBF-4B82-969F-6CDD91795A7E}" type="slidenum">
              <a:rPr lang="en-CA" smtClean="0"/>
              <a:t>‹#›</a:t>
            </a:fld>
            <a:endParaRPr lang="en-CA"/>
          </a:p>
        </p:txBody>
      </p:sp>
    </p:spTree>
    <p:extLst>
      <p:ext uri="{BB962C8B-B14F-4D97-AF65-F5344CB8AC3E}">
        <p14:creationId xmlns:p14="http://schemas.microsoft.com/office/powerpoint/2010/main" val="1187002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911.png"/><Relationship Id="rId18" Type="http://schemas.openxmlformats.org/officeDocument/2006/relationships/image" Target="../media/image14.png"/><Relationship Id="rId26" Type="http://schemas.openxmlformats.org/officeDocument/2006/relationships/image" Target="../media/image32.png"/><Relationship Id="rId21" Type="http://schemas.openxmlformats.org/officeDocument/2006/relationships/image" Target="../media/image8.png"/><Relationship Id="rId7" Type="http://schemas.openxmlformats.org/officeDocument/2006/relationships/image" Target="../media/image311.png"/><Relationship Id="rId12" Type="http://schemas.openxmlformats.org/officeDocument/2006/relationships/image" Target="../media/image812.png"/><Relationship Id="rId17" Type="http://schemas.openxmlformats.org/officeDocument/2006/relationships/image" Target="../media/image13.png"/><Relationship Id="rId25" Type="http://schemas.microsoft.com/office/2011/relationships/inkAction" Target="../ink/inkAction6.xml"/><Relationship Id="rId2" Type="http://schemas.openxmlformats.org/officeDocument/2006/relationships/slideLayout" Target="../slideLayouts/slideLayout2.xml"/><Relationship Id="rId16" Type="http://schemas.openxmlformats.org/officeDocument/2006/relationships/image" Target="../media/image28.png"/><Relationship Id="rId20" Type="http://schemas.openxmlformats.org/officeDocument/2006/relationships/image" Target="../media/image16.png"/><Relationship Id="rId1" Type="http://schemas.openxmlformats.org/officeDocument/2006/relationships/tags" Target="../tags/tag10.xml"/><Relationship Id="rId6" Type="http://schemas.openxmlformats.org/officeDocument/2006/relationships/image" Target="../media/image212.png"/><Relationship Id="rId11" Type="http://schemas.openxmlformats.org/officeDocument/2006/relationships/image" Target="../media/image712.png"/><Relationship Id="rId24" Type="http://schemas.openxmlformats.org/officeDocument/2006/relationships/image" Target="../media/image31.png"/><Relationship Id="rId5" Type="http://schemas.openxmlformats.org/officeDocument/2006/relationships/image" Target="../media/image191.png"/><Relationship Id="rId15" Type="http://schemas.openxmlformats.org/officeDocument/2006/relationships/image" Target="../media/image11.png"/><Relationship Id="rId23" Type="http://schemas.openxmlformats.org/officeDocument/2006/relationships/image" Target="../media/image30.png"/><Relationship Id="rId10" Type="http://schemas.openxmlformats.org/officeDocument/2006/relationships/image" Target="../media/image611.png"/><Relationship Id="rId19" Type="http://schemas.openxmlformats.org/officeDocument/2006/relationships/image" Target="../media/image15.png"/><Relationship Id="rId9" Type="http://schemas.openxmlformats.org/officeDocument/2006/relationships/image" Target="../media/image27.png"/><Relationship Id="rId14" Type="http://schemas.openxmlformats.org/officeDocument/2006/relationships/image" Target="../media/image10.png"/><Relationship Id="rId22"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911.png"/><Relationship Id="rId18" Type="http://schemas.openxmlformats.org/officeDocument/2006/relationships/image" Target="../media/image14.png"/><Relationship Id="rId26" Type="http://schemas.openxmlformats.org/officeDocument/2006/relationships/image" Target="../media/image36.png"/><Relationship Id="rId21" Type="http://schemas.openxmlformats.org/officeDocument/2006/relationships/image" Target="../media/image8.png"/><Relationship Id="rId7" Type="http://schemas.openxmlformats.org/officeDocument/2006/relationships/image" Target="../media/image311.png"/><Relationship Id="rId12" Type="http://schemas.openxmlformats.org/officeDocument/2006/relationships/image" Target="../media/image812.png"/><Relationship Id="rId17" Type="http://schemas.openxmlformats.org/officeDocument/2006/relationships/image" Target="../media/image13.png"/><Relationship Id="rId25" Type="http://schemas.microsoft.com/office/2011/relationships/inkAction" Target="../ink/inkAction7.xml"/><Relationship Id="rId2" Type="http://schemas.openxmlformats.org/officeDocument/2006/relationships/slideLayout" Target="../slideLayouts/slideLayout2.xml"/><Relationship Id="rId16" Type="http://schemas.openxmlformats.org/officeDocument/2006/relationships/image" Target="../media/image28.png"/><Relationship Id="rId20" Type="http://schemas.openxmlformats.org/officeDocument/2006/relationships/image" Target="../media/image16.png"/><Relationship Id="rId1" Type="http://schemas.openxmlformats.org/officeDocument/2006/relationships/tags" Target="../tags/tag11.xml"/><Relationship Id="rId6" Type="http://schemas.openxmlformats.org/officeDocument/2006/relationships/image" Target="../media/image212.png"/><Relationship Id="rId11" Type="http://schemas.openxmlformats.org/officeDocument/2006/relationships/image" Target="../media/image712.png"/><Relationship Id="rId24" Type="http://schemas.openxmlformats.org/officeDocument/2006/relationships/image" Target="../media/image35.png"/><Relationship Id="rId5" Type="http://schemas.openxmlformats.org/officeDocument/2006/relationships/image" Target="../media/image191.png"/><Relationship Id="rId15" Type="http://schemas.openxmlformats.org/officeDocument/2006/relationships/image" Target="../media/image11.png"/><Relationship Id="rId23" Type="http://schemas.openxmlformats.org/officeDocument/2006/relationships/image" Target="../media/image34.png"/><Relationship Id="rId10" Type="http://schemas.openxmlformats.org/officeDocument/2006/relationships/image" Target="../media/image611.png"/><Relationship Id="rId19" Type="http://schemas.openxmlformats.org/officeDocument/2006/relationships/image" Target="../media/image15.png"/><Relationship Id="rId9" Type="http://schemas.openxmlformats.org/officeDocument/2006/relationships/image" Target="../media/image27.png"/><Relationship Id="rId14" Type="http://schemas.openxmlformats.org/officeDocument/2006/relationships/image" Target="../media/image10.png"/><Relationship Id="rId22"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8" Type="http://schemas.openxmlformats.org/officeDocument/2006/relationships/image" Target="../media/image45.png"/><Relationship Id="rId21" Type="http://schemas.openxmlformats.org/officeDocument/2006/relationships/image" Target="../media/image48.png"/><Relationship Id="rId7"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1.png"/><Relationship Id="rId20" Type="http://schemas.openxmlformats.org/officeDocument/2006/relationships/image" Target="../media/image47.png"/><Relationship Id="rId1" Type="http://schemas.openxmlformats.org/officeDocument/2006/relationships/tags" Target="../tags/tag12.xml"/><Relationship Id="rId6" Type="http://schemas.openxmlformats.org/officeDocument/2006/relationships/image" Target="../media/image38.png"/><Relationship Id="rId24" Type="http://schemas.openxmlformats.org/officeDocument/2006/relationships/image" Target="../media/image55.png"/><Relationship Id="rId5" Type="http://schemas.openxmlformats.org/officeDocument/2006/relationships/image" Target="../media/image37.png"/><Relationship Id="rId15" Type="http://schemas.openxmlformats.org/officeDocument/2006/relationships/image" Target="../media/image43.png"/><Relationship Id="rId23" Type="http://schemas.microsoft.com/office/2011/relationships/inkAction" Target="../ink/inkAction8.xml"/><Relationship Id="rId19" Type="http://schemas.openxmlformats.org/officeDocument/2006/relationships/image" Target="../media/image46.png"/><Relationship Id="rId14" Type="http://schemas.openxmlformats.org/officeDocument/2006/relationships/image" Target="../media/image42.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40.png"/><Relationship Id="rId21" Type="http://schemas.openxmlformats.org/officeDocument/2006/relationships/image" Target="../media/image270.png"/><Relationship Id="rId34" Type="http://schemas.openxmlformats.org/officeDocument/2006/relationships/image" Target="../media/image60.png"/><Relationship Id="rId12" Type="http://schemas.openxmlformats.org/officeDocument/2006/relationships/image" Target="../media/image181.png"/><Relationship Id="rId17" Type="http://schemas.openxmlformats.org/officeDocument/2006/relationships/image" Target="../media/image230.png"/><Relationship Id="rId33" Type="http://schemas.openxmlformats.org/officeDocument/2006/relationships/image" Target="../media/image59.png"/><Relationship Id="rId38" Type="http://schemas.openxmlformats.org/officeDocument/2006/relationships/image" Target="../media/image63.png"/><Relationship Id="rId2" Type="http://schemas.openxmlformats.org/officeDocument/2006/relationships/slideLayout" Target="../slideLayouts/slideLayout2.xml"/><Relationship Id="rId29" Type="http://schemas.openxmlformats.org/officeDocument/2006/relationships/image" Target="../media/image460.png"/><Relationship Id="rId16" Type="http://schemas.openxmlformats.org/officeDocument/2006/relationships/image" Target="../media/image220.png"/><Relationship Id="rId1" Type="http://schemas.openxmlformats.org/officeDocument/2006/relationships/tags" Target="../tags/tag13.xml"/><Relationship Id="rId32" Type="http://schemas.openxmlformats.org/officeDocument/2006/relationships/image" Target="../media/image58.png"/><Relationship Id="rId11" Type="http://schemas.openxmlformats.org/officeDocument/2006/relationships/image" Target="../media/image1710.png"/><Relationship Id="rId37" Type="http://schemas.microsoft.com/office/2011/relationships/inkAction" Target="../ink/inkAction9.xml"/><Relationship Id="rId28" Type="http://schemas.openxmlformats.org/officeDocument/2006/relationships/image" Target="../media/image450.png"/><Relationship Id="rId15" Type="http://schemas.openxmlformats.org/officeDocument/2006/relationships/image" Target="../media/image211.png"/><Relationship Id="rId23" Type="http://schemas.openxmlformats.org/officeDocument/2006/relationships/image" Target="../media/image290.png"/><Relationship Id="rId36" Type="http://schemas.openxmlformats.org/officeDocument/2006/relationships/image" Target="../media/image62.png"/><Relationship Id="rId31" Type="http://schemas.openxmlformats.org/officeDocument/2006/relationships/image" Target="../media/image57.png"/><Relationship Id="rId19" Type="http://schemas.openxmlformats.org/officeDocument/2006/relationships/image" Target="../media/image250.png"/><Relationship Id="rId27" Type="http://schemas.openxmlformats.org/officeDocument/2006/relationships/image" Target="../media/image440.png"/><Relationship Id="rId30" Type="http://schemas.openxmlformats.org/officeDocument/2006/relationships/image" Target="../media/image56.png"/><Relationship Id="rId14" Type="http://schemas.openxmlformats.org/officeDocument/2006/relationships/image" Target="../media/image20.png"/><Relationship Id="rId22" Type="http://schemas.openxmlformats.org/officeDocument/2006/relationships/image" Target="../media/image280.png"/><Relationship Id="rId35"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1.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microsoft.com/office/2011/relationships/inkAction" Target="../ink/inkAction10.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7" Type="http://schemas.openxmlformats.org/officeDocument/2006/relationships/image" Target="../media/image33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60.png"/><Relationship Id="rId5" Type="http://schemas.openxmlformats.org/officeDocument/2006/relationships/image" Target="../media/image1110.png"/><Relationship Id="rId10" Type="http://schemas.openxmlformats.org/officeDocument/2006/relationships/image" Target="../media/image72.png"/><Relationship Id="rId9" Type="http://schemas.microsoft.com/office/2011/relationships/inkAction" Target="../ink/inkAction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19.xml.rels><?xml version="1.0" encoding="UTF-8" standalone="yes"?>
<Relationships xmlns="http://schemas.openxmlformats.org/package/2006/relationships"><Relationship Id="rId8" Type="http://schemas.microsoft.com/office/2011/relationships/inkAction" Target="../ink/inkAction12.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74.png"/><Relationship Id="rId5" Type="http://schemas.openxmlformats.org/officeDocument/2006/relationships/image" Target="../media/image73.pn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3" Type="http://schemas.openxmlformats.org/officeDocument/2006/relationships/image" Target="../media/image183.png"/><Relationship Id="rId7" Type="http://schemas.openxmlformats.org/officeDocument/2006/relationships/image" Target="../media/image75.png"/><Relationship Id="rId12" Type="http://schemas.microsoft.com/office/2011/relationships/inkAction" Target="../ink/inkAction13.xml"/><Relationship Id="rId2" Type="http://schemas.openxmlformats.org/officeDocument/2006/relationships/slideLayout" Target="../slideLayouts/slideLayout2.xml"/><Relationship Id="rId1" Type="http://schemas.openxmlformats.org/officeDocument/2006/relationships/tags" Target="../tags/tag17.xml"/><Relationship Id="rId11" Type="http://schemas.openxmlformats.org/officeDocument/2006/relationships/image" Target="../media/image182.png"/><Relationship Id="rId5"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7" Type="http://schemas.microsoft.com/office/2011/relationships/inkAction" Target="../ink/inkAction1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0.png"/><Relationship Id="rId7" Type="http://schemas.microsoft.com/office/2011/relationships/inkAction" Target="../ink/inkAction15.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en.wikipedia.org/wiki/Polynomial_cod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png"/><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84.png"/><Relationship Id="rId10" Type="http://schemas.openxmlformats.org/officeDocument/2006/relationships/image" Target="../media/image87.png"/><Relationship Id="rId9" Type="http://schemas.microsoft.com/office/2011/relationships/inkAction" Target="../ink/inkAction16.xml"/></Relationships>
</file>

<file path=ppt/slides/_rels/slide24.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30.png"/><Relationship Id="rId7" Type="http://schemas.openxmlformats.org/officeDocument/2006/relationships/image" Target="../media/image550.png"/><Relationship Id="rId12" Type="http://schemas.openxmlformats.org/officeDocument/2006/relationships/image" Target="../media/image620.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90.png"/><Relationship Id="rId11" Type="http://schemas.openxmlformats.org/officeDocument/2006/relationships/image" Target="../media/image89.png"/><Relationship Id="rId5" Type="http://schemas.openxmlformats.org/officeDocument/2006/relationships/image" Target="../media/image480.png"/><Relationship Id="rId15" Type="http://schemas.openxmlformats.org/officeDocument/2006/relationships/image" Target="../media/image90.png"/><Relationship Id="rId10" Type="http://schemas.openxmlformats.org/officeDocument/2006/relationships/image" Target="../media/image88.png"/><Relationship Id="rId9" Type="http://schemas.openxmlformats.org/officeDocument/2006/relationships/image" Target="../media/image590.png"/><Relationship Id="rId14" Type="http://schemas.microsoft.com/office/2011/relationships/inkAction" Target="../ink/inkAction17.xml"/></Relationships>
</file>

<file path=ppt/slides/_rels/slide25.xml.rels><?xml version="1.0" encoding="UTF-8" standalone="yes"?>
<Relationships xmlns="http://schemas.openxmlformats.org/package/2006/relationships"><Relationship Id="rId8" Type="http://schemas.microsoft.com/office/2011/relationships/inkAction" Target="../ink/inkAction18.xml"/><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1.png"/><Relationship Id="rId5" Type="http://schemas.openxmlformats.org/officeDocument/2006/relationships/image" Target="../media/image640.png"/><Relationship Id="rId9"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680.png"/><Relationship Id="rId4" Type="http://schemas.openxmlformats.org/officeDocument/2006/relationships/image" Target="../media/image670.png"/></Relationships>
</file>

<file path=ppt/slides/_rels/slide27.xml.rels><?xml version="1.0" encoding="UTF-8" standalone="yes"?>
<Relationships xmlns="http://schemas.openxmlformats.org/package/2006/relationships"><Relationship Id="rId8" Type="http://schemas.openxmlformats.org/officeDocument/2006/relationships/image" Target="../media/image720.png"/><Relationship Id="rId7" Type="http://schemas.openxmlformats.org/officeDocument/2006/relationships/image" Target="../media/image711.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95.png"/><Relationship Id="rId11" Type="http://schemas.openxmlformats.org/officeDocument/2006/relationships/image" Target="../media/image96.png"/><Relationship Id="rId5" Type="http://schemas.openxmlformats.org/officeDocument/2006/relationships/image" Target="../media/image94.png"/><Relationship Id="rId10" Type="http://schemas.microsoft.com/office/2011/relationships/inkAction" Target="../ink/inkAction19.xml"/><Relationship Id="rId9" Type="http://schemas.openxmlformats.org/officeDocument/2006/relationships/image" Target="../media/image730.png"/></Relationships>
</file>

<file path=ppt/slides/_rels/slide28.xml.rels><?xml version="1.0" encoding="UTF-8" standalone="yes"?>
<Relationships xmlns="http://schemas.openxmlformats.org/package/2006/relationships"><Relationship Id="rId8" Type="http://schemas.openxmlformats.org/officeDocument/2006/relationships/image" Target="../media/image770.png"/><Relationship Id="rId7" Type="http://schemas.openxmlformats.org/officeDocument/2006/relationships/image" Target="../media/image76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98.png"/><Relationship Id="rId11" Type="http://schemas.openxmlformats.org/officeDocument/2006/relationships/image" Target="../media/image100.png"/><Relationship Id="rId5" Type="http://schemas.openxmlformats.org/officeDocument/2006/relationships/image" Target="../media/image97.png"/><Relationship Id="rId10" Type="http://schemas.microsoft.com/office/2011/relationships/inkAction" Target="../ink/inkAction20.xml"/><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8" Type="http://schemas.microsoft.com/office/2011/relationships/inkAction" Target="../ink/inkAction21.xml"/><Relationship Id="rId7" Type="http://schemas.openxmlformats.org/officeDocument/2006/relationships/image" Target="../media/image811.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800.png"/><Relationship Id="rId5" Type="http://schemas.openxmlformats.org/officeDocument/2006/relationships/image" Target="../media/image99.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11/relationships/inkAction" Target="../ink/inkAction22.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830.png"/><Relationship Id="rId5" Type="http://schemas.openxmlformats.org/officeDocument/2006/relationships/image" Target="../media/image102.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05.png"/><Relationship Id="rId4" Type="http://schemas.microsoft.com/office/2011/relationships/inkAction" Target="../ink/inkAction23.xml"/></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7" Type="http://schemas.openxmlformats.org/officeDocument/2006/relationships/image" Target="../media/image830.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09.png"/><Relationship Id="rId9" Type="http://schemas.microsoft.com/office/2011/relationships/inkAction" Target="../ink/inkAction24.xml"/></Relationships>
</file>

<file path=ppt/slides/_rels/slide34.xml.rels><?xml version="1.0" encoding="UTF-8" standalone="yes"?>
<Relationships xmlns="http://schemas.openxmlformats.org/package/2006/relationships"><Relationship Id="rId8" Type="http://schemas.microsoft.com/office/2011/relationships/inkAction" Target="../ink/inkAction25.xml"/><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830.png"/><Relationship Id="rId4" Type="http://schemas.openxmlformats.org/officeDocument/2006/relationships/image" Target="../media/image111.png"/><Relationship Id="rId9"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830.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830.png"/><Relationship Id="rId5" Type="http://schemas.openxmlformats.org/officeDocument/2006/relationships/image" Target="../media/image890.png"/><Relationship Id="rId4" Type="http://schemas.openxmlformats.org/officeDocument/2006/relationships/image" Target="../media/image870.png"/></Relationships>
</file>

<file path=ppt/slides/_rels/slide37.xml.rels><?xml version="1.0" encoding="UTF-8" standalone="yes"?>
<Relationships xmlns="http://schemas.openxmlformats.org/package/2006/relationships"><Relationship Id="rId8" Type="http://schemas.openxmlformats.org/officeDocument/2006/relationships/image" Target="../media/image830.png"/><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6.png"/><Relationship Id="rId9" Type="http://schemas.microsoft.com/office/2011/relationships/inkAction" Target="../ink/inkAction26.xml"/></Relationships>
</file>

<file path=ppt/slides/_rels/slide38.xml.rels><?xml version="1.0" encoding="UTF-8" standalone="yes"?>
<Relationships xmlns="http://schemas.openxmlformats.org/package/2006/relationships"><Relationship Id="rId26" Type="http://schemas.openxmlformats.org/officeDocument/2006/relationships/image" Target="../media/image290.png"/><Relationship Id="rId21" Type="http://schemas.openxmlformats.org/officeDocument/2006/relationships/image" Target="../media/image270.png"/><Relationship Id="rId25" Type="http://schemas.openxmlformats.org/officeDocument/2006/relationships/image" Target="../media/image119.png"/><Relationship Id="rId2" Type="http://schemas.openxmlformats.org/officeDocument/2006/relationships/slideLayout" Target="../slideLayouts/slideLayout2.xml"/><Relationship Id="rId20" Type="http://schemas.openxmlformats.org/officeDocument/2006/relationships/image" Target="../media/image1010.png"/><Relationship Id="rId1" Type="http://schemas.openxmlformats.org/officeDocument/2006/relationships/tags" Target="../tags/tag34.xml"/><Relationship Id="rId6" Type="http://schemas.openxmlformats.org/officeDocument/2006/relationships/image" Target="../media/image117.png"/><Relationship Id="rId24" Type="http://schemas.openxmlformats.org/officeDocument/2006/relationships/image" Target="../media/image300.png"/><Relationship Id="rId5" Type="http://schemas.openxmlformats.org/officeDocument/2006/relationships/image" Target="../media/image910.png"/><Relationship Id="rId23" Type="http://schemas.openxmlformats.org/officeDocument/2006/relationships/image" Target="../media/image118.png"/><Relationship Id="rId28" Type="http://schemas.openxmlformats.org/officeDocument/2006/relationships/image" Target="../media/image120.png"/><Relationship Id="rId19" Type="http://schemas.openxmlformats.org/officeDocument/2006/relationships/image" Target="../media/image250.png"/><Relationship Id="rId22" Type="http://schemas.openxmlformats.org/officeDocument/2006/relationships/image" Target="../media/image280.png"/><Relationship Id="rId27" Type="http://schemas.microsoft.com/office/2011/relationships/inkAction" Target="../ink/inkAction27.xml"/></Relationships>
</file>

<file path=ppt/slides/_rels/slide39.xml.rels><?xml version="1.0" encoding="UTF-8" standalone="yes"?>
<Relationships xmlns="http://schemas.openxmlformats.org/package/2006/relationships"><Relationship Id="rId8" Type="http://schemas.openxmlformats.org/officeDocument/2006/relationships/image" Target="../media/image121.png"/><Relationship Id="rId7" Type="http://schemas.openxmlformats.org/officeDocument/2006/relationships/image" Target="../media/image117.png"/><Relationship Id="rId12"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910.png"/><Relationship Id="rId11" Type="http://schemas.microsoft.com/office/2011/relationships/inkAction" Target="../ink/inkAction28.xml"/><Relationship Id="rId5" Type="http://schemas.openxmlformats.org/officeDocument/2006/relationships/image" Target="../media/image900.png"/><Relationship Id="rId10" Type="http://schemas.openxmlformats.org/officeDocument/2006/relationships/image" Target="../media/image122.png"/><Relationship Id="rId9" Type="http://schemas.openxmlformats.org/officeDocument/2006/relationships/image" Target="../media/image920.png"/></Relationships>
</file>

<file path=ppt/slides/_rels/slide4.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ags" Target="../tags/tag4.xml"/><Relationship Id="rId6" Type="http://schemas.openxmlformats.org/officeDocument/2006/relationships/image" Target="../media/image1.jpe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970.png"/><Relationship Id="rId7" Type="http://schemas.openxmlformats.org/officeDocument/2006/relationships/image" Target="../media/image960.png"/><Relationship Id="rId12"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950.png"/><Relationship Id="rId11" Type="http://schemas.microsoft.com/office/2011/relationships/inkAction" Target="../ink/inkAction29.xml"/><Relationship Id="rId5" Type="http://schemas.openxmlformats.org/officeDocument/2006/relationships/image" Target="../media/image940.png"/><Relationship Id="rId10" Type="http://schemas.openxmlformats.org/officeDocument/2006/relationships/image" Target="../media/image125.png"/><Relationship Id="rId9" Type="http://schemas.openxmlformats.org/officeDocument/2006/relationships/image" Target="../media/image124.png"/></Relationships>
</file>

<file path=ppt/slides/_rels/slide4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png"/><Relationship Id="rId3" Type="http://schemas.openxmlformats.org/officeDocument/2006/relationships/image" Target="../media/image940.png"/><Relationship Id="rId7" Type="http://schemas.openxmlformats.org/officeDocument/2006/relationships/image" Target="../media/image128.png"/><Relationship Id="rId12" Type="http://schemas.microsoft.com/office/2011/relationships/inkAction" Target="../ink/inkAction30.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970.png"/><Relationship Id="rId11" Type="http://schemas.openxmlformats.org/officeDocument/2006/relationships/image" Target="../media/image131.png"/><Relationship Id="rId5" Type="http://schemas.openxmlformats.org/officeDocument/2006/relationships/image" Target="../media/image127.png"/><Relationship Id="rId10" Type="http://schemas.openxmlformats.org/officeDocument/2006/relationships/image" Target="../media/image130.png"/><Relationship Id="rId4" Type="http://schemas.openxmlformats.org/officeDocument/2006/relationships/image" Target="../media/image950.png"/><Relationship Id="rId9" Type="http://schemas.openxmlformats.org/officeDocument/2006/relationships/image" Target="../media/image10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35.png"/><Relationship Id="rId5" Type="http://schemas.microsoft.com/office/2011/relationships/inkAction" Target="../ink/inkAction31.xml"/><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6.png"/><Relationship Id="rId7" Type="http://schemas.microsoft.com/office/2011/relationships/inkAction" Target="../ink/inkAction32.xml"/><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111.png"/><Relationship Id="rId5" Type="http://schemas.openxmlformats.org/officeDocument/2006/relationships/image" Target="../media/image138.png"/><Relationship Id="rId4" Type="http://schemas.openxmlformats.org/officeDocument/2006/relationships/image" Target="../media/image137.png"/></Relationships>
</file>

<file path=ppt/slides/_rels/slide44.xml.rels><?xml version="1.0" encoding="UTF-8" standalone="yes"?>
<Relationships xmlns="http://schemas.openxmlformats.org/package/2006/relationships"><Relationship Id="rId3" Type="http://schemas.openxmlformats.org/officeDocument/2006/relationships/image" Target="../media/image1120.png"/><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40.xml"/><Relationship Id="rId6" Type="http://schemas.microsoft.com/office/2011/relationships/inkAction" Target="../ink/inkAction33.xml"/><Relationship Id="rId5" Type="http://schemas.openxmlformats.org/officeDocument/2006/relationships/image" Target="../media/image1140.png"/><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860.png"/><Relationship Id="rId7"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160.png"/><Relationship Id="rId5" Type="http://schemas.openxmlformats.org/officeDocument/2006/relationships/image" Target="../media/image1150.png"/><Relationship Id="rId10" Type="http://schemas.openxmlformats.org/officeDocument/2006/relationships/image" Target="../media/image144.png"/><Relationship Id="rId4" Type="http://schemas.openxmlformats.org/officeDocument/2006/relationships/image" Target="../media/image830.png"/><Relationship Id="rId9" Type="http://schemas.microsoft.com/office/2011/relationships/inkAction" Target="../ink/inkAction34.xml"/></Relationships>
</file>

<file path=ppt/slides/_rels/slide4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860.png"/><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45.png"/><Relationship Id="rId5" Type="http://schemas.openxmlformats.org/officeDocument/2006/relationships/image" Target="../media/image1150.png"/><Relationship Id="rId10" Type="http://schemas.openxmlformats.org/officeDocument/2006/relationships/image" Target="../media/image148.png"/><Relationship Id="rId4" Type="http://schemas.openxmlformats.org/officeDocument/2006/relationships/image" Target="../media/image830.png"/><Relationship Id="rId9" Type="http://schemas.openxmlformats.org/officeDocument/2006/relationships/image" Target="../media/image147.png"/></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151.png"/><Relationship Id="rId5" Type="http://schemas.microsoft.com/office/2011/relationships/inkAction" Target="../ink/inkAction35.xml"/><Relationship Id="rId4" Type="http://schemas.openxmlformats.org/officeDocument/2006/relationships/image" Target="../media/image150.png"/></Relationships>
</file>

<file path=ppt/slides/_rels/slide4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8.png"/><Relationship Id="rId4" Type="http://schemas.openxmlformats.org/officeDocument/2006/relationships/image" Target="../media/image153.png"/><Relationship Id="rId9" Type="http://schemas.microsoft.com/office/2011/relationships/inkAction" Target="../ink/inkAction36.xml"/></Relationships>
</file>

<file path=ppt/slides/_rels/slide4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microsoft.com/office/2011/relationships/inkAction" Target="../ink/inkAction37.xml"/><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1.png"/><Relationship Id="rId5" Type="http://schemas.microsoft.com/office/2011/relationships/inkAction" Target="../ink/inkAction1.xml"/><Relationship Id="rId4" Type="http://schemas.openxmlformats.org/officeDocument/2006/relationships/image" Target="../media/image3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5.png"/><Relationship Id="rId2" Type="http://schemas.openxmlformats.org/officeDocument/2006/relationships/image" Target="../media/image159.png"/><Relationship Id="rId1" Type="http://schemas.openxmlformats.org/officeDocument/2006/relationships/slideLayout" Target="../slideLayouts/slideLayout2.xml"/><Relationship Id="rId6" Type="http://schemas.microsoft.com/office/2011/relationships/inkAction" Target="../ink/inkAction38.xml"/><Relationship Id="rId5" Type="http://schemas.openxmlformats.org/officeDocument/2006/relationships/image" Target="../media/image162.png"/><Relationship Id="rId4" Type="http://schemas.openxmlformats.org/officeDocument/2006/relationships/image" Target="../media/image161.png"/></Relationships>
</file>

<file path=ppt/slides/_rels/slide5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microsoft.com/office/2011/relationships/inkAction" Target="../ink/inkAction39.xml"/><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162.png"/><Relationship Id="rId5" Type="http://schemas.openxmlformats.org/officeDocument/2006/relationships/image" Target="../media/image168.png"/><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47.xml"/><Relationship Id="rId6" Type="http://schemas.microsoft.com/office/2011/relationships/inkAction" Target="../ink/inkAction40.xml"/><Relationship Id="rId5" Type="http://schemas.openxmlformats.org/officeDocument/2006/relationships/image" Target="../media/image172.png"/><Relationship Id="rId4" Type="http://schemas.openxmlformats.org/officeDocument/2006/relationships/image" Target="../media/image171.png"/></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6.png"/><Relationship Id="rId2" Type="http://schemas.openxmlformats.org/officeDocument/2006/relationships/slideLayout" Target="../slideLayouts/slideLayout2.xml"/><Relationship Id="rId1" Type="http://schemas.openxmlformats.org/officeDocument/2006/relationships/tags" Target="../tags/tag48.xml"/><Relationship Id="rId6" Type="http://schemas.microsoft.com/office/2011/relationships/inkAction" Target="../ink/inkAction41.xml"/><Relationship Id="rId5" Type="http://schemas.openxmlformats.org/officeDocument/2006/relationships/image" Target="../media/image175.png"/><Relationship Id="rId4" Type="http://schemas.openxmlformats.org/officeDocument/2006/relationships/image" Target="../media/image171.png"/></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1.png"/><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178.png"/><Relationship Id="rId4" Type="http://schemas.openxmlformats.org/officeDocument/2006/relationships/image" Target="../media/image177.png"/></Relationships>
</file>

<file path=ppt/slides/_rels/slide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tags" Target="../tags/tag51.xml"/><Relationship Id="rId5" Type="http://schemas.openxmlformats.org/officeDocument/2006/relationships/image" Target="../media/image184.png"/><Relationship Id="rId4" Type="http://schemas.openxmlformats.org/officeDocument/2006/relationships/image" Target="../media/image180.png"/></Relationships>
</file>

<file path=ppt/slides/_rels/slide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187.png"/><Relationship Id="rId4" Type="http://schemas.openxmlformats.org/officeDocument/2006/relationships/image" Target="../media/image186.png"/></Relationships>
</file>

<file path=ppt/slides/_rels/slide5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6.png"/></Relationships>
</file>

<file path=ppt/slides/_rels/slide5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175.png"/><Relationship Id="rId4" Type="http://schemas.openxmlformats.org/officeDocument/2006/relationships/image" Target="../media/image171.png"/></Relationships>
</file>

<file path=ppt/slides/_rels/slide6.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audio" Target="../media/media2.m4a"/><Relationship Id="rId7" Type="http://schemas.openxmlformats.org/officeDocument/2006/relationships/image" Target="../media/image410.png"/><Relationship Id="rId2" Type="http://schemas.microsoft.com/office/2007/relationships/media" Target="../media/media2.m4a"/><Relationship Id="rId1" Type="http://schemas.openxmlformats.org/officeDocument/2006/relationships/tags" Target="../tags/tag6.xml"/><Relationship Id="rId6" Type="http://schemas.openxmlformats.org/officeDocument/2006/relationships/image" Target="../media/image310.png"/><Relationship Id="rId5" Type="http://schemas.openxmlformats.org/officeDocument/2006/relationships/image" Target="../media/image210.png"/><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7"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1780.png"/><Relationship Id="rId5" Type="http://schemas.openxmlformats.org/officeDocument/2006/relationships/image" Target="../media/image177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800.png"/><Relationship Id="rId2" Type="http://schemas.openxmlformats.org/officeDocument/2006/relationships/slideLayout" Target="../slideLayouts/slideLayout1.xml"/><Relationship Id="rId1" Type="http://schemas.openxmlformats.org/officeDocument/2006/relationships/tags" Target="../tags/tag56.xml"/><Relationship Id="rId6" Type="http://schemas.microsoft.com/office/2011/relationships/inkAction" Target="../ink/inkAction42.xml"/><Relationship Id="rId5" Type="http://schemas.openxmlformats.org/officeDocument/2006/relationships/image" Target="../media/image1790.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microsoft.com/office/2011/relationships/inkAction" Target="../ink/inkAction3.xml"/><Relationship Id="rId5" Type="http://schemas.openxmlformats.org/officeDocument/2006/relationships/image" Target="../media/image51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7" Type="http://schemas.microsoft.com/office/2011/relationships/inkAction" Target="../ink/inkAction4.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10.png"/><Relationship Id="rId5" Type="http://schemas.openxmlformats.org/officeDocument/2006/relationships/image" Target="../media/image610.png"/></Relationships>
</file>

<file path=ppt/slides/_rels/slide9.xml.rels><?xml version="1.0" encoding="UTF-8" standalone="yes"?>
<Relationships xmlns="http://schemas.openxmlformats.org/package/2006/relationships"><Relationship Id="rId8" Type="http://schemas.microsoft.com/office/2011/relationships/inkAction" Target="../ink/inkAction5.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810.png"/><Relationship Id="rId5" Type="http://schemas.openxmlformats.org/officeDocument/2006/relationships/image" Target="../media/image52.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7CA15B3-7F90-44E1-89B7-55ACE9761827}"/>
              </a:ext>
            </a:extLst>
          </p:cNvPr>
          <p:cNvGrpSpPr/>
          <p:nvPr/>
        </p:nvGrpSpPr>
        <p:grpSpPr>
          <a:xfrm>
            <a:off x="76200" y="-228600"/>
            <a:ext cx="11856252" cy="6916579"/>
            <a:chOff x="76200" y="-228600"/>
            <a:chExt cx="11856252" cy="6916579"/>
          </a:xfrm>
        </p:grpSpPr>
        <p:sp>
          <p:nvSpPr>
            <p:cNvPr id="161" name="TextBox 160">
              <a:extLst>
                <a:ext uri="{FF2B5EF4-FFF2-40B4-BE49-F238E27FC236}">
                  <a16:creationId xmlns:a16="http://schemas.microsoft.com/office/drawing/2014/main" id="{F3B195B9-3F0E-4FA2-BDDE-16340CA59FB8}"/>
                </a:ext>
              </a:extLst>
            </p:cNvPr>
            <p:cNvSpPr txBox="1"/>
            <p:nvPr/>
          </p:nvSpPr>
          <p:spPr>
            <a:xfrm>
              <a:off x="76200" y="4029492"/>
              <a:ext cx="7660430" cy="1846659"/>
            </a:xfrm>
            <a:prstGeom prst="rect">
              <a:avLst/>
            </a:prstGeom>
            <a:solidFill>
              <a:schemeClr val="bg1"/>
            </a:solidFill>
            <a:effectLst>
              <a:softEdge rad="63500"/>
            </a:effectLst>
          </p:spPr>
          <p:txBody>
            <a:bodyPr wrap="none" lIns="0" tIns="0" rIns="0" bIns="0" rtlCol="0">
              <a:spAutoFit/>
            </a:bodyPr>
            <a:lstStyle/>
            <a:p>
              <a:r>
                <a:rPr lang="en-US" sz="12000" dirty="0"/>
                <a:t>Cyclic Codes</a:t>
              </a:r>
              <a:endParaRPr lang="en-CA" sz="12000" dirty="0"/>
            </a:p>
          </p:txBody>
        </p:sp>
        <p:sp>
          <p:nvSpPr>
            <p:cNvPr id="162" name="TextBox 161">
              <a:extLst>
                <a:ext uri="{FF2B5EF4-FFF2-40B4-BE49-F238E27FC236}">
                  <a16:creationId xmlns:a16="http://schemas.microsoft.com/office/drawing/2014/main" id="{FCE55298-BF42-4744-892D-19BEDA7E25D5}"/>
                </a:ext>
              </a:extLst>
            </p:cNvPr>
            <p:cNvSpPr txBox="1"/>
            <p:nvPr/>
          </p:nvSpPr>
          <p:spPr>
            <a:xfrm>
              <a:off x="76200" y="5579983"/>
              <a:ext cx="8195642" cy="1107996"/>
            </a:xfrm>
            <a:prstGeom prst="rect">
              <a:avLst/>
            </a:prstGeom>
            <a:noFill/>
            <a:effectLst>
              <a:softEdge rad="63500"/>
            </a:effectLst>
          </p:spPr>
          <p:txBody>
            <a:bodyPr wrap="none" lIns="0" tIns="0" rIns="0" bIns="0" rtlCol="0">
              <a:spAutoFit/>
            </a:bodyPr>
            <a:lstStyle/>
            <a:p>
              <a:r>
                <a:rPr lang="en-US" sz="7200" dirty="0"/>
                <a:t>Polynomial Properties</a:t>
              </a:r>
              <a:endParaRPr lang="en-CA" sz="7200" dirty="0"/>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D5FA0C4-51B3-43B2-9CFE-EA60F1D66D67}"/>
                    </a:ext>
                  </a:extLst>
                </p:cNvPr>
                <p:cNvSpPr txBox="1"/>
                <p:nvPr/>
              </p:nvSpPr>
              <p:spPr>
                <a:xfrm>
                  <a:off x="3371850" y="-228600"/>
                  <a:ext cx="4814138"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1  0  1  1</m:t>
                        </m:r>
                      </m:oMath>
                    </m:oMathPara>
                  </a14:m>
                  <a:endParaRPr lang="en-CA" sz="9600" dirty="0"/>
                </a:p>
              </p:txBody>
            </p:sp>
          </mc:Choice>
          <mc:Fallback xmlns="">
            <p:sp>
              <p:nvSpPr>
                <p:cNvPr id="120" name="TextBox 119">
                  <a:extLst>
                    <a:ext uri="{FF2B5EF4-FFF2-40B4-BE49-F238E27FC236}">
                      <a16:creationId xmlns:a16="http://schemas.microsoft.com/office/drawing/2014/main" id="{1D5FA0C4-51B3-43B2-9CFE-EA60F1D66D67}"/>
                    </a:ext>
                  </a:extLst>
                </p:cNvPr>
                <p:cNvSpPr txBox="1">
                  <a:spLocks noRot="1" noChangeAspect="1" noMove="1" noResize="1" noEditPoints="1" noAdjustHandles="1" noChangeArrowheads="1" noChangeShapeType="1" noTextEdit="1"/>
                </p:cNvSpPr>
                <p:nvPr/>
              </p:nvSpPr>
              <p:spPr>
                <a:xfrm>
                  <a:off x="3371850" y="-228600"/>
                  <a:ext cx="4814138"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2F72C9D-DCE9-4C1B-9BBD-6409C7AE4250}"/>
                    </a:ext>
                  </a:extLst>
                </p:cNvPr>
                <p:cNvSpPr txBox="1"/>
                <p:nvPr/>
              </p:nvSpPr>
              <p:spPr>
                <a:xfrm>
                  <a:off x="239058" y="2576049"/>
                  <a:ext cx="11693394" cy="1446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800" b="0" i="1" smtClean="0">
                            <a:latin typeface="Cambria Math" panose="02040503050406030204" pitchFamily="18" charset="0"/>
                          </a:rPr>
                          <m:t>1</m:t>
                        </m:r>
                        <m:sSup>
                          <m:sSupPr>
                            <m:ctrlPr>
                              <a:rPr lang="en-US" sz="8800" b="0" i="1" smtClean="0">
                                <a:latin typeface="Cambria Math" panose="02040503050406030204" pitchFamily="18" charset="0"/>
                              </a:rPr>
                            </m:ctrlPr>
                          </m:sSupPr>
                          <m:e>
                            <m:r>
                              <a:rPr lang="en-US" sz="8800" b="0" i="1" smtClean="0">
                                <a:solidFill>
                                  <a:srgbClr val="0070C0"/>
                                </a:solidFill>
                                <a:latin typeface="Cambria Math" panose="02040503050406030204" pitchFamily="18" charset="0"/>
                              </a:rPr>
                              <m:t>𝑥</m:t>
                            </m:r>
                          </m:e>
                          <m:sup>
                            <m:r>
                              <a:rPr lang="en-US" sz="8800" b="0" i="1" smtClean="0">
                                <a:latin typeface="Cambria Math" panose="02040503050406030204" pitchFamily="18" charset="0"/>
                              </a:rPr>
                              <m:t>0</m:t>
                            </m:r>
                          </m:sup>
                        </m:sSup>
                        <m:r>
                          <a:rPr lang="en-US" sz="8800" b="0" i="1" smtClean="0">
                            <a:latin typeface="Cambria Math" panose="02040503050406030204" pitchFamily="18" charset="0"/>
                          </a:rPr>
                          <m:t>+0</m:t>
                        </m:r>
                        <m:sSup>
                          <m:sSupPr>
                            <m:ctrlPr>
                              <a:rPr lang="en-US" sz="8800" b="0" i="1" smtClean="0">
                                <a:latin typeface="Cambria Math" panose="02040503050406030204" pitchFamily="18" charset="0"/>
                              </a:rPr>
                            </m:ctrlPr>
                          </m:sSupPr>
                          <m:e>
                            <m:r>
                              <a:rPr lang="en-US" sz="8800" b="0" i="1" smtClean="0">
                                <a:solidFill>
                                  <a:srgbClr val="0070C0"/>
                                </a:solidFill>
                                <a:latin typeface="Cambria Math" panose="02040503050406030204" pitchFamily="18" charset="0"/>
                              </a:rPr>
                              <m:t>𝑥</m:t>
                            </m:r>
                          </m:e>
                          <m:sup>
                            <m:r>
                              <a:rPr lang="en-US" sz="8800" b="0" i="1" smtClean="0">
                                <a:latin typeface="Cambria Math" panose="02040503050406030204" pitchFamily="18" charset="0"/>
                              </a:rPr>
                              <m:t>1</m:t>
                            </m:r>
                          </m:sup>
                        </m:sSup>
                        <m:r>
                          <a:rPr lang="en-US" sz="8800" b="0" i="1" smtClean="0">
                            <a:latin typeface="Cambria Math" panose="02040503050406030204" pitchFamily="18" charset="0"/>
                          </a:rPr>
                          <m:t>+1</m:t>
                        </m:r>
                        <m:sSup>
                          <m:sSupPr>
                            <m:ctrlPr>
                              <a:rPr lang="en-US" sz="8800" b="0" i="1" smtClean="0">
                                <a:latin typeface="Cambria Math" panose="02040503050406030204" pitchFamily="18" charset="0"/>
                              </a:rPr>
                            </m:ctrlPr>
                          </m:sSupPr>
                          <m:e>
                            <m:r>
                              <a:rPr lang="en-US" sz="8800" b="0" i="1" smtClean="0">
                                <a:solidFill>
                                  <a:srgbClr val="0070C0"/>
                                </a:solidFill>
                                <a:latin typeface="Cambria Math" panose="02040503050406030204" pitchFamily="18" charset="0"/>
                              </a:rPr>
                              <m:t>𝑥</m:t>
                            </m:r>
                          </m:e>
                          <m:sup>
                            <m:r>
                              <a:rPr lang="en-US" sz="8800" b="0" i="1" smtClean="0">
                                <a:latin typeface="Cambria Math" panose="02040503050406030204" pitchFamily="18" charset="0"/>
                              </a:rPr>
                              <m:t>2</m:t>
                            </m:r>
                          </m:sup>
                        </m:sSup>
                        <m:r>
                          <a:rPr lang="en-US" sz="8800" b="0" i="1" smtClean="0">
                            <a:latin typeface="Cambria Math" panose="02040503050406030204" pitchFamily="18" charset="0"/>
                          </a:rPr>
                          <m:t>+1</m:t>
                        </m:r>
                        <m:sSup>
                          <m:sSupPr>
                            <m:ctrlPr>
                              <a:rPr lang="en-US" sz="8800" b="0" i="1" smtClean="0">
                                <a:latin typeface="Cambria Math" panose="02040503050406030204" pitchFamily="18" charset="0"/>
                              </a:rPr>
                            </m:ctrlPr>
                          </m:sSupPr>
                          <m:e>
                            <m:r>
                              <a:rPr lang="en-US" sz="8800" b="0" i="1" smtClean="0">
                                <a:solidFill>
                                  <a:srgbClr val="0070C0"/>
                                </a:solidFill>
                                <a:latin typeface="Cambria Math" panose="02040503050406030204" pitchFamily="18" charset="0"/>
                              </a:rPr>
                              <m:t>𝑥</m:t>
                            </m:r>
                          </m:e>
                          <m:sup>
                            <m:r>
                              <a:rPr lang="en-US" sz="8800" b="0" i="1" smtClean="0">
                                <a:latin typeface="Cambria Math" panose="02040503050406030204" pitchFamily="18" charset="0"/>
                              </a:rPr>
                              <m:t>3</m:t>
                            </m:r>
                          </m:sup>
                        </m:sSup>
                      </m:oMath>
                    </m:oMathPara>
                  </a14:m>
                  <a:endParaRPr lang="en-CA" sz="8800" dirty="0"/>
                </a:p>
              </p:txBody>
            </p:sp>
          </mc:Choice>
          <mc:Fallback xmlns="">
            <p:sp>
              <p:nvSpPr>
                <p:cNvPr id="121" name="TextBox 120">
                  <a:extLst>
                    <a:ext uri="{FF2B5EF4-FFF2-40B4-BE49-F238E27FC236}">
                      <a16:creationId xmlns:a16="http://schemas.microsoft.com/office/drawing/2014/main" id="{52F72C9D-DCE9-4C1B-9BBD-6409C7AE4250}"/>
                    </a:ext>
                  </a:extLst>
                </p:cNvPr>
                <p:cNvSpPr txBox="1">
                  <a:spLocks noRot="1" noChangeAspect="1" noMove="1" noResize="1" noEditPoints="1" noAdjustHandles="1" noChangeArrowheads="1" noChangeShapeType="1" noTextEdit="1"/>
                </p:cNvSpPr>
                <p:nvPr/>
              </p:nvSpPr>
              <p:spPr>
                <a:xfrm>
                  <a:off x="239058" y="2576049"/>
                  <a:ext cx="11693394" cy="1446550"/>
                </a:xfrm>
                <a:prstGeom prst="rect">
                  <a:avLst/>
                </a:prstGeom>
                <a:blipFill>
                  <a:blip r:embed="rId5"/>
                  <a:stretch>
                    <a:fillRect/>
                  </a:stretch>
                </a:blipFill>
              </p:spPr>
              <p:txBody>
                <a:bodyPr/>
                <a:lstStyle/>
                <a:p>
                  <a:r>
                    <a:rPr lang="en-CA">
                      <a:noFill/>
                    </a:rPr>
                    <a:t> </a:t>
                  </a:r>
                </a:p>
              </p:txBody>
            </p:sp>
          </mc:Fallback>
        </mc:AlternateContent>
        <p:grpSp>
          <p:nvGrpSpPr>
            <p:cNvPr id="123" name="Group 122">
              <a:extLst>
                <a:ext uri="{FF2B5EF4-FFF2-40B4-BE49-F238E27FC236}">
                  <a16:creationId xmlns:a16="http://schemas.microsoft.com/office/drawing/2014/main" id="{55A53D0B-33D4-4763-B547-E29F4880D622}"/>
                </a:ext>
              </a:extLst>
            </p:cNvPr>
            <p:cNvGrpSpPr/>
            <p:nvPr/>
          </p:nvGrpSpPr>
          <p:grpSpPr>
            <a:xfrm>
              <a:off x="510540" y="2427416"/>
              <a:ext cx="1928295" cy="230995"/>
              <a:chOff x="4633913" y="4106055"/>
              <a:chExt cx="1233487" cy="230995"/>
            </a:xfrm>
          </p:grpSpPr>
          <p:cxnSp>
            <p:nvCxnSpPr>
              <p:cNvPr id="152" name="Straight Connector 151">
                <a:extLst>
                  <a:ext uri="{FF2B5EF4-FFF2-40B4-BE49-F238E27FC236}">
                    <a16:creationId xmlns:a16="http://schemas.microsoft.com/office/drawing/2014/main" id="{5035F86A-BDAC-4CC8-8064-340ED59706FD}"/>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96A42BE8-7D01-4C93-B741-FF11CE74A796}"/>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47299D2A-D72C-4D9E-8220-0F43913EC4EC}"/>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4" name="Group 123">
              <a:extLst>
                <a:ext uri="{FF2B5EF4-FFF2-40B4-BE49-F238E27FC236}">
                  <a16:creationId xmlns:a16="http://schemas.microsoft.com/office/drawing/2014/main" id="{DD470932-E546-4C64-9440-84BDC8CAA0A3}"/>
                </a:ext>
              </a:extLst>
            </p:cNvPr>
            <p:cNvGrpSpPr/>
            <p:nvPr/>
          </p:nvGrpSpPr>
          <p:grpSpPr>
            <a:xfrm>
              <a:off x="3543846" y="2434550"/>
              <a:ext cx="1928295" cy="230995"/>
              <a:chOff x="4633913" y="4106055"/>
              <a:chExt cx="1233487" cy="230995"/>
            </a:xfrm>
          </p:grpSpPr>
          <p:cxnSp>
            <p:nvCxnSpPr>
              <p:cNvPr id="141" name="Straight Connector 140">
                <a:extLst>
                  <a:ext uri="{FF2B5EF4-FFF2-40B4-BE49-F238E27FC236}">
                    <a16:creationId xmlns:a16="http://schemas.microsoft.com/office/drawing/2014/main" id="{7DDBD1C6-A7FE-44D6-871A-FD7C2818BEA8}"/>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E993F83-706D-45AB-B314-203253AC1C12}"/>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34A71D11-B47E-475F-8DD8-C28681D6C65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5" name="Group 124">
              <a:extLst>
                <a:ext uri="{FF2B5EF4-FFF2-40B4-BE49-F238E27FC236}">
                  <a16:creationId xmlns:a16="http://schemas.microsoft.com/office/drawing/2014/main" id="{F57822AF-9BD4-4D87-AEF1-66CC1C7EFE80}"/>
                </a:ext>
              </a:extLst>
            </p:cNvPr>
            <p:cNvGrpSpPr/>
            <p:nvPr/>
          </p:nvGrpSpPr>
          <p:grpSpPr>
            <a:xfrm>
              <a:off x="6689984" y="2432567"/>
              <a:ext cx="1928295" cy="230995"/>
              <a:chOff x="4633913" y="4106055"/>
              <a:chExt cx="1233487" cy="230995"/>
            </a:xfrm>
          </p:grpSpPr>
          <p:cxnSp>
            <p:nvCxnSpPr>
              <p:cNvPr id="138" name="Straight Connector 137">
                <a:extLst>
                  <a:ext uri="{FF2B5EF4-FFF2-40B4-BE49-F238E27FC236}">
                    <a16:creationId xmlns:a16="http://schemas.microsoft.com/office/drawing/2014/main" id="{1490C4F1-3A6C-4027-95B1-8CAAF55093C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CCE779FF-13FE-481D-B4FA-29B9405A0B5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B990DCE3-FC5D-4639-9FD1-14DD3969EA82}"/>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6" name="Group 125">
              <a:extLst>
                <a:ext uri="{FF2B5EF4-FFF2-40B4-BE49-F238E27FC236}">
                  <a16:creationId xmlns:a16="http://schemas.microsoft.com/office/drawing/2014/main" id="{C37A5A62-F361-4DD9-86CD-929790FD8DF0}"/>
                </a:ext>
              </a:extLst>
            </p:cNvPr>
            <p:cNvGrpSpPr/>
            <p:nvPr/>
          </p:nvGrpSpPr>
          <p:grpSpPr>
            <a:xfrm>
              <a:off x="9757307" y="2432567"/>
              <a:ext cx="1928295" cy="230995"/>
              <a:chOff x="4633913" y="4106055"/>
              <a:chExt cx="1233487" cy="230995"/>
            </a:xfrm>
          </p:grpSpPr>
          <p:cxnSp>
            <p:nvCxnSpPr>
              <p:cNvPr id="135" name="Straight Connector 134">
                <a:extLst>
                  <a:ext uri="{FF2B5EF4-FFF2-40B4-BE49-F238E27FC236}">
                    <a16:creationId xmlns:a16="http://schemas.microsoft.com/office/drawing/2014/main" id="{65773F75-76A3-4B07-9707-85430FFA05A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B3645FF1-6BD7-408E-80F5-BAC62DB9A11B}"/>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C754B987-C9C1-4262-AE6E-D059366DE542}"/>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27" name="Straight Connector 126">
              <a:extLst>
                <a:ext uri="{FF2B5EF4-FFF2-40B4-BE49-F238E27FC236}">
                  <a16:creationId xmlns:a16="http://schemas.microsoft.com/office/drawing/2014/main" id="{CC15E484-E18F-4AB8-966D-B1A6A7A6388D}"/>
                </a:ext>
              </a:extLst>
            </p:cNvPr>
            <p:cNvCxnSpPr>
              <a:cxnSpLocks/>
            </p:cNvCxnSpPr>
            <p:nvPr/>
          </p:nvCxnSpPr>
          <p:spPr>
            <a:xfrm flipV="1">
              <a:off x="1509486" y="1077906"/>
              <a:ext cx="2514757" cy="1345980"/>
            </a:xfrm>
            <a:prstGeom prst="line">
              <a:avLst/>
            </a:prstGeom>
            <a:ln w="38100"/>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3AEEAB61-BFC9-4D66-A737-8E0585B5D3CE}"/>
                </a:ext>
              </a:extLst>
            </p:cNvPr>
            <p:cNvCxnSpPr>
              <a:cxnSpLocks/>
            </p:cNvCxnSpPr>
            <p:nvPr/>
          </p:nvCxnSpPr>
          <p:spPr>
            <a:xfrm flipV="1">
              <a:off x="4513943" y="1072534"/>
              <a:ext cx="698500" cy="1380380"/>
            </a:xfrm>
            <a:prstGeom prst="line">
              <a:avLst/>
            </a:prstGeom>
            <a:ln w="38100"/>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E7056DC5-AD87-4B16-8B26-184F4C111E2F}"/>
                </a:ext>
              </a:extLst>
            </p:cNvPr>
            <p:cNvCxnSpPr>
              <a:cxnSpLocks/>
            </p:cNvCxnSpPr>
            <p:nvPr/>
          </p:nvCxnSpPr>
          <p:spPr>
            <a:xfrm flipH="1" flipV="1">
              <a:off x="6339510" y="1072045"/>
              <a:ext cx="1353061" cy="1366355"/>
            </a:xfrm>
            <a:prstGeom prst="line">
              <a:avLst/>
            </a:prstGeom>
            <a:ln w="38100"/>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1C94DC8-3089-4472-9910-59F6847D7F3C}"/>
                </a:ext>
              </a:extLst>
            </p:cNvPr>
            <p:cNvCxnSpPr>
              <a:cxnSpLocks/>
            </p:cNvCxnSpPr>
            <p:nvPr/>
          </p:nvCxnSpPr>
          <p:spPr>
            <a:xfrm flipH="1" flipV="1">
              <a:off x="7458492" y="1072045"/>
              <a:ext cx="3267565" cy="1366355"/>
            </a:xfrm>
            <a:prstGeom prst="line">
              <a:avLst/>
            </a:prstGeom>
            <a:ln w="38100"/>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CAB84D1E-DA94-4FC8-86A7-0359F9C91C3D}"/>
                </a:ext>
              </a:extLst>
            </p:cNvPr>
            <p:cNvCxnSpPr>
              <a:cxnSpLocks/>
            </p:cNvCxnSpPr>
            <p:nvPr/>
          </p:nvCxnSpPr>
          <p:spPr>
            <a:xfrm>
              <a:off x="3442065" y="1075146"/>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E6BA758-FE83-4587-9E9D-28FBA0689248}"/>
                </a:ext>
              </a:extLst>
            </p:cNvPr>
            <p:cNvCxnSpPr>
              <a:cxnSpLocks/>
            </p:cNvCxnSpPr>
            <p:nvPr/>
          </p:nvCxnSpPr>
          <p:spPr>
            <a:xfrm>
              <a:off x="4749299" y="1075146"/>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F089C30E-A7AC-4112-94ED-EDA6B9815D09}"/>
                </a:ext>
              </a:extLst>
            </p:cNvPr>
            <p:cNvCxnSpPr>
              <a:cxnSpLocks/>
            </p:cNvCxnSpPr>
            <p:nvPr/>
          </p:nvCxnSpPr>
          <p:spPr>
            <a:xfrm>
              <a:off x="5897635" y="1075146"/>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F8DAB28C-792D-4A74-9302-4936C4E0DE22}"/>
                </a:ext>
              </a:extLst>
            </p:cNvPr>
            <p:cNvCxnSpPr>
              <a:cxnSpLocks/>
            </p:cNvCxnSpPr>
            <p:nvPr/>
          </p:nvCxnSpPr>
          <p:spPr>
            <a:xfrm>
              <a:off x="7044249" y="1074774"/>
              <a:ext cx="879757" cy="0"/>
            </a:xfrm>
            <a:prstGeom prst="line">
              <a:avLst/>
            </a:prstGeom>
            <a:ln w="38100"/>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2891857742"/>
      </p:ext>
    </p:extLst>
  </p:cSld>
  <p:clrMapOvr>
    <a:masterClrMapping/>
  </p:clrMapOvr>
  <mc:AlternateContent xmlns:mc="http://schemas.openxmlformats.org/markup-compatibility/2006" xmlns:p14="http://schemas.microsoft.com/office/powerpoint/2010/main">
    <mc:Choice Requires="p14">
      <p:transition spd="slow" p14:dur="2000" advTm="38138"/>
    </mc:Choice>
    <mc:Fallback xmlns="">
      <p:transition spd="slow" advTm="38138"/>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162300" y="342900"/>
                <a:ext cx="5555495"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𝑛</m:t>
                          </m:r>
                        </m:sub>
                      </m:sSub>
                      <m:r>
                        <a:rPr lang="en-US" sz="8000" b="0" i="1" smtClean="0">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2</m:t>
                          </m:r>
                        </m:sub>
                      </m:sSub>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1</m:t>
                          </m:r>
                        </m:sub>
                      </m:sSub>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0</m:t>
                          </m:r>
                        </m:sub>
                      </m:sSub>
                    </m:oMath>
                  </m:oMathPara>
                </a14:m>
                <a:endParaRPr lang="en-CA" sz="80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162300" y="342900"/>
                <a:ext cx="5555495" cy="13234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190381" y="4171950"/>
                <a:ext cx="12001619"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𝑏</m:t>
                          </m:r>
                        </m:e>
                        <m:sub>
                          <m:r>
                            <a:rPr lang="en-US" sz="6600" b="0" i="1" smtClean="0">
                              <a:latin typeface="Cambria Math" panose="02040503050406030204" pitchFamily="18" charset="0"/>
                            </a:rPr>
                            <m:t>𝑛</m:t>
                          </m:r>
                        </m:sub>
                      </m:sSub>
                      <m:sSup>
                        <m:sSupPr>
                          <m:ctrlPr>
                            <a:rPr lang="en-US" sz="6600" b="0" i="1" smtClean="0">
                              <a:latin typeface="Cambria Math" panose="02040503050406030204" pitchFamily="18" charset="0"/>
                            </a:rPr>
                          </m:ctrlPr>
                        </m:sSupPr>
                        <m:e>
                          <m:r>
                            <a:rPr lang="en-US" sz="6600" b="0" i="1" smtClean="0">
                              <a:solidFill>
                                <a:srgbClr val="0070C0"/>
                              </a:solidFill>
                              <a:latin typeface="Cambria Math" panose="02040503050406030204" pitchFamily="18" charset="0"/>
                            </a:rPr>
                            <m:t>𝑥</m:t>
                          </m:r>
                        </m:e>
                        <m:sup>
                          <m:r>
                            <a:rPr lang="en-US" sz="6600" b="0" i="1" smtClean="0">
                              <a:latin typeface="Cambria Math" panose="02040503050406030204" pitchFamily="18" charset="0"/>
                            </a:rPr>
                            <m:t>𝑛</m:t>
                          </m:r>
                        </m:sup>
                      </m:sSup>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𝑏</m:t>
                          </m:r>
                        </m:e>
                        <m:sub>
                          <m:r>
                            <a:rPr lang="en-US" sz="6600" b="0" i="1" smtClean="0">
                              <a:latin typeface="Cambria Math" panose="02040503050406030204" pitchFamily="18" charset="0"/>
                            </a:rPr>
                            <m:t>2</m:t>
                          </m:r>
                        </m:sub>
                      </m:sSub>
                      <m:sSup>
                        <m:sSupPr>
                          <m:ctrlPr>
                            <a:rPr lang="en-US" sz="6600" b="0" i="1" smtClean="0">
                              <a:latin typeface="Cambria Math" panose="02040503050406030204" pitchFamily="18" charset="0"/>
                            </a:rPr>
                          </m:ctrlPr>
                        </m:sSupPr>
                        <m:e>
                          <m:r>
                            <a:rPr lang="en-US" sz="6600" b="0" i="1" smtClean="0">
                              <a:solidFill>
                                <a:srgbClr val="0070C0"/>
                              </a:solidFill>
                              <a:latin typeface="Cambria Math" panose="02040503050406030204" pitchFamily="18" charset="0"/>
                            </a:rPr>
                            <m:t>𝑥</m:t>
                          </m:r>
                        </m:e>
                        <m:sup>
                          <m:r>
                            <a:rPr lang="en-US" sz="6600" b="0" i="1" smtClean="0">
                              <a:latin typeface="Cambria Math" panose="02040503050406030204" pitchFamily="18" charset="0"/>
                            </a:rPr>
                            <m:t>2</m:t>
                          </m:r>
                        </m:sup>
                      </m:sSup>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𝑏</m:t>
                          </m:r>
                        </m:e>
                        <m:sub>
                          <m:r>
                            <a:rPr lang="en-US" sz="6600" b="0" i="1" smtClean="0">
                              <a:latin typeface="Cambria Math" panose="02040503050406030204" pitchFamily="18" charset="0"/>
                            </a:rPr>
                            <m:t>1</m:t>
                          </m:r>
                        </m:sub>
                      </m:sSub>
                      <m:sSup>
                        <m:sSupPr>
                          <m:ctrlPr>
                            <a:rPr lang="en-US" sz="6600" b="0" i="1" smtClean="0">
                              <a:latin typeface="Cambria Math" panose="02040503050406030204" pitchFamily="18" charset="0"/>
                            </a:rPr>
                          </m:ctrlPr>
                        </m:sSupPr>
                        <m:e>
                          <m:r>
                            <a:rPr lang="en-US" sz="6600" b="0" i="1" smtClean="0">
                              <a:solidFill>
                                <a:srgbClr val="0070C0"/>
                              </a:solidFill>
                              <a:latin typeface="Cambria Math" panose="02040503050406030204" pitchFamily="18" charset="0"/>
                            </a:rPr>
                            <m:t>𝑥</m:t>
                          </m:r>
                        </m:e>
                        <m:sup>
                          <m:r>
                            <a:rPr lang="en-US" sz="6600" b="0" i="1" smtClean="0">
                              <a:latin typeface="Cambria Math" panose="02040503050406030204" pitchFamily="18" charset="0"/>
                            </a:rPr>
                            <m:t>1</m:t>
                          </m:r>
                        </m:sup>
                      </m:sSup>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𝑏</m:t>
                          </m:r>
                        </m:e>
                        <m:sub>
                          <m:r>
                            <a:rPr lang="en-US" sz="6600" b="0" i="1" smtClean="0">
                              <a:latin typeface="Cambria Math" panose="02040503050406030204" pitchFamily="18" charset="0"/>
                            </a:rPr>
                            <m:t>0</m:t>
                          </m:r>
                        </m:sub>
                      </m:sSub>
                      <m:sSup>
                        <m:sSupPr>
                          <m:ctrlPr>
                            <a:rPr lang="en-US" sz="6600" b="0" i="1" smtClean="0">
                              <a:latin typeface="Cambria Math" panose="02040503050406030204" pitchFamily="18" charset="0"/>
                            </a:rPr>
                          </m:ctrlPr>
                        </m:sSupPr>
                        <m:e>
                          <m:r>
                            <a:rPr lang="en-US" sz="6600" b="0" i="1" smtClean="0">
                              <a:solidFill>
                                <a:srgbClr val="0070C0"/>
                              </a:solidFill>
                              <a:latin typeface="Cambria Math" panose="02040503050406030204" pitchFamily="18" charset="0"/>
                            </a:rPr>
                            <m:t>𝑥</m:t>
                          </m:r>
                        </m:e>
                        <m:sup>
                          <m:r>
                            <a:rPr lang="en-US" sz="6600" b="0" i="1" smtClean="0">
                              <a:latin typeface="Cambria Math" panose="02040503050406030204" pitchFamily="18" charset="0"/>
                            </a:rPr>
                            <m:t>0</m:t>
                          </m:r>
                        </m:sup>
                      </m:sSup>
                    </m:oMath>
                  </m:oMathPara>
                </a14:m>
                <a:endParaRPr lang="en-CA" sz="66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190381" y="4171950"/>
                <a:ext cx="12001619" cy="1107996"/>
              </a:xfrm>
              <a:prstGeom prst="rect">
                <a:avLst/>
              </a:prstGeom>
              <a:blipFill>
                <a:blip r:embed="rId4"/>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314B8558-062A-42FD-8340-71737BE32510}"/>
              </a:ext>
            </a:extLst>
          </p:cNvPr>
          <p:cNvGrpSpPr/>
          <p:nvPr/>
        </p:nvGrpSpPr>
        <p:grpSpPr>
          <a:xfrm>
            <a:off x="217832" y="4164862"/>
            <a:ext cx="2084668"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4721123" y="4163374"/>
            <a:ext cx="2084668"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7415077" y="4170013"/>
            <a:ext cx="2084668"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882874" y="4170013"/>
            <a:ext cx="2084668" cy="230995"/>
            <a:chOff x="4633913"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257300" y="1638300"/>
            <a:ext cx="2616200" cy="254000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5830820" y="1619250"/>
            <a:ext cx="217555" cy="2552701"/>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7010401" y="1628776"/>
            <a:ext cx="1438274" cy="2543174"/>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7943851" y="1628776"/>
            <a:ext cx="2978149" cy="254952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302365" y="1628213"/>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5549399" y="1628213"/>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6545335" y="1628213"/>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514149" y="1627841"/>
            <a:ext cx="87975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90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486150" y="0"/>
                <a:ext cx="4758034"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smtClean="0">
                          <a:latin typeface="Cambria Math" panose="02040503050406030204" pitchFamily="18" charset="0"/>
                        </a:rPr>
                        <m:t>1 0 1 1</m:t>
                      </m:r>
                    </m:oMath>
                  </m:oMathPara>
                </a14:m>
                <a:endParaRPr lang="en-CA" sz="115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486150" y="0"/>
                <a:ext cx="4758034" cy="1862048"/>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857131" y="3276600"/>
                <a:ext cx="10644261"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3</m:t>
                          </m:r>
                        </m:sup>
                      </m:sSup>
                      <m:r>
                        <a:rPr lang="en-US" sz="8000" b="0" i="1" smtClean="0">
                          <a:latin typeface="Cambria Math" panose="02040503050406030204" pitchFamily="18" charset="0"/>
                        </a:rPr>
                        <m:t>+0</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1</m:t>
                          </m:r>
                        </m:sup>
                      </m:sSup>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0</m:t>
                          </m:r>
                        </m:sup>
                      </m:sSup>
                    </m:oMath>
                  </m:oMathPara>
                </a14:m>
                <a:endParaRPr lang="en-CA" sz="80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857131" y="3276600"/>
                <a:ext cx="10644261" cy="1323439"/>
              </a:xfrm>
              <a:prstGeom prst="rect">
                <a:avLst/>
              </a:prstGeom>
              <a:blipFill>
                <a:blip r:embed="rId3"/>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314B8558-062A-42FD-8340-71737BE32510}"/>
              </a:ext>
            </a:extLst>
          </p:cNvPr>
          <p:cNvGrpSpPr/>
          <p:nvPr/>
        </p:nvGrpSpPr>
        <p:grpSpPr>
          <a:xfrm>
            <a:off x="967740" y="3186962"/>
            <a:ext cx="1928295"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3747046" y="3194096"/>
            <a:ext cx="1928295"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6588384" y="3192113"/>
            <a:ext cx="1928295"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414407" y="3192113"/>
            <a:ext cx="1928295" cy="230995"/>
            <a:chOff x="4633913"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961322" y="1630972"/>
            <a:ext cx="2177221" cy="1576054"/>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4731026" y="1625600"/>
            <a:ext cx="595717" cy="1581426"/>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6453810" y="1625111"/>
            <a:ext cx="1139686" cy="1581915"/>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7572791" y="1625112"/>
            <a:ext cx="2803661" cy="158191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556365" y="1628213"/>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4863599" y="1628213"/>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6011935" y="1628213"/>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158549" y="1627841"/>
            <a:ext cx="879757" cy="0"/>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F4BCB6-5169-4314-B7DA-274FA4E2DCE9}"/>
                  </a:ext>
                </a:extLst>
              </p:cNvPr>
              <p:cNvSpPr txBox="1"/>
              <p:nvPr/>
            </p:nvSpPr>
            <p:spPr>
              <a:xfrm>
                <a:off x="2590681" y="5058311"/>
                <a:ext cx="6065828"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9600" b="0" i="1" smtClean="0">
                              <a:latin typeface="Cambria Math" panose="02040503050406030204" pitchFamily="18" charset="0"/>
                            </a:rPr>
                          </m:ctrlPr>
                        </m:sSupPr>
                        <m:e>
                          <m:r>
                            <a:rPr lang="en-US" sz="9600" b="0" i="1" smtClean="0">
                              <a:solidFill>
                                <a:srgbClr val="0070C0"/>
                              </a:solidFill>
                              <a:latin typeface="Cambria Math" panose="02040503050406030204" pitchFamily="18" charset="0"/>
                            </a:rPr>
                            <m:t>𝑥</m:t>
                          </m:r>
                        </m:e>
                        <m:sup>
                          <m:r>
                            <a:rPr lang="en-US" sz="9600" b="0" i="1" smtClean="0">
                              <a:latin typeface="Cambria Math" panose="02040503050406030204" pitchFamily="18" charset="0"/>
                            </a:rPr>
                            <m:t>3</m:t>
                          </m:r>
                        </m:sup>
                      </m:sSup>
                      <m:r>
                        <a:rPr lang="en-US" sz="9600" b="0" i="1" smtClean="0">
                          <a:latin typeface="Cambria Math" panose="02040503050406030204" pitchFamily="18" charset="0"/>
                        </a:rPr>
                        <m:t>+</m:t>
                      </m:r>
                      <m:r>
                        <a:rPr lang="en-US" sz="9600" b="0" i="1" smtClean="0">
                          <a:solidFill>
                            <a:srgbClr val="0070C0"/>
                          </a:solidFill>
                          <a:latin typeface="Cambria Math" panose="02040503050406030204" pitchFamily="18" charset="0"/>
                        </a:rPr>
                        <m:t>𝑥</m:t>
                      </m:r>
                      <m:r>
                        <a:rPr lang="en-US" sz="9600" b="0" i="1" smtClean="0">
                          <a:latin typeface="Cambria Math" panose="02040503050406030204" pitchFamily="18" charset="0"/>
                        </a:rPr>
                        <m:t>+1</m:t>
                      </m:r>
                    </m:oMath>
                  </m:oMathPara>
                </a14:m>
                <a:endParaRPr lang="en-CA" sz="9600" dirty="0"/>
              </a:p>
            </p:txBody>
          </p:sp>
        </mc:Choice>
        <mc:Fallback xmlns="">
          <p:sp>
            <p:nvSpPr>
              <p:cNvPr id="33" name="TextBox 32">
                <a:extLst>
                  <a:ext uri="{FF2B5EF4-FFF2-40B4-BE49-F238E27FC236}">
                    <a16:creationId xmlns:a16="http://schemas.microsoft.com/office/drawing/2014/main" id="{04F4BCB6-5169-4314-B7DA-274FA4E2DCE9}"/>
                  </a:ext>
                </a:extLst>
              </p:cNvPr>
              <p:cNvSpPr txBox="1">
                <a:spLocks noRot="1" noChangeAspect="1" noMove="1" noResize="1" noEditPoints="1" noAdjustHandles="1" noChangeArrowheads="1" noChangeShapeType="1" noTextEdit="1"/>
              </p:cNvSpPr>
              <p:nvPr/>
            </p:nvSpPr>
            <p:spPr>
              <a:xfrm>
                <a:off x="2590681" y="5058311"/>
                <a:ext cx="6065828" cy="1569660"/>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25479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ADAAD2-2B10-4BB4-945D-81E4238AD4E7}"/>
              </a:ext>
            </a:extLst>
          </p:cNvPr>
          <p:cNvGrpSpPr/>
          <p:nvPr/>
        </p:nvGrpSpPr>
        <p:grpSpPr>
          <a:xfrm>
            <a:off x="625642" y="500862"/>
            <a:ext cx="3753854" cy="4117013"/>
            <a:chOff x="625642" y="2403523"/>
            <a:chExt cx="3753854" cy="4117013"/>
          </a:xfrm>
        </p:grpSpPr>
        <p:grpSp>
          <p:nvGrpSpPr>
            <p:cNvPr id="12" name="Group 11">
              <a:extLst>
                <a:ext uri="{FF2B5EF4-FFF2-40B4-BE49-F238E27FC236}">
                  <a16:creationId xmlns:a16="http://schemas.microsoft.com/office/drawing/2014/main" id="{B1568E5A-ABA0-4D35-9B55-E6CD634E9484}"/>
                </a:ext>
              </a:extLst>
            </p:cNvPr>
            <p:cNvGrpSpPr/>
            <p:nvPr/>
          </p:nvGrpSpPr>
          <p:grpSpPr>
            <a:xfrm>
              <a:off x="770022" y="2403523"/>
              <a:ext cx="3609474" cy="2663736"/>
              <a:chOff x="3949031" y="289652"/>
              <a:chExt cx="8175618" cy="6033480"/>
            </a:xfrm>
          </p:grpSpPr>
          <p:grpSp>
            <p:nvGrpSpPr>
              <p:cNvPr id="13" name="Group 12">
                <a:extLst>
                  <a:ext uri="{FF2B5EF4-FFF2-40B4-BE49-F238E27FC236}">
                    <a16:creationId xmlns:a16="http://schemas.microsoft.com/office/drawing/2014/main" id="{2031BA19-D457-4238-8BB9-58657A31FC4C}"/>
                  </a:ext>
                </a:extLst>
              </p:cNvPr>
              <p:cNvGrpSpPr/>
              <p:nvPr/>
            </p:nvGrpSpPr>
            <p:grpSpPr>
              <a:xfrm>
                <a:off x="3949031" y="289652"/>
                <a:ext cx="4222622" cy="3826847"/>
                <a:chOff x="7020879" y="1317062"/>
                <a:chExt cx="4222622" cy="3826847"/>
              </a:xfrm>
            </p:grpSpPr>
            <p:grpSp>
              <p:nvGrpSpPr>
                <p:cNvPr id="72" name="Group 71">
                  <a:extLst>
                    <a:ext uri="{FF2B5EF4-FFF2-40B4-BE49-F238E27FC236}">
                      <a16:creationId xmlns:a16="http://schemas.microsoft.com/office/drawing/2014/main" id="{5C86241C-1D65-4F9D-A417-1A335C712E9E}"/>
                    </a:ext>
                  </a:extLst>
                </p:cNvPr>
                <p:cNvGrpSpPr/>
                <p:nvPr/>
              </p:nvGrpSpPr>
              <p:grpSpPr>
                <a:xfrm>
                  <a:off x="7239095" y="1454029"/>
                  <a:ext cx="3796297" cy="3555357"/>
                  <a:chOff x="7432020" y="4640091"/>
                  <a:chExt cx="1944860" cy="1821425"/>
                </a:xfrm>
              </p:grpSpPr>
              <p:cxnSp>
                <p:nvCxnSpPr>
                  <p:cNvPr id="97" name="Straight Connector 96">
                    <a:extLst>
                      <a:ext uri="{FF2B5EF4-FFF2-40B4-BE49-F238E27FC236}">
                        <a16:creationId xmlns:a16="http://schemas.microsoft.com/office/drawing/2014/main" id="{76DB652C-8189-4400-A2CA-B597CC02823C}"/>
                      </a:ext>
                    </a:extLst>
                  </p:cNvPr>
                  <p:cNvCxnSpPr>
                    <a:cxnSpLocks/>
                    <a:endCxn id="115"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95DCED3-6320-4CCF-94C4-14E88EB63804}"/>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0277C46-00AE-48E0-A663-E29CE126DE2B}"/>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569CE1B-EC27-48F8-8A91-062E1A3A7F4E}"/>
                      </a:ext>
                    </a:extLst>
                  </p:cNvPr>
                  <p:cNvCxnSpPr>
                    <a:cxnSpLocks/>
                    <a:stCxn id="106" idx="7"/>
                    <a:endCxn id="114"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D8D4B1E2-953D-4114-AB7E-43156F1B2FF6}"/>
                      </a:ext>
                    </a:extLst>
                  </p:cNvPr>
                  <p:cNvGrpSpPr/>
                  <p:nvPr/>
                </p:nvGrpSpPr>
                <p:grpSpPr>
                  <a:xfrm>
                    <a:off x="7990512" y="4640091"/>
                    <a:ext cx="1386368" cy="1322439"/>
                    <a:chOff x="7510442" y="4853789"/>
                    <a:chExt cx="1386368" cy="1322439"/>
                  </a:xfrm>
                </p:grpSpPr>
                <p:sp>
                  <p:nvSpPr>
                    <p:cNvPr id="111" name="Oval 110">
                      <a:extLst>
                        <a:ext uri="{FF2B5EF4-FFF2-40B4-BE49-F238E27FC236}">
                          <a16:creationId xmlns:a16="http://schemas.microsoft.com/office/drawing/2014/main" id="{90A0621B-84EE-4874-89DF-D1BAC809C215}"/>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12" name="Oval 111">
                      <a:extLst>
                        <a:ext uri="{FF2B5EF4-FFF2-40B4-BE49-F238E27FC236}">
                          <a16:creationId xmlns:a16="http://schemas.microsoft.com/office/drawing/2014/main" id="{0EAEAF1F-2297-40F9-8FCC-DE9EA22EFF7B}"/>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13" name="Straight Connector 112">
                      <a:extLst>
                        <a:ext uri="{FF2B5EF4-FFF2-40B4-BE49-F238E27FC236}">
                          <a16:creationId xmlns:a16="http://schemas.microsoft.com/office/drawing/2014/main" id="{ACB6184D-433C-48E9-88AB-A1668CBD0AE1}"/>
                        </a:ext>
                      </a:extLst>
                    </p:cNvPr>
                    <p:cNvCxnSpPr>
                      <a:cxnSpLocks/>
                      <a:stCxn id="111" idx="6"/>
                      <a:endCxn id="112"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2170D0F3-F183-4E23-96FC-719A9E7662C2}"/>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15" name="Oval 114">
                      <a:extLst>
                        <a:ext uri="{FF2B5EF4-FFF2-40B4-BE49-F238E27FC236}">
                          <a16:creationId xmlns:a16="http://schemas.microsoft.com/office/drawing/2014/main" id="{358E691D-2997-4C90-AF13-9BA2497EC916}"/>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16" name="Straight Connector 115">
                      <a:extLst>
                        <a:ext uri="{FF2B5EF4-FFF2-40B4-BE49-F238E27FC236}">
                          <a16:creationId xmlns:a16="http://schemas.microsoft.com/office/drawing/2014/main" id="{0466B6F5-864D-43C4-B5B3-88F979E34D12}"/>
                        </a:ext>
                      </a:extLst>
                    </p:cNvPr>
                    <p:cNvCxnSpPr>
                      <a:cxnSpLocks/>
                      <a:stCxn id="114" idx="6"/>
                      <a:endCxn id="115"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4E91E48-BFAA-40FF-8C92-A55DFA03A375}"/>
                        </a:ext>
                      </a:extLst>
                    </p:cNvPr>
                    <p:cNvCxnSpPr>
                      <a:cxnSpLocks/>
                      <a:stCxn id="114" idx="4"/>
                      <a:endCxn id="111"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E79861F-65A5-403C-8EB1-AE88EDB141EB}"/>
                        </a:ext>
                      </a:extLst>
                    </p:cNvPr>
                    <p:cNvCxnSpPr>
                      <a:cxnSpLocks/>
                      <a:stCxn id="115" idx="4"/>
                      <a:endCxn id="112"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0C4E256-8F1E-4284-8334-E65FEF120FFA}"/>
                      </a:ext>
                    </a:extLst>
                  </p:cNvPr>
                  <p:cNvGrpSpPr/>
                  <p:nvPr/>
                </p:nvGrpSpPr>
                <p:grpSpPr>
                  <a:xfrm>
                    <a:off x="7432020" y="5139077"/>
                    <a:ext cx="1386368" cy="1322439"/>
                    <a:chOff x="7510442" y="4853789"/>
                    <a:chExt cx="1386368" cy="1322439"/>
                  </a:xfrm>
                </p:grpSpPr>
                <p:sp>
                  <p:nvSpPr>
                    <p:cNvPr id="103" name="Oval 102">
                      <a:extLst>
                        <a:ext uri="{FF2B5EF4-FFF2-40B4-BE49-F238E27FC236}">
                          <a16:creationId xmlns:a16="http://schemas.microsoft.com/office/drawing/2014/main" id="{2F6FEB07-6177-4CFD-95C5-6087554F1EB1}"/>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04" name="Oval 103">
                      <a:extLst>
                        <a:ext uri="{FF2B5EF4-FFF2-40B4-BE49-F238E27FC236}">
                          <a16:creationId xmlns:a16="http://schemas.microsoft.com/office/drawing/2014/main" id="{E10ED164-DA76-4E57-AFF8-60352EC74370}"/>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05" name="Straight Connector 104">
                      <a:extLst>
                        <a:ext uri="{FF2B5EF4-FFF2-40B4-BE49-F238E27FC236}">
                          <a16:creationId xmlns:a16="http://schemas.microsoft.com/office/drawing/2014/main" id="{BB7B416A-4BDE-4CDD-B527-20B1C0BDB681}"/>
                        </a:ext>
                      </a:extLst>
                    </p:cNvPr>
                    <p:cNvCxnSpPr>
                      <a:cxnSpLocks/>
                      <a:stCxn id="103" idx="6"/>
                      <a:endCxn id="104"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314DE18-74CE-4DF8-9AB6-D85D833CE75E}"/>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07" name="Oval 106">
                      <a:extLst>
                        <a:ext uri="{FF2B5EF4-FFF2-40B4-BE49-F238E27FC236}">
                          <a16:creationId xmlns:a16="http://schemas.microsoft.com/office/drawing/2014/main" id="{46D64C32-CC2F-4382-8DB7-62552B5C8984}"/>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08" name="Straight Connector 107">
                      <a:extLst>
                        <a:ext uri="{FF2B5EF4-FFF2-40B4-BE49-F238E27FC236}">
                          <a16:creationId xmlns:a16="http://schemas.microsoft.com/office/drawing/2014/main" id="{4238A9CD-65D9-4CBE-9F55-A15E19A5DE53}"/>
                        </a:ext>
                      </a:extLst>
                    </p:cNvPr>
                    <p:cNvCxnSpPr>
                      <a:cxnSpLocks/>
                      <a:stCxn id="106" idx="6"/>
                      <a:endCxn id="107"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3373B6-ACF7-4727-8BE4-EE6B8427FB90}"/>
                        </a:ext>
                      </a:extLst>
                    </p:cNvPr>
                    <p:cNvCxnSpPr>
                      <a:cxnSpLocks/>
                      <a:stCxn id="106" idx="4"/>
                      <a:endCxn id="103"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D13C4E3-0F5E-428B-97E0-D005D7CCEC29}"/>
                        </a:ext>
                      </a:extLst>
                    </p:cNvPr>
                    <p:cNvCxnSpPr>
                      <a:cxnSpLocks/>
                      <a:stCxn id="107" idx="4"/>
                      <a:endCxn id="104"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1507E370-F8E9-4799-99A8-52463C3F5B11}"/>
                    </a:ext>
                  </a:extLst>
                </p:cNvPr>
                <p:cNvGrpSpPr/>
                <p:nvPr/>
              </p:nvGrpSpPr>
              <p:grpSpPr>
                <a:xfrm>
                  <a:off x="7020879" y="4428642"/>
                  <a:ext cx="862737" cy="715267"/>
                  <a:chOff x="5928751" y="4327186"/>
                  <a:chExt cx="862737" cy="715267"/>
                </a:xfrm>
              </p:grpSpPr>
              <p:sp>
                <p:nvSpPr>
                  <p:cNvPr id="95" name="Oval 94">
                    <a:extLst>
                      <a:ext uri="{FF2B5EF4-FFF2-40B4-BE49-F238E27FC236}">
                        <a16:creationId xmlns:a16="http://schemas.microsoft.com/office/drawing/2014/main" id="{0B28FD33-AC1F-4FDE-89E4-1DEAB2439407}"/>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436B33-12F7-402B-8BC4-8BC784573F9D}"/>
                          </a:ext>
                        </a:extLst>
                      </p:cNvPr>
                      <p:cNvSpPr txBox="1"/>
                      <p:nvPr/>
                    </p:nvSpPr>
                    <p:spPr>
                      <a:xfrm>
                        <a:off x="5928751" y="445869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0000</m:t>
                              </m:r>
                            </m:oMath>
                          </m:oMathPara>
                        </a14:m>
                        <a:endParaRPr lang="en-CA" sz="800" dirty="0">
                          <a:solidFill>
                            <a:schemeClr val="tx1"/>
                          </a:solidFill>
                        </a:endParaRPr>
                      </a:p>
                    </p:txBody>
                  </p:sp>
                </mc:Choice>
                <mc:Fallback xmlns="">
                  <p:sp>
                    <p:nvSpPr>
                      <p:cNvPr id="96" name="TextBox 95">
                        <a:extLst>
                          <a:ext uri="{FF2B5EF4-FFF2-40B4-BE49-F238E27FC236}">
                            <a16:creationId xmlns:a16="http://schemas.microsoft.com/office/drawing/2014/main" id="{C6436B33-12F7-402B-8BC4-8BC784573F9D}"/>
                          </a:ext>
                        </a:extLst>
                      </p:cNvPr>
                      <p:cNvSpPr txBox="1">
                        <a:spLocks noRot="1" noChangeAspect="1" noMove="1" noResize="1" noEditPoints="1" noAdjustHandles="1" noChangeArrowheads="1" noChangeShapeType="1" noTextEdit="1"/>
                      </p:cNvSpPr>
                      <p:nvPr/>
                    </p:nvSpPr>
                    <p:spPr>
                      <a:xfrm>
                        <a:off x="5928751" y="4458690"/>
                        <a:ext cx="862737" cy="487990"/>
                      </a:xfrm>
                      <a:prstGeom prst="rect">
                        <a:avLst/>
                      </a:prstGeom>
                      <a:blipFill>
                        <a:blip r:embed="rId5"/>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D3B2FD69-361D-4F48-A3C4-25D87A02C764}"/>
                    </a:ext>
                  </a:extLst>
                </p:cNvPr>
                <p:cNvGrpSpPr/>
                <p:nvPr/>
              </p:nvGrpSpPr>
              <p:grpSpPr>
                <a:xfrm>
                  <a:off x="10380764" y="1326503"/>
                  <a:ext cx="862737" cy="715267"/>
                  <a:chOff x="5509620" y="5604284"/>
                  <a:chExt cx="862737" cy="715267"/>
                </a:xfrm>
              </p:grpSpPr>
              <p:sp>
                <p:nvSpPr>
                  <p:cNvPr id="93" name="Oval 92">
                    <a:extLst>
                      <a:ext uri="{FF2B5EF4-FFF2-40B4-BE49-F238E27FC236}">
                        <a16:creationId xmlns:a16="http://schemas.microsoft.com/office/drawing/2014/main" id="{923999A2-14E5-4BA1-B7CD-68011A8E5E6C}"/>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B9C116A-4396-419C-8FC7-E9DB8D5725B2}"/>
                          </a:ext>
                        </a:extLst>
                      </p:cNvPr>
                      <p:cNvSpPr txBox="1"/>
                      <p:nvPr/>
                    </p:nvSpPr>
                    <p:spPr>
                      <a:xfrm>
                        <a:off x="5509620" y="5740302"/>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1110</m:t>
                              </m:r>
                            </m:oMath>
                          </m:oMathPara>
                        </a14:m>
                        <a:endParaRPr lang="en-CA" sz="800" dirty="0">
                          <a:solidFill>
                            <a:schemeClr val="tx1"/>
                          </a:solidFill>
                        </a:endParaRPr>
                      </a:p>
                    </p:txBody>
                  </p:sp>
                </mc:Choice>
                <mc:Fallback xmlns="">
                  <p:sp>
                    <p:nvSpPr>
                      <p:cNvPr id="94" name="TextBox 93">
                        <a:extLst>
                          <a:ext uri="{FF2B5EF4-FFF2-40B4-BE49-F238E27FC236}">
                            <a16:creationId xmlns:a16="http://schemas.microsoft.com/office/drawing/2014/main" id="{9B9C116A-4396-419C-8FC7-E9DB8D5725B2}"/>
                          </a:ext>
                        </a:extLst>
                      </p:cNvPr>
                      <p:cNvSpPr txBox="1">
                        <a:spLocks noRot="1" noChangeAspect="1" noMove="1" noResize="1" noEditPoints="1" noAdjustHandles="1" noChangeArrowheads="1" noChangeShapeType="1" noTextEdit="1"/>
                      </p:cNvSpPr>
                      <p:nvPr/>
                    </p:nvSpPr>
                    <p:spPr>
                      <a:xfrm>
                        <a:off x="5509620" y="5740302"/>
                        <a:ext cx="862737" cy="487990"/>
                      </a:xfrm>
                      <a:prstGeom prst="rect">
                        <a:avLst/>
                      </a:prstGeom>
                      <a:blipFill>
                        <a:blip r:embed="rId6"/>
                        <a:stretch>
                          <a:fillRect/>
                        </a:stretch>
                      </a:blipFill>
                    </p:spPr>
                    <p:txBody>
                      <a:bodyPr/>
                      <a:lstStyle/>
                      <a:p>
                        <a:r>
                          <a:rPr lang="en-CA">
                            <a:noFill/>
                          </a:rPr>
                          <a:t> </a:t>
                        </a:r>
                      </a:p>
                    </p:txBody>
                  </p:sp>
                </mc:Fallback>
              </mc:AlternateContent>
            </p:grpSp>
            <p:grpSp>
              <p:nvGrpSpPr>
                <p:cNvPr id="75" name="Group 74">
                  <a:extLst>
                    <a:ext uri="{FF2B5EF4-FFF2-40B4-BE49-F238E27FC236}">
                      <a16:creationId xmlns:a16="http://schemas.microsoft.com/office/drawing/2014/main" id="{16C96B87-4135-4046-B389-6280733D16BC}"/>
                    </a:ext>
                  </a:extLst>
                </p:cNvPr>
                <p:cNvGrpSpPr/>
                <p:nvPr/>
              </p:nvGrpSpPr>
              <p:grpSpPr>
                <a:xfrm>
                  <a:off x="8120994" y="3454639"/>
                  <a:ext cx="862737" cy="715267"/>
                  <a:chOff x="6317594" y="3734039"/>
                  <a:chExt cx="862737" cy="715267"/>
                </a:xfrm>
              </p:grpSpPr>
              <p:sp>
                <p:nvSpPr>
                  <p:cNvPr id="91" name="Oval 90">
                    <a:extLst>
                      <a:ext uri="{FF2B5EF4-FFF2-40B4-BE49-F238E27FC236}">
                        <a16:creationId xmlns:a16="http://schemas.microsoft.com/office/drawing/2014/main" id="{5451B204-891E-4BAF-A867-E91A3157A5D5}"/>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22194AF-45CB-4C68-B988-AAE6BF6CD15E}"/>
                          </a:ext>
                        </a:extLst>
                      </p:cNvPr>
                      <p:cNvSpPr txBox="1"/>
                      <p:nvPr/>
                    </p:nvSpPr>
                    <p:spPr>
                      <a:xfrm>
                        <a:off x="6317594"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0010</m:t>
                              </m:r>
                            </m:oMath>
                          </m:oMathPara>
                        </a14:m>
                        <a:endParaRPr lang="en-CA" sz="800" dirty="0">
                          <a:solidFill>
                            <a:schemeClr val="tx1"/>
                          </a:solidFill>
                        </a:endParaRPr>
                      </a:p>
                    </p:txBody>
                  </p:sp>
                </mc:Choice>
                <mc:Fallback xmlns="">
                  <p:sp>
                    <p:nvSpPr>
                      <p:cNvPr id="92" name="TextBox 91">
                        <a:extLst>
                          <a:ext uri="{FF2B5EF4-FFF2-40B4-BE49-F238E27FC236}">
                            <a16:creationId xmlns:a16="http://schemas.microsoft.com/office/drawing/2014/main" id="{922194AF-45CB-4C68-B988-AAE6BF6CD15E}"/>
                          </a:ext>
                        </a:extLst>
                      </p:cNvPr>
                      <p:cNvSpPr txBox="1">
                        <a:spLocks noRot="1" noChangeAspect="1" noMove="1" noResize="1" noEditPoints="1" noAdjustHandles="1" noChangeArrowheads="1" noChangeShapeType="1" noTextEdit="1"/>
                      </p:cNvSpPr>
                      <p:nvPr/>
                    </p:nvSpPr>
                    <p:spPr>
                      <a:xfrm>
                        <a:off x="6317594" y="3870057"/>
                        <a:ext cx="862737" cy="487990"/>
                      </a:xfrm>
                      <a:prstGeom prst="rect">
                        <a:avLst/>
                      </a:prstGeom>
                      <a:blipFill>
                        <a:blip r:embed="rId7"/>
                        <a:stretch>
                          <a:fillRect/>
                        </a:stretch>
                      </a:blipFill>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6C0B1B2E-2950-42ED-BFFD-17786B6CF6DE}"/>
                    </a:ext>
                  </a:extLst>
                </p:cNvPr>
                <p:cNvGrpSpPr/>
                <p:nvPr/>
              </p:nvGrpSpPr>
              <p:grpSpPr>
                <a:xfrm>
                  <a:off x="7031158" y="2273751"/>
                  <a:ext cx="862737" cy="715267"/>
                  <a:chOff x="5227758" y="2553151"/>
                  <a:chExt cx="862737" cy="715267"/>
                </a:xfrm>
              </p:grpSpPr>
              <p:sp>
                <p:nvSpPr>
                  <p:cNvPr id="89" name="Oval 88">
                    <a:extLst>
                      <a:ext uri="{FF2B5EF4-FFF2-40B4-BE49-F238E27FC236}">
                        <a16:creationId xmlns:a16="http://schemas.microsoft.com/office/drawing/2014/main" id="{8FCD4ED0-8F00-4EBB-BDC8-BC413487AE2A}"/>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D705657-CE52-4574-8A9A-6A37CBA89359}"/>
                          </a:ext>
                        </a:extLst>
                      </p:cNvPr>
                      <p:cNvSpPr txBox="1"/>
                      <p:nvPr/>
                    </p:nvSpPr>
                    <p:spPr>
                      <a:xfrm>
                        <a:off x="5227758" y="2689169"/>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0100</m:t>
                              </m:r>
                            </m:oMath>
                          </m:oMathPara>
                        </a14:m>
                        <a:endParaRPr lang="en-CA" sz="800" dirty="0">
                          <a:solidFill>
                            <a:schemeClr val="tx1"/>
                          </a:solidFill>
                        </a:endParaRPr>
                      </a:p>
                    </p:txBody>
                  </p:sp>
                </mc:Choice>
                <mc:Fallback xmlns="">
                  <p:sp>
                    <p:nvSpPr>
                      <p:cNvPr id="90" name="TextBox 89">
                        <a:extLst>
                          <a:ext uri="{FF2B5EF4-FFF2-40B4-BE49-F238E27FC236}">
                            <a16:creationId xmlns:a16="http://schemas.microsoft.com/office/drawing/2014/main" id="{9D705657-CE52-4574-8A9A-6A37CBA89359}"/>
                          </a:ext>
                        </a:extLst>
                      </p:cNvPr>
                      <p:cNvSpPr txBox="1">
                        <a:spLocks noRot="1" noChangeAspect="1" noMove="1" noResize="1" noEditPoints="1" noAdjustHandles="1" noChangeArrowheads="1" noChangeShapeType="1" noTextEdit="1"/>
                      </p:cNvSpPr>
                      <p:nvPr/>
                    </p:nvSpPr>
                    <p:spPr>
                      <a:xfrm>
                        <a:off x="5227758" y="2689169"/>
                        <a:ext cx="862737" cy="487990"/>
                      </a:xfrm>
                      <a:prstGeom prst="rect">
                        <a:avLst/>
                      </a:prstGeom>
                      <a:blipFill>
                        <a:blip r:embed="rId8"/>
                        <a:stretch>
                          <a:fillRect/>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415D7CC0-08D1-4927-8939-57644D8A1018}"/>
                    </a:ext>
                  </a:extLst>
                </p:cNvPr>
                <p:cNvGrpSpPr/>
                <p:nvPr/>
              </p:nvGrpSpPr>
              <p:grpSpPr>
                <a:xfrm>
                  <a:off x="9280658" y="4415899"/>
                  <a:ext cx="862737" cy="715267"/>
                  <a:chOff x="7477258" y="4695299"/>
                  <a:chExt cx="862737" cy="715267"/>
                </a:xfrm>
              </p:grpSpPr>
              <p:sp>
                <p:nvSpPr>
                  <p:cNvPr id="87" name="Oval 86">
                    <a:extLst>
                      <a:ext uri="{FF2B5EF4-FFF2-40B4-BE49-F238E27FC236}">
                        <a16:creationId xmlns:a16="http://schemas.microsoft.com/office/drawing/2014/main" id="{C164E8A2-802E-4BFF-A744-55BC42FAB22C}"/>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750CF2A-CE04-4423-A5AA-6DC560805ACE}"/>
                          </a:ext>
                        </a:extLst>
                      </p:cNvPr>
                      <p:cNvSpPr txBox="1"/>
                      <p:nvPr/>
                    </p:nvSpPr>
                    <p:spPr>
                      <a:xfrm>
                        <a:off x="7477258" y="483131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1000</m:t>
                              </m:r>
                            </m:oMath>
                          </m:oMathPara>
                        </a14:m>
                        <a:endParaRPr lang="en-CA" sz="800" dirty="0">
                          <a:solidFill>
                            <a:schemeClr val="tx1"/>
                          </a:solidFill>
                        </a:endParaRPr>
                      </a:p>
                    </p:txBody>
                  </p:sp>
                </mc:Choice>
                <mc:Fallback xmlns="">
                  <p:sp>
                    <p:nvSpPr>
                      <p:cNvPr id="88" name="TextBox 87">
                        <a:extLst>
                          <a:ext uri="{FF2B5EF4-FFF2-40B4-BE49-F238E27FC236}">
                            <a16:creationId xmlns:a16="http://schemas.microsoft.com/office/drawing/2014/main" id="{C750CF2A-CE04-4423-A5AA-6DC560805ACE}"/>
                          </a:ext>
                        </a:extLst>
                      </p:cNvPr>
                      <p:cNvSpPr txBox="1">
                        <a:spLocks noRot="1" noChangeAspect="1" noMove="1" noResize="1" noEditPoints="1" noAdjustHandles="1" noChangeArrowheads="1" noChangeShapeType="1" noTextEdit="1"/>
                      </p:cNvSpPr>
                      <p:nvPr/>
                    </p:nvSpPr>
                    <p:spPr>
                      <a:xfrm>
                        <a:off x="7477258" y="4831317"/>
                        <a:ext cx="862737" cy="487990"/>
                      </a:xfrm>
                      <a:prstGeom prst="rect">
                        <a:avLst/>
                      </a:prstGeom>
                      <a:blipFill>
                        <a:blip r:embed="rId9"/>
                        <a:stretch>
                          <a:fillRect/>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D363352D-3446-4E09-B36B-5CDD7E185999}"/>
                    </a:ext>
                  </a:extLst>
                </p:cNvPr>
                <p:cNvGrpSpPr/>
                <p:nvPr/>
              </p:nvGrpSpPr>
              <p:grpSpPr>
                <a:xfrm>
                  <a:off x="9280657" y="2280765"/>
                  <a:ext cx="862737" cy="715267"/>
                  <a:chOff x="7477257" y="2560165"/>
                  <a:chExt cx="862737" cy="715267"/>
                </a:xfrm>
              </p:grpSpPr>
              <p:sp>
                <p:nvSpPr>
                  <p:cNvPr id="85" name="Oval 84">
                    <a:extLst>
                      <a:ext uri="{FF2B5EF4-FFF2-40B4-BE49-F238E27FC236}">
                        <a16:creationId xmlns:a16="http://schemas.microsoft.com/office/drawing/2014/main" id="{588CFE34-2207-44E0-9D3D-B3C6C5C29799}"/>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64C7344-EA5A-4B98-B5B1-6B4432B8ED8A}"/>
                          </a:ext>
                        </a:extLst>
                      </p:cNvPr>
                      <p:cNvSpPr txBox="1"/>
                      <p:nvPr/>
                    </p:nvSpPr>
                    <p:spPr>
                      <a:xfrm>
                        <a:off x="7477257" y="2696183"/>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1100</m:t>
                              </m:r>
                            </m:oMath>
                          </m:oMathPara>
                        </a14:m>
                        <a:endParaRPr lang="en-CA" sz="800" dirty="0">
                          <a:solidFill>
                            <a:schemeClr val="tx1"/>
                          </a:solidFill>
                        </a:endParaRPr>
                      </a:p>
                    </p:txBody>
                  </p:sp>
                </mc:Choice>
                <mc:Fallback xmlns="">
                  <p:sp>
                    <p:nvSpPr>
                      <p:cNvPr id="86" name="TextBox 85">
                        <a:extLst>
                          <a:ext uri="{FF2B5EF4-FFF2-40B4-BE49-F238E27FC236}">
                            <a16:creationId xmlns:a16="http://schemas.microsoft.com/office/drawing/2014/main" id="{564C7344-EA5A-4B98-B5B1-6B4432B8ED8A}"/>
                          </a:ext>
                        </a:extLst>
                      </p:cNvPr>
                      <p:cNvSpPr txBox="1">
                        <a:spLocks noRot="1" noChangeAspect="1" noMove="1" noResize="1" noEditPoints="1" noAdjustHandles="1" noChangeArrowheads="1" noChangeShapeType="1" noTextEdit="1"/>
                      </p:cNvSpPr>
                      <p:nvPr/>
                    </p:nvSpPr>
                    <p:spPr>
                      <a:xfrm>
                        <a:off x="7477257" y="2696183"/>
                        <a:ext cx="862737" cy="487990"/>
                      </a:xfrm>
                      <a:prstGeom prst="rect">
                        <a:avLst/>
                      </a:prstGeom>
                      <a:blipFill>
                        <a:blip r:embed="rId10"/>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0A1B7177-B384-4ED2-A05A-DB6D0FA8524A}"/>
                    </a:ext>
                  </a:extLst>
                </p:cNvPr>
                <p:cNvGrpSpPr/>
                <p:nvPr/>
              </p:nvGrpSpPr>
              <p:grpSpPr>
                <a:xfrm>
                  <a:off x="10370086" y="3454639"/>
                  <a:ext cx="862737" cy="715267"/>
                  <a:chOff x="8566686" y="3734039"/>
                  <a:chExt cx="862737" cy="715267"/>
                </a:xfrm>
              </p:grpSpPr>
              <p:sp>
                <p:nvSpPr>
                  <p:cNvPr id="83" name="Oval 82">
                    <a:extLst>
                      <a:ext uri="{FF2B5EF4-FFF2-40B4-BE49-F238E27FC236}">
                        <a16:creationId xmlns:a16="http://schemas.microsoft.com/office/drawing/2014/main" id="{E4F33C42-C8A6-440A-81E7-66B0A529A8D4}"/>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9AF080B-14C9-48CB-A5F3-5EEC02108FBE}"/>
                          </a:ext>
                        </a:extLst>
                      </p:cNvPr>
                      <p:cNvSpPr txBox="1"/>
                      <p:nvPr/>
                    </p:nvSpPr>
                    <p:spPr>
                      <a:xfrm>
                        <a:off x="8566686"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1010</m:t>
                              </m:r>
                            </m:oMath>
                          </m:oMathPara>
                        </a14:m>
                        <a:endParaRPr lang="en-CA" sz="800" dirty="0">
                          <a:solidFill>
                            <a:schemeClr val="tx1"/>
                          </a:solidFill>
                        </a:endParaRPr>
                      </a:p>
                    </p:txBody>
                  </p:sp>
                </mc:Choice>
                <mc:Fallback xmlns="">
                  <p:sp>
                    <p:nvSpPr>
                      <p:cNvPr id="84" name="TextBox 83">
                        <a:extLst>
                          <a:ext uri="{FF2B5EF4-FFF2-40B4-BE49-F238E27FC236}">
                            <a16:creationId xmlns:a16="http://schemas.microsoft.com/office/drawing/2014/main" id="{D9AF080B-14C9-48CB-A5F3-5EEC02108FBE}"/>
                          </a:ext>
                        </a:extLst>
                      </p:cNvPr>
                      <p:cNvSpPr txBox="1">
                        <a:spLocks noRot="1" noChangeAspect="1" noMove="1" noResize="1" noEditPoints="1" noAdjustHandles="1" noChangeArrowheads="1" noChangeShapeType="1" noTextEdit="1"/>
                      </p:cNvSpPr>
                      <p:nvPr/>
                    </p:nvSpPr>
                    <p:spPr>
                      <a:xfrm>
                        <a:off x="8566686" y="3870057"/>
                        <a:ext cx="862737" cy="487990"/>
                      </a:xfrm>
                      <a:prstGeom prst="rect">
                        <a:avLst/>
                      </a:prstGeom>
                      <a:blipFill>
                        <a:blip r:embed="rId11"/>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2C69B829-509F-4D64-93F4-0EB1A7807E78}"/>
                    </a:ext>
                  </a:extLst>
                </p:cNvPr>
                <p:cNvGrpSpPr/>
                <p:nvPr/>
              </p:nvGrpSpPr>
              <p:grpSpPr>
                <a:xfrm>
                  <a:off x="8120994" y="1317062"/>
                  <a:ext cx="862737" cy="715267"/>
                  <a:chOff x="6317594" y="1596462"/>
                  <a:chExt cx="862737" cy="715267"/>
                </a:xfrm>
              </p:grpSpPr>
              <p:sp>
                <p:nvSpPr>
                  <p:cNvPr id="81" name="Oval 80">
                    <a:extLst>
                      <a:ext uri="{FF2B5EF4-FFF2-40B4-BE49-F238E27FC236}">
                        <a16:creationId xmlns:a16="http://schemas.microsoft.com/office/drawing/2014/main" id="{7D025CA8-233B-4CCD-98FC-EC72862EB958}"/>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224053-1050-4243-A8A6-C220A7F0ED45}"/>
                          </a:ext>
                        </a:extLst>
                      </p:cNvPr>
                      <p:cNvSpPr txBox="1"/>
                      <p:nvPr/>
                    </p:nvSpPr>
                    <p:spPr>
                      <a:xfrm>
                        <a:off x="6317594" y="173248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0110</m:t>
                              </m:r>
                            </m:oMath>
                          </m:oMathPara>
                        </a14:m>
                        <a:endParaRPr lang="en-CA" sz="800" dirty="0">
                          <a:solidFill>
                            <a:schemeClr val="tx1"/>
                          </a:solidFill>
                        </a:endParaRPr>
                      </a:p>
                    </p:txBody>
                  </p:sp>
                </mc:Choice>
                <mc:Fallback xmlns="">
                  <p:sp>
                    <p:nvSpPr>
                      <p:cNvPr id="82" name="TextBox 81">
                        <a:extLst>
                          <a:ext uri="{FF2B5EF4-FFF2-40B4-BE49-F238E27FC236}">
                            <a16:creationId xmlns:a16="http://schemas.microsoft.com/office/drawing/2014/main" id="{D9224053-1050-4243-A8A6-C220A7F0ED45}"/>
                          </a:ext>
                        </a:extLst>
                      </p:cNvPr>
                      <p:cNvSpPr txBox="1">
                        <a:spLocks noRot="1" noChangeAspect="1" noMove="1" noResize="1" noEditPoints="1" noAdjustHandles="1" noChangeArrowheads="1" noChangeShapeType="1" noTextEdit="1"/>
                      </p:cNvSpPr>
                      <p:nvPr/>
                    </p:nvSpPr>
                    <p:spPr>
                      <a:xfrm>
                        <a:off x="6317594" y="1732480"/>
                        <a:ext cx="862737" cy="487990"/>
                      </a:xfrm>
                      <a:prstGeom prst="rect">
                        <a:avLst/>
                      </a:prstGeom>
                      <a:blipFill>
                        <a:blip r:embed="rId12"/>
                        <a:stretch>
                          <a:fillRect/>
                        </a:stretch>
                      </a:blipFill>
                    </p:spPr>
                    <p:txBody>
                      <a:bodyPr/>
                      <a:lstStyle/>
                      <a:p>
                        <a:r>
                          <a:rPr lang="en-CA">
                            <a:noFill/>
                          </a:rPr>
                          <a:t> </a:t>
                        </a:r>
                      </a:p>
                    </p:txBody>
                  </p:sp>
                </mc:Fallback>
              </mc:AlternateContent>
            </p:grpSp>
          </p:grpSp>
          <p:grpSp>
            <p:nvGrpSpPr>
              <p:cNvPr id="14" name="Group 13">
                <a:extLst>
                  <a:ext uri="{FF2B5EF4-FFF2-40B4-BE49-F238E27FC236}">
                    <a16:creationId xmlns:a16="http://schemas.microsoft.com/office/drawing/2014/main" id="{F5766A90-6997-4191-B017-67719C7B7663}"/>
                  </a:ext>
                </a:extLst>
              </p:cNvPr>
              <p:cNvGrpSpPr/>
              <p:nvPr/>
            </p:nvGrpSpPr>
            <p:grpSpPr>
              <a:xfrm>
                <a:off x="7902027" y="2496285"/>
                <a:ext cx="4222622" cy="3826847"/>
                <a:chOff x="7484159" y="2218466"/>
                <a:chExt cx="4222622" cy="3826847"/>
              </a:xfrm>
            </p:grpSpPr>
            <p:grpSp>
              <p:nvGrpSpPr>
                <p:cNvPr id="25" name="Group 24">
                  <a:extLst>
                    <a:ext uri="{FF2B5EF4-FFF2-40B4-BE49-F238E27FC236}">
                      <a16:creationId xmlns:a16="http://schemas.microsoft.com/office/drawing/2014/main" id="{4FD8F8A6-3AC0-4F59-B596-C22E44679D76}"/>
                    </a:ext>
                  </a:extLst>
                </p:cNvPr>
                <p:cNvGrpSpPr/>
                <p:nvPr/>
              </p:nvGrpSpPr>
              <p:grpSpPr>
                <a:xfrm>
                  <a:off x="7702375" y="2355433"/>
                  <a:ext cx="3796297" cy="3555357"/>
                  <a:chOff x="7432020" y="4640091"/>
                  <a:chExt cx="1944860" cy="1821425"/>
                </a:xfrm>
              </p:grpSpPr>
              <p:cxnSp>
                <p:nvCxnSpPr>
                  <p:cNvPr id="50" name="Straight Connector 49">
                    <a:extLst>
                      <a:ext uri="{FF2B5EF4-FFF2-40B4-BE49-F238E27FC236}">
                        <a16:creationId xmlns:a16="http://schemas.microsoft.com/office/drawing/2014/main" id="{495EFEDE-D053-4492-A7A8-2569C7CB5D9B}"/>
                      </a:ext>
                    </a:extLst>
                  </p:cNvPr>
                  <p:cNvCxnSpPr>
                    <a:cxnSpLocks/>
                    <a:endCxn id="68"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427C89-B159-4568-9A9F-47F6190CC248}"/>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39AD55-EE04-4EB7-AA15-C6B6CFA7932A}"/>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097F99-32C4-4E25-A9E5-325ED554FA63}"/>
                      </a:ext>
                    </a:extLst>
                  </p:cNvPr>
                  <p:cNvCxnSpPr>
                    <a:cxnSpLocks/>
                    <a:stCxn id="59" idx="7"/>
                    <a:endCxn id="67"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9CEFDCF-2E59-4767-92D5-33DF327B90E7}"/>
                      </a:ext>
                    </a:extLst>
                  </p:cNvPr>
                  <p:cNvGrpSpPr/>
                  <p:nvPr/>
                </p:nvGrpSpPr>
                <p:grpSpPr>
                  <a:xfrm>
                    <a:off x="7990512" y="4640091"/>
                    <a:ext cx="1386368" cy="1322439"/>
                    <a:chOff x="7510442" y="4853789"/>
                    <a:chExt cx="1386368" cy="1322439"/>
                  </a:xfrm>
                </p:grpSpPr>
                <p:sp>
                  <p:nvSpPr>
                    <p:cNvPr id="64" name="Oval 63">
                      <a:extLst>
                        <a:ext uri="{FF2B5EF4-FFF2-40B4-BE49-F238E27FC236}">
                          <a16:creationId xmlns:a16="http://schemas.microsoft.com/office/drawing/2014/main" id="{466B065D-2299-4610-A7F8-CEAA0B5D9F27}"/>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5" name="Oval 64">
                      <a:extLst>
                        <a:ext uri="{FF2B5EF4-FFF2-40B4-BE49-F238E27FC236}">
                          <a16:creationId xmlns:a16="http://schemas.microsoft.com/office/drawing/2014/main" id="{D7F9BE7E-C1A3-45A7-A29C-C67AF730A2F5}"/>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6" name="Straight Connector 65">
                      <a:extLst>
                        <a:ext uri="{FF2B5EF4-FFF2-40B4-BE49-F238E27FC236}">
                          <a16:creationId xmlns:a16="http://schemas.microsoft.com/office/drawing/2014/main" id="{2FD28AE1-BA4E-4027-9A0E-71267BD10F18}"/>
                        </a:ext>
                      </a:extLst>
                    </p:cNvPr>
                    <p:cNvCxnSpPr>
                      <a:cxnSpLocks/>
                      <a:stCxn id="64" idx="6"/>
                      <a:endCxn id="65"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1536563F-97D9-4FA1-AB69-4CE107041E3B}"/>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8" name="Oval 67">
                      <a:extLst>
                        <a:ext uri="{FF2B5EF4-FFF2-40B4-BE49-F238E27FC236}">
                          <a16:creationId xmlns:a16="http://schemas.microsoft.com/office/drawing/2014/main" id="{80E1B7F2-46F5-4488-92B6-BD99F4DA2E5E}"/>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9" name="Straight Connector 68">
                      <a:extLst>
                        <a:ext uri="{FF2B5EF4-FFF2-40B4-BE49-F238E27FC236}">
                          <a16:creationId xmlns:a16="http://schemas.microsoft.com/office/drawing/2014/main" id="{BF39B264-4207-4576-8910-F22B3A9ACE95}"/>
                        </a:ext>
                      </a:extLst>
                    </p:cNvPr>
                    <p:cNvCxnSpPr>
                      <a:cxnSpLocks/>
                      <a:stCxn id="67" idx="6"/>
                      <a:endCxn id="68"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6BE80-FAE1-4DB7-BEEE-046BCC07CA43}"/>
                        </a:ext>
                      </a:extLst>
                    </p:cNvPr>
                    <p:cNvCxnSpPr>
                      <a:cxnSpLocks/>
                      <a:stCxn id="67" idx="4"/>
                      <a:endCxn id="64"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4835944-12A0-4B7F-B07C-1DD0A94D6ABD}"/>
                        </a:ext>
                      </a:extLst>
                    </p:cNvPr>
                    <p:cNvCxnSpPr>
                      <a:cxnSpLocks/>
                      <a:stCxn id="68" idx="4"/>
                      <a:endCxn id="65"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1D0D045-DE6B-45F0-9105-B937591A88CA}"/>
                      </a:ext>
                    </a:extLst>
                  </p:cNvPr>
                  <p:cNvGrpSpPr/>
                  <p:nvPr/>
                </p:nvGrpSpPr>
                <p:grpSpPr>
                  <a:xfrm>
                    <a:off x="7432020" y="5139077"/>
                    <a:ext cx="1386368" cy="1322439"/>
                    <a:chOff x="7510442" y="4853789"/>
                    <a:chExt cx="1386368" cy="1322439"/>
                  </a:xfrm>
                </p:grpSpPr>
                <p:sp>
                  <p:nvSpPr>
                    <p:cNvPr id="56" name="Oval 55">
                      <a:extLst>
                        <a:ext uri="{FF2B5EF4-FFF2-40B4-BE49-F238E27FC236}">
                          <a16:creationId xmlns:a16="http://schemas.microsoft.com/office/drawing/2014/main" id="{6A6B51AC-A455-4CAA-8FEA-FC93646BF0C1}"/>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57" name="Oval 56">
                      <a:extLst>
                        <a:ext uri="{FF2B5EF4-FFF2-40B4-BE49-F238E27FC236}">
                          <a16:creationId xmlns:a16="http://schemas.microsoft.com/office/drawing/2014/main" id="{CDC7C618-FC8E-4267-89B8-56A186E00257}"/>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58" name="Straight Connector 57">
                      <a:extLst>
                        <a:ext uri="{FF2B5EF4-FFF2-40B4-BE49-F238E27FC236}">
                          <a16:creationId xmlns:a16="http://schemas.microsoft.com/office/drawing/2014/main" id="{5A092AD8-940D-4C08-82C8-F6367B99CB16}"/>
                        </a:ext>
                      </a:extLst>
                    </p:cNvPr>
                    <p:cNvCxnSpPr>
                      <a:cxnSpLocks/>
                      <a:stCxn id="56" idx="6"/>
                      <a:endCxn id="57"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451C878-0ED1-4691-BEEF-0D60150280C2}"/>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0" name="Oval 59">
                      <a:extLst>
                        <a:ext uri="{FF2B5EF4-FFF2-40B4-BE49-F238E27FC236}">
                          <a16:creationId xmlns:a16="http://schemas.microsoft.com/office/drawing/2014/main" id="{E9E99FD6-4575-4EFC-8FC3-C22BB473B34A}"/>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1" name="Straight Connector 60">
                      <a:extLst>
                        <a:ext uri="{FF2B5EF4-FFF2-40B4-BE49-F238E27FC236}">
                          <a16:creationId xmlns:a16="http://schemas.microsoft.com/office/drawing/2014/main" id="{C09316C5-E367-47B6-8B4B-44859D7289C5}"/>
                        </a:ext>
                      </a:extLst>
                    </p:cNvPr>
                    <p:cNvCxnSpPr>
                      <a:cxnSpLocks/>
                      <a:stCxn id="59" idx="6"/>
                      <a:endCxn id="60"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6BEF7E9-AE6D-49EF-A384-DF1FA0F0F63F}"/>
                        </a:ext>
                      </a:extLst>
                    </p:cNvPr>
                    <p:cNvCxnSpPr>
                      <a:cxnSpLocks/>
                      <a:stCxn id="59" idx="4"/>
                      <a:endCxn id="56"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F8912F2-7637-44EE-8C3E-FBE6D0B8F56D}"/>
                        </a:ext>
                      </a:extLst>
                    </p:cNvPr>
                    <p:cNvCxnSpPr>
                      <a:cxnSpLocks/>
                      <a:stCxn id="60" idx="4"/>
                      <a:endCxn id="57"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D48252AB-7B83-4B5A-B223-7F94DE14A3D3}"/>
                    </a:ext>
                  </a:extLst>
                </p:cNvPr>
                <p:cNvGrpSpPr/>
                <p:nvPr/>
              </p:nvGrpSpPr>
              <p:grpSpPr>
                <a:xfrm>
                  <a:off x="7484159" y="5330046"/>
                  <a:ext cx="862737" cy="715267"/>
                  <a:chOff x="5928751" y="4327186"/>
                  <a:chExt cx="862737" cy="715267"/>
                </a:xfrm>
              </p:grpSpPr>
              <p:sp>
                <p:nvSpPr>
                  <p:cNvPr id="48" name="Oval 47">
                    <a:extLst>
                      <a:ext uri="{FF2B5EF4-FFF2-40B4-BE49-F238E27FC236}">
                        <a16:creationId xmlns:a16="http://schemas.microsoft.com/office/drawing/2014/main" id="{3A00C7A9-7034-4116-81F9-6AA9C670BF0F}"/>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9301A7-47F4-4467-AA1F-06D7FF9FD0E8}"/>
                          </a:ext>
                        </a:extLst>
                      </p:cNvPr>
                      <p:cNvSpPr txBox="1"/>
                      <p:nvPr/>
                    </p:nvSpPr>
                    <p:spPr>
                      <a:xfrm>
                        <a:off x="5928751" y="445869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rPr>
                                <m:t>0001</m:t>
                              </m:r>
                            </m:oMath>
                          </m:oMathPara>
                        </a14:m>
                        <a:endParaRPr lang="en-CA" sz="800" dirty="0"/>
                      </a:p>
                    </p:txBody>
                  </p:sp>
                </mc:Choice>
                <mc:Fallback xmlns="">
                  <p:sp>
                    <p:nvSpPr>
                      <p:cNvPr id="49" name="TextBox 48">
                        <a:extLst>
                          <a:ext uri="{FF2B5EF4-FFF2-40B4-BE49-F238E27FC236}">
                            <a16:creationId xmlns:a16="http://schemas.microsoft.com/office/drawing/2014/main" id="{4E9301A7-47F4-4467-AA1F-06D7FF9FD0E8}"/>
                          </a:ext>
                        </a:extLst>
                      </p:cNvPr>
                      <p:cNvSpPr txBox="1">
                        <a:spLocks noRot="1" noChangeAspect="1" noMove="1" noResize="1" noEditPoints="1" noAdjustHandles="1" noChangeArrowheads="1" noChangeShapeType="1" noTextEdit="1"/>
                      </p:cNvSpPr>
                      <p:nvPr/>
                    </p:nvSpPr>
                    <p:spPr>
                      <a:xfrm>
                        <a:off x="5928751" y="4458690"/>
                        <a:ext cx="862737" cy="487990"/>
                      </a:xfrm>
                      <a:prstGeom prst="rect">
                        <a:avLst/>
                      </a:prstGeom>
                      <a:blipFill>
                        <a:blip r:embed="rId13"/>
                        <a:stretch>
                          <a:fillRect/>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CF95A166-18F5-4B9F-9D8A-C5E12ACEE2BB}"/>
                    </a:ext>
                  </a:extLst>
                </p:cNvPr>
                <p:cNvGrpSpPr/>
                <p:nvPr/>
              </p:nvGrpSpPr>
              <p:grpSpPr>
                <a:xfrm>
                  <a:off x="10844044" y="2227907"/>
                  <a:ext cx="862737" cy="715267"/>
                  <a:chOff x="5509620" y="5604284"/>
                  <a:chExt cx="862737" cy="715267"/>
                </a:xfrm>
              </p:grpSpPr>
              <p:sp>
                <p:nvSpPr>
                  <p:cNvPr id="46" name="Oval 45">
                    <a:extLst>
                      <a:ext uri="{FF2B5EF4-FFF2-40B4-BE49-F238E27FC236}">
                        <a16:creationId xmlns:a16="http://schemas.microsoft.com/office/drawing/2014/main" id="{80B3015C-8FCF-44BA-991F-FF35CD039BDF}"/>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217F94C-138C-411B-9257-4F774CEE1FE9}"/>
                          </a:ext>
                        </a:extLst>
                      </p:cNvPr>
                      <p:cNvSpPr txBox="1"/>
                      <p:nvPr/>
                    </p:nvSpPr>
                    <p:spPr>
                      <a:xfrm>
                        <a:off x="5509620" y="5740302"/>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rPr>
                                <m:t>1111</m:t>
                              </m:r>
                            </m:oMath>
                          </m:oMathPara>
                        </a14:m>
                        <a:endParaRPr lang="en-CA" sz="800" dirty="0"/>
                      </a:p>
                    </p:txBody>
                  </p:sp>
                </mc:Choice>
                <mc:Fallback xmlns="">
                  <p:sp>
                    <p:nvSpPr>
                      <p:cNvPr id="47" name="TextBox 46">
                        <a:extLst>
                          <a:ext uri="{FF2B5EF4-FFF2-40B4-BE49-F238E27FC236}">
                            <a16:creationId xmlns:a16="http://schemas.microsoft.com/office/drawing/2014/main" id="{F217F94C-138C-411B-9257-4F774CEE1FE9}"/>
                          </a:ext>
                        </a:extLst>
                      </p:cNvPr>
                      <p:cNvSpPr txBox="1">
                        <a:spLocks noRot="1" noChangeAspect="1" noMove="1" noResize="1" noEditPoints="1" noAdjustHandles="1" noChangeArrowheads="1" noChangeShapeType="1" noTextEdit="1"/>
                      </p:cNvSpPr>
                      <p:nvPr/>
                    </p:nvSpPr>
                    <p:spPr>
                      <a:xfrm>
                        <a:off x="5509620" y="5740302"/>
                        <a:ext cx="862737" cy="487990"/>
                      </a:xfrm>
                      <a:prstGeom prst="rect">
                        <a:avLst/>
                      </a:prstGeom>
                      <a:blipFill>
                        <a:blip r:embed="rId14"/>
                        <a:stretch>
                          <a:fillRect/>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A45ACE10-D100-428D-BA01-B41CE55ABD55}"/>
                    </a:ext>
                  </a:extLst>
                </p:cNvPr>
                <p:cNvGrpSpPr/>
                <p:nvPr/>
              </p:nvGrpSpPr>
              <p:grpSpPr>
                <a:xfrm>
                  <a:off x="8584274" y="4356043"/>
                  <a:ext cx="862737" cy="715267"/>
                  <a:chOff x="6317594" y="3734039"/>
                  <a:chExt cx="862737" cy="715267"/>
                </a:xfrm>
              </p:grpSpPr>
              <p:sp>
                <p:nvSpPr>
                  <p:cNvPr id="44" name="Oval 43">
                    <a:extLst>
                      <a:ext uri="{FF2B5EF4-FFF2-40B4-BE49-F238E27FC236}">
                        <a16:creationId xmlns:a16="http://schemas.microsoft.com/office/drawing/2014/main" id="{538D4FF0-D8EA-4868-8E8B-EA816889176D}"/>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163EDF-1246-4C75-A376-478DEAFDBE39}"/>
                          </a:ext>
                        </a:extLst>
                      </p:cNvPr>
                      <p:cNvSpPr txBox="1"/>
                      <p:nvPr/>
                    </p:nvSpPr>
                    <p:spPr>
                      <a:xfrm>
                        <a:off x="6317594"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0011</m:t>
                              </m:r>
                            </m:oMath>
                          </m:oMathPara>
                        </a14:m>
                        <a:endParaRPr lang="en-CA" sz="800" dirty="0">
                          <a:solidFill>
                            <a:schemeClr val="tx1"/>
                          </a:solidFill>
                        </a:endParaRPr>
                      </a:p>
                    </p:txBody>
                  </p:sp>
                </mc:Choice>
                <mc:Fallback xmlns="">
                  <p:sp>
                    <p:nvSpPr>
                      <p:cNvPr id="45" name="TextBox 44">
                        <a:extLst>
                          <a:ext uri="{FF2B5EF4-FFF2-40B4-BE49-F238E27FC236}">
                            <a16:creationId xmlns:a16="http://schemas.microsoft.com/office/drawing/2014/main" id="{FF163EDF-1246-4C75-A376-478DEAFDBE39}"/>
                          </a:ext>
                        </a:extLst>
                      </p:cNvPr>
                      <p:cNvSpPr txBox="1">
                        <a:spLocks noRot="1" noChangeAspect="1" noMove="1" noResize="1" noEditPoints="1" noAdjustHandles="1" noChangeArrowheads="1" noChangeShapeType="1" noTextEdit="1"/>
                      </p:cNvSpPr>
                      <p:nvPr/>
                    </p:nvSpPr>
                    <p:spPr>
                      <a:xfrm>
                        <a:off x="6317594" y="3870057"/>
                        <a:ext cx="862737" cy="487990"/>
                      </a:xfrm>
                      <a:prstGeom prst="rect">
                        <a:avLst/>
                      </a:prstGeom>
                      <a:blipFill>
                        <a:blip r:embed="rId15"/>
                        <a:stretch>
                          <a:fillRect/>
                        </a:stretch>
                      </a:blipFill>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D99807C3-6A0C-44DD-A8CB-D0E1846379A4}"/>
                    </a:ext>
                  </a:extLst>
                </p:cNvPr>
                <p:cNvGrpSpPr/>
                <p:nvPr/>
              </p:nvGrpSpPr>
              <p:grpSpPr>
                <a:xfrm>
                  <a:off x="7494438" y="3175155"/>
                  <a:ext cx="862737" cy="715267"/>
                  <a:chOff x="5227758" y="2553151"/>
                  <a:chExt cx="862737" cy="715267"/>
                </a:xfrm>
              </p:grpSpPr>
              <p:sp>
                <p:nvSpPr>
                  <p:cNvPr id="42" name="Oval 41">
                    <a:extLst>
                      <a:ext uri="{FF2B5EF4-FFF2-40B4-BE49-F238E27FC236}">
                        <a16:creationId xmlns:a16="http://schemas.microsoft.com/office/drawing/2014/main" id="{86E7A104-254B-4F61-B67D-A3DB5CF438FE}"/>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E32EDC-288F-47BD-B528-2F63156E56FF}"/>
                          </a:ext>
                        </a:extLst>
                      </p:cNvPr>
                      <p:cNvSpPr txBox="1"/>
                      <p:nvPr/>
                    </p:nvSpPr>
                    <p:spPr>
                      <a:xfrm>
                        <a:off x="5227758" y="2689169"/>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0101</m:t>
                              </m:r>
                            </m:oMath>
                          </m:oMathPara>
                        </a14:m>
                        <a:endParaRPr lang="en-CA" sz="800" dirty="0">
                          <a:solidFill>
                            <a:schemeClr val="tx1"/>
                          </a:solidFill>
                        </a:endParaRPr>
                      </a:p>
                    </p:txBody>
                  </p:sp>
                </mc:Choice>
                <mc:Fallback xmlns="">
                  <p:sp>
                    <p:nvSpPr>
                      <p:cNvPr id="43" name="TextBox 42">
                        <a:extLst>
                          <a:ext uri="{FF2B5EF4-FFF2-40B4-BE49-F238E27FC236}">
                            <a16:creationId xmlns:a16="http://schemas.microsoft.com/office/drawing/2014/main" id="{E8E32EDC-288F-47BD-B528-2F63156E56FF}"/>
                          </a:ext>
                        </a:extLst>
                      </p:cNvPr>
                      <p:cNvSpPr txBox="1">
                        <a:spLocks noRot="1" noChangeAspect="1" noMove="1" noResize="1" noEditPoints="1" noAdjustHandles="1" noChangeArrowheads="1" noChangeShapeType="1" noTextEdit="1"/>
                      </p:cNvSpPr>
                      <p:nvPr/>
                    </p:nvSpPr>
                    <p:spPr>
                      <a:xfrm>
                        <a:off x="5227758" y="2689169"/>
                        <a:ext cx="862737" cy="487990"/>
                      </a:xfrm>
                      <a:prstGeom prst="rect">
                        <a:avLst/>
                      </a:prstGeom>
                      <a:blipFill>
                        <a:blip r:embed="rId16"/>
                        <a:stretch>
                          <a:fillRect/>
                        </a:stretch>
                      </a:blipFill>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44DA887A-1CB4-40C5-9919-4580E850FE99}"/>
                    </a:ext>
                  </a:extLst>
                </p:cNvPr>
                <p:cNvGrpSpPr/>
                <p:nvPr/>
              </p:nvGrpSpPr>
              <p:grpSpPr>
                <a:xfrm>
                  <a:off x="9743938" y="5317303"/>
                  <a:ext cx="862737" cy="715267"/>
                  <a:chOff x="7477258" y="4695299"/>
                  <a:chExt cx="862737" cy="715267"/>
                </a:xfrm>
              </p:grpSpPr>
              <p:sp>
                <p:nvSpPr>
                  <p:cNvPr id="40" name="Oval 39">
                    <a:extLst>
                      <a:ext uri="{FF2B5EF4-FFF2-40B4-BE49-F238E27FC236}">
                        <a16:creationId xmlns:a16="http://schemas.microsoft.com/office/drawing/2014/main" id="{6CC8CE6A-05AC-4179-9748-5736CBEB58AE}"/>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2A2225D-CA96-4D7D-AB6C-A8B764F2E592}"/>
                          </a:ext>
                        </a:extLst>
                      </p:cNvPr>
                      <p:cNvSpPr txBox="1"/>
                      <p:nvPr/>
                    </p:nvSpPr>
                    <p:spPr>
                      <a:xfrm>
                        <a:off x="7477258" y="483131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1001</m:t>
                              </m:r>
                            </m:oMath>
                          </m:oMathPara>
                        </a14:m>
                        <a:endParaRPr lang="en-CA" sz="800" dirty="0">
                          <a:solidFill>
                            <a:schemeClr val="tx1"/>
                          </a:solidFill>
                        </a:endParaRPr>
                      </a:p>
                    </p:txBody>
                  </p:sp>
                </mc:Choice>
                <mc:Fallback xmlns="">
                  <p:sp>
                    <p:nvSpPr>
                      <p:cNvPr id="41" name="TextBox 40">
                        <a:extLst>
                          <a:ext uri="{FF2B5EF4-FFF2-40B4-BE49-F238E27FC236}">
                            <a16:creationId xmlns:a16="http://schemas.microsoft.com/office/drawing/2014/main" id="{E2A2225D-CA96-4D7D-AB6C-A8B764F2E592}"/>
                          </a:ext>
                        </a:extLst>
                      </p:cNvPr>
                      <p:cNvSpPr txBox="1">
                        <a:spLocks noRot="1" noChangeAspect="1" noMove="1" noResize="1" noEditPoints="1" noAdjustHandles="1" noChangeArrowheads="1" noChangeShapeType="1" noTextEdit="1"/>
                      </p:cNvSpPr>
                      <p:nvPr/>
                    </p:nvSpPr>
                    <p:spPr>
                      <a:xfrm>
                        <a:off x="7477258" y="4831317"/>
                        <a:ext cx="862737" cy="487990"/>
                      </a:xfrm>
                      <a:prstGeom prst="rect">
                        <a:avLst/>
                      </a:prstGeom>
                      <a:blipFill>
                        <a:blip r:embed="rId17"/>
                        <a:stretch>
                          <a:fillRect/>
                        </a:stretch>
                      </a:blipFill>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0B223454-2F86-41FA-901F-119A2E872A4F}"/>
                    </a:ext>
                  </a:extLst>
                </p:cNvPr>
                <p:cNvGrpSpPr/>
                <p:nvPr/>
              </p:nvGrpSpPr>
              <p:grpSpPr>
                <a:xfrm>
                  <a:off x="9743937" y="3182169"/>
                  <a:ext cx="862737" cy="715267"/>
                  <a:chOff x="7477257" y="2560165"/>
                  <a:chExt cx="862737" cy="715267"/>
                </a:xfrm>
              </p:grpSpPr>
              <p:sp>
                <p:nvSpPr>
                  <p:cNvPr id="38" name="Oval 37">
                    <a:extLst>
                      <a:ext uri="{FF2B5EF4-FFF2-40B4-BE49-F238E27FC236}">
                        <a16:creationId xmlns:a16="http://schemas.microsoft.com/office/drawing/2014/main" id="{FAFED49D-9B81-4297-A913-FAFD500863DA}"/>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F2FC555-82A4-4D63-93BA-E1F01C5912BA}"/>
                          </a:ext>
                        </a:extLst>
                      </p:cNvPr>
                      <p:cNvSpPr txBox="1"/>
                      <p:nvPr/>
                    </p:nvSpPr>
                    <p:spPr>
                      <a:xfrm>
                        <a:off x="7477257" y="2696183"/>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1101</m:t>
                              </m:r>
                            </m:oMath>
                          </m:oMathPara>
                        </a14:m>
                        <a:endParaRPr lang="en-CA" sz="800" dirty="0">
                          <a:solidFill>
                            <a:schemeClr val="tx1"/>
                          </a:solidFill>
                        </a:endParaRPr>
                      </a:p>
                    </p:txBody>
                  </p:sp>
                </mc:Choice>
                <mc:Fallback xmlns="">
                  <p:sp>
                    <p:nvSpPr>
                      <p:cNvPr id="39" name="TextBox 38">
                        <a:extLst>
                          <a:ext uri="{FF2B5EF4-FFF2-40B4-BE49-F238E27FC236}">
                            <a16:creationId xmlns:a16="http://schemas.microsoft.com/office/drawing/2014/main" id="{3F2FC555-82A4-4D63-93BA-E1F01C5912BA}"/>
                          </a:ext>
                        </a:extLst>
                      </p:cNvPr>
                      <p:cNvSpPr txBox="1">
                        <a:spLocks noRot="1" noChangeAspect="1" noMove="1" noResize="1" noEditPoints="1" noAdjustHandles="1" noChangeArrowheads="1" noChangeShapeType="1" noTextEdit="1"/>
                      </p:cNvSpPr>
                      <p:nvPr/>
                    </p:nvSpPr>
                    <p:spPr>
                      <a:xfrm>
                        <a:off x="7477257" y="2696183"/>
                        <a:ext cx="862737" cy="487990"/>
                      </a:xfrm>
                      <a:prstGeom prst="rect">
                        <a:avLst/>
                      </a:prstGeom>
                      <a:blipFill>
                        <a:blip r:embed="rId18"/>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7E4ED437-6E2E-4C2F-81FC-3CEF2F0C217A}"/>
                    </a:ext>
                  </a:extLst>
                </p:cNvPr>
                <p:cNvGrpSpPr/>
                <p:nvPr/>
              </p:nvGrpSpPr>
              <p:grpSpPr>
                <a:xfrm>
                  <a:off x="10833366" y="4356043"/>
                  <a:ext cx="862737" cy="715267"/>
                  <a:chOff x="8566686" y="3734039"/>
                  <a:chExt cx="862737" cy="715267"/>
                </a:xfrm>
              </p:grpSpPr>
              <p:sp>
                <p:nvSpPr>
                  <p:cNvPr id="36" name="Oval 35">
                    <a:extLst>
                      <a:ext uri="{FF2B5EF4-FFF2-40B4-BE49-F238E27FC236}">
                        <a16:creationId xmlns:a16="http://schemas.microsoft.com/office/drawing/2014/main" id="{452CC1BC-E81C-4CFD-84DD-F09C69BFFF1C}"/>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5B8613-6C4F-4C3F-B4ED-04C41BF122AC}"/>
                          </a:ext>
                        </a:extLst>
                      </p:cNvPr>
                      <p:cNvSpPr txBox="1"/>
                      <p:nvPr/>
                    </p:nvSpPr>
                    <p:spPr>
                      <a:xfrm>
                        <a:off x="8566686"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1011</m:t>
                              </m:r>
                            </m:oMath>
                          </m:oMathPara>
                        </a14:m>
                        <a:endParaRPr lang="en-CA" sz="800" dirty="0">
                          <a:solidFill>
                            <a:schemeClr val="tx1"/>
                          </a:solidFill>
                        </a:endParaRPr>
                      </a:p>
                    </p:txBody>
                  </p:sp>
                </mc:Choice>
                <mc:Fallback xmlns="">
                  <p:sp>
                    <p:nvSpPr>
                      <p:cNvPr id="37" name="TextBox 36">
                        <a:extLst>
                          <a:ext uri="{FF2B5EF4-FFF2-40B4-BE49-F238E27FC236}">
                            <a16:creationId xmlns:a16="http://schemas.microsoft.com/office/drawing/2014/main" id="{A95B8613-6C4F-4C3F-B4ED-04C41BF122AC}"/>
                          </a:ext>
                        </a:extLst>
                      </p:cNvPr>
                      <p:cNvSpPr txBox="1">
                        <a:spLocks noRot="1" noChangeAspect="1" noMove="1" noResize="1" noEditPoints="1" noAdjustHandles="1" noChangeArrowheads="1" noChangeShapeType="1" noTextEdit="1"/>
                      </p:cNvSpPr>
                      <p:nvPr/>
                    </p:nvSpPr>
                    <p:spPr>
                      <a:xfrm>
                        <a:off x="8566686" y="3870057"/>
                        <a:ext cx="862737" cy="487990"/>
                      </a:xfrm>
                      <a:prstGeom prst="rect">
                        <a:avLst/>
                      </a:prstGeom>
                      <a:blipFill>
                        <a:blip r:embed="rId19"/>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E9606524-1E62-4139-851E-F853950F1430}"/>
                    </a:ext>
                  </a:extLst>
                </p:cNvPr>
                <p:cNvGrpSpPr/>
                <p:nvPr/>
              </p:nvGrpSpPr>
              <p:grpSpPr>
                <a:xfrm>
                  <a:off x="8584274" y="2218466"/>
                  <a:ext cx="862737" cy="715267"/>
                  <a:chOff x="6317594" y="1596462"/>
                  <a:chExt cx="862737" cy="715267"/>
                </a:xfrm>
              </p:grpSpPr>
              <p:sp>
                <p:nvSpPr>
                  <p:cNvPr id="34" name="Oval 33">
                    <a:extLst>
                      <a:ext uri="{FF2B5EF4-FFF2-40B4-BE49-F238E27FC236}">
                        <a16:creationId xmlns:a16="http://schemas.microsoft.com/office/drawing/2014/main" id="{5F70FE14-28FF-46BA-BC89-59B6AFF08E3B}"/>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DD3D54-6F33-46F0-A1C4-1E966C058B2F}"/>
                          </a:ext>
                        </a:extLst>
                      </p:cNvPr>
                      <p:cNvSpPr txBox="1"/>
                      <p:nvPr/>
                    </p:nvSpPr>
                    <p:spPr>
                      <a:xfrm>
                        <a:off x="6317594" y="173248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0111</m:t>
                              </m:r>
                            </m:oMath>
                          </m:oMathPara>
                        </a14:m>
                        <a:endParaRPr lang="en-CA" sz="800" dirty="0">
                          <a:solidFill>
                            <a:schemeClr val="tx1"/>
                          </a:solidFill>
                        </a:endParaRPr>
                      </a:p>
                    </p:txBody>
                  </p:sp>
                </mc:Choice>
                <mc:Fallback xmlns="">
                  <p:sp>
                    <p:nvSpPr>
                      <p:cNvPr id="35" name="TextBox 34">
                        <a:extLst>
                          <a:ext uri="{FF2B5EF4-FFF2-40B4-BE49-F238E27FC236}">
                            <a16:creationId xmlns:a16="http://schemas.microsoft.com/office/drawing/2014/main" id="{FCDD3D54-6F33-46F0-A1C4-1E966C058B2F}"/>
                          </a:ext>
                        </a:extLst>
                      </p:cNvPr>
                      <p:cNvSpPr txBox="1">
                        <a:spLocks noRot="1" noChangeAspect="1" noMove="1" noResize="1" noEditPoints="1" noAdjustHandles="1" noChangeArrowheads="1" noChangeShapeType="1" noTextEdit="1"/>
                      </p:cNvSpPr>
                      <p:nvPr/>
                    </p:nvSpPr>
                    <p:spPr>
                      <a:xfrm>
                        <a:off x="6317594" y="1732480"/>
                        <a:ext cx="862737" cy="487990"/>
                      </a:xfrm>
                      <a:prstGeom prst="rect">
                        <a:avLst/>
                      </a:prstGeom>
                      <a:blipFill>
                        <a:blip r:embed="rId20"/>
                        <a:stretch>
                          <a:fillRect/>
                        </a:stretch>
                      </a:blipFill>
                    </p:spPr>
                    <p:txBody>
                      <a:bodyPr/>
                      <a:lstStyle/>
                      <a:p>
                        <a:r>
                          <a:rPr lang="en-CA">
                            <a:noFill/>
                          </a:rPr>
                          <a:t> </a:t>
                        </a:r>
                      </a:p>
                    </p:txBody>
                  </p:sp>
                </mc:Fallback>
              </mc:AlternateContent>
            </p:grpSp>
          </p:grpSp>
          <p:cxnSp>
            <p:nvCxnSpPr>
              <p:cNvPr id="17" name="Straight Connector 16">
                <a:extLst>
                  <a:ext uri="{FF2B5EF4-FFF2-40B4-BE49-F238E27FC236}">
                    <a16:creationId xmlns:a16="http://schemas.microsoft.com/office/drawing/2014/main" id="{030A96C0-7027-4898-933E-3C90148C0961}"/>
                  </a:ext>
                </a:extLst>
              </p:cNvPr>
              <p:cNvCxnSpPr>
                <a:stCxn id="95" idx="5"/>
                <a:endCxn id="48" idx="1"/>
              </p:cNvCxnSpPr>
              <p:nvPr/>
            </p:nvCxnSpPr>
            <p:spPr>
              <a:xfrm>
                <a:off x="4629052" y="4011751"/>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CEBE7-07BE-4106-AEE7-F361BBCE6C66}"/>
                  </a:ext>
                </a:extLst>
              </p:cNvPr>
              <p:cNvCxnSpPr/>
              <p:nvPr/>
            </p:nvCxnSpPr>
            <p:spPr>
              <a:xfrm>
                <a:off x="4673017" y="1845271"/>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2BB47-E2F6-45DC-91AC-92ACA9F7D90C}"/>
                  </a:ext>
                </a:extLst>
              </p:cNvPr>
              <p:cNvCxnSpPr/>
              <p:nvPr/>
            </p:nvCxnSpPr>
            <p:spPr>
              <a:xfrm>
                <a:off x="6932939" y="4018938"/>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A09185-B093-4B46-A919-A275F3D81E6B}"/>
                  </a:ext>
                </a:extLst>
              </p:cNvPr>
              <p:cNvCxnSpPr/>
              <p:nvPr/>
            </p:nvCxnSpPr>
            <p:spPr>
              <a:xfrm>
                <a:off x="8067532" y="3011878"/>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69EE77-1193-4B7F-A428-5A271E0028AC}"/>
                  </a:ext>
                </a:extLst>
              </p:cNvPr>
              <p:cNvCxnSpPr/>
              <p:nvPr/>
            </p:nvCxnSpPr>
            <p:spPr>
              <a:xfrm>
                <a:off x="5763172" y="3010042"/>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D409A5-3426-4499-A8A9-1663633EF81F}"/>
                  </a:ext>
                </a:extLst>
              </p:cNvPr>
              <p:cNvCxnSpPr/>
              <p:nvPr/>
            </p:nvCxnSpPr>
            <p:spPr>
              <a:xfrm>
                <a:off x="6952698" y="1819449"/>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58320D-2788-40D2-8610-CB39B796B028}"/>
                  </a:ext>
                </a:extLst>
              </p:cNvPr>
              <p:cNvCxnSpPr/>
              <p:nvPr/>
            </p:nvCxnSpPr>
            <p:spPr>
              <a:xfrm>
                <a:off x="5828522" y="850233"/>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D638FC-4FC9-4360-B941-0212D21D6EF9}"/>
                  </a:ext>
                </a:extLst>
              </p:cNvPr>
              <p:cNvCxnSpPr/>
              <p:nvPr/>
            </p:nvCxnSpPr>
            <p:spPr>
              <a:xfrm>
                <a:off x="8148498" y="823970"/>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F05DE77-FD31-4ABA-8FF0-93711414D652}"/>
                </a:ext>
              </a:extLst>
            </p:cNvPr>
            <p:cNvSpPr txBox="1"/>
            <p:nvPr/>
          </p:nvSpPr>
          <p:spPr>
            <a:xfrm>
              <a:off x="625642" y="5751095"/>
              <a:ext cx="3677738" cy="769441"/>
            </a:xfrm>
            <a:prstGeom prst="rect">
              <a:avLst/>
            </a:prstGeom>
            <a:noFill/>
          </p:spPr>
          <p:txBody>
            <a:bodyPr wrap="none" rtlCol="0">
              <a:spAutoFit/>
            </a:bodyPr>
            <a:lstStyle/>
            <a:p>
              <a:r>
                <a:rPr lang="en-US" sz="4400" dirty="0"/>
                <a:t>Message Space</a:t>
              </a:r>
              <a:endParaRPr lang="en-CA" sz="4400" dirty="0"/>
            </a:p>
          </p:txBody>
        </p:sp>
      </p:grpSp>
      <p:grpSp>
        <p:nvGrpSpPr>
          <p:cNvPr id="4" name="Group 3">
            <a:extLst>
              <a:ext uri="{FF2B5EF4-FFF2-40B4-BE49-F238E27FC236}">
                <a16:creationId xmlns:a16="http://schemas.microsoft.com/office/drawing/2014/main" id="{8C481F49-168C-4174-804D-AC8204F0B9A9}"/>
              </a:ext>
            </a:extLst>
          </p:cNvPr>
          <p:cNvGrpSpPr/>
          <p:nvPr/>
        </p:nvGrpSpPr>
        <p:grpSpPr>
          <a:xfrm>
            <a:off x="7507704" y="0"/>
            <a:ext cx="4298507" cy="4601833"/>
            <a:chOff x="7507704" y="1902661"/>
            <a:chExt cx="4298507" cy="4601833"/>
          </a:xfrm>
        </p:grpSpPr>
        <p:pic>
          <p:nvPicPr>
            <p:cNvPr id="11" name="Picture 10">
              <a:extLst>
                <a:ext uri="{FF2B5EF4-FFF2-40B4-BE49-F238E27FC236}">
                  <a16:creationId xmlns:a16="http://schemas.microsoft.com/office/drawing/2014/main" id="{2C4B712B-0A01-49E9-B24D-4FF4A8324A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07704" y="1902661"/>
              <a:ext cx="3705728" cy="3458680"/>
            </a:xfrm>
            <a:prstGeom prst="rect">
              <a:avLst/>
            </a:prstGeom>
          </p:spPr>
        </p:pic>
        <p:sp>
          <p:nvSpPr>
            <p:cNvPr id="119" name="TextBox 118">
              <a:extLst>
                <a:ext uri="{FF2B5EF4-FFF2-40B4-BE49-F238E27FC236}">
                  <a16:creationId xmlns:a16="http://schemas.microsoft.com/office/drawing/2014/main" id="{EC6E5585-D5E5-45A4-B302-C3612FAEB5EC}"/>
                </a:ext>
              </a:extLst>
            </p:cNvPr>
            <p:cNvSpPr txBox="1"/>
            <p:nvPr/>
          </p:nvSpPr>
          <p:spPr>
            <a:xfrm>
              <a:off x="7790047" y="5735053"/>
              <a:ext cx="4016164" cy="769441"/>
            </a:xfrm>
            <a:prstGeom prst="rect">
              <a:avLst/>
            </a:prstGeom>
            <a:noFill/>
          </p:spPr>
          <p:txBody>
            <a:bodyPr wrap="none" rtlCol="0">
              <a:spAutoFit/>
            </a:bodyPr>
            <a:lstStyle/>
            <a:p>
              <a:r>
                <a:rPr lang="en-US" sz="4400" dirty="0"/>
                <a:t>Codeword Space</a:t>
              </a:r>
              <a:endParaRPr lang="en-CA" sz="4400" dirty="0"/>
            </a:p>
          </p:txBody>
        </p:sp>
      </p:gr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FDE81E4D-A815-4C92-A1B4-BEBBAE3E2D7B}"/>
                  </a:ext>
                </a:extLst>
              </p:cNvPr>
              <p:cNvSpPr/>
              <p:nvPr/>
            </p:nvSpPr>
            <p:spPr>
              <a:xfrm>
                <a:off x="819150" y="4908173"/>
                <a:ext cx="3333750" cy="10156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[1 1 0 1]</m:t>
                      </m:r>
                    </m:oMath>
                  </m:oMathPara>
                </a14:m>
                <a:endParaRPr lang="en-US" sz="6000" dirty="0"/>
              </a:p>
            </p:txBody>
          </p:sp>
        </mc:Choice>
        <mc:Fallback xmlns="">
          <p:sp>
            <p:nvSpPr>
              <p:cNvPr id="123" name="Rectangle 122">
                <a:extLst>
                  <a:ext uri="{FF2B5EF4-FFF2-40B4-BE49-F238E27FC236}">
                    <a16:creationId xmlns:a16="http://schemas.microsoft.com/office/drawing/2014/main" id="{FDE81E4D-A815-4C92-A1B4-BEBBAE3E2D7B}"/>
                  </a:ext>
                </a:extLst>
              </p:cNvPr>
              <p:cNvSpPr>
                <a:spLocks noRot="1" noChangeAspect="1" noMove="1" noResize="1" noEditPoints="1" noAdjustHandles="1" noChangeArrowheads="1" noChangeShapeType="1" noTextEdit="1"/>
              </p:cNvSpPr>
              <p:nvPr/>
            </p:nvSpPr>
            <p:spPr>
              <a:xfrm>
                <a:off x="819150" y="4908173"/>
                <a:ext cx="3333750" cy="1015663"/>
              </a:xfrm>
              <a:prstGeom prst="rect">
                <a:avLst/>
              </a:prstGeom>
              <a:blipFill>
                <a:blip r:embed="rId22"/>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6138BD93-DA67-4EDE-AECD-9ADFD25CBA69}"/>
              </a:ext>
            </a:extLst>
          </p:cNvPr>
          <p:cNvGrpSpPr/>
          <p:nvPr/>
        </p:nvGrpSpPr>
        <p:grpSpPr>
          <a:xfrm>
            <a:off x="4643359" y="431465"/>
            <a:ext cx="2996141" cy="3229216"/>
            <a:chOff x="4643359" y="431465"/>
            <a:chExt cx="2996141" cy="3229216"/>
          </a:xfrm>
        </p:grpSpPr>
        <p:grpSp>
          <p:nvGrpSpPr>
            <p:cNvPr id="121" name="Group 120">
              <a:extLst>
                <a:ext uri="{FF2B5EF4-FFF2-40B4-BE49-F238E27FC236}">
                  <a16:creationId xmlns:a16="http://schemas.microsoft.com/office/drawing/2014/main" id="{18430222-5E8E-476E-A929-A97EE16A53E1}"/>
                </a:ext>
              </a:extLst>
            </p:cNvPr>
            <p:cNvGrpSpPr/>
            <p:nvPr/>
          </p:nvGrpSpPr>
          <p:grpSpPr>
            <a:xfrm>
              <a:off x="4836694" y="431465"/>
              <a:ext cx="2671011" cy="1949785"/>
              <a:chOff x="4740442" y="2310063"/>
              <a:chExt cx="2671011" cy="2574755"/>
            </a:xfrm>
          </p:grpSpPr>
          <p:sp>
            <p:nvSpPr>
              <p:cNvPr id="8" name="Arrow: Right 7">
                <a:extLst>
                  <a:ext uri="{FF2B5EF4-FFF2-40B4-BE49-F238E27FC236}">
                    <a16:creationId xmlns:a16="http://schemas.microsoft.com/office/drawing/2014/main" id="{B491B4F3-A320-42A9-BC2C-D9F5EC4569D2}"/>
                  </a:ext>
                </a:extLst>
              </p:cNvPr>
              <p:cNvSpPr/>
              <p:nvPr/>
            </p:nvSpPr>
            <p:spPr>
              <a:xfrm>
                <a:off x="4740442" y="2310063"/>
                <a:ext cx="2671011" cy="2574755"/>
              </a:xfrm>
              <a:prstGeom prst="rightArrow">
                <a:avLst>
                  <a:gd name="adj1" fmla="val 78037"/>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0" name="TextBox 119">
                <a:extLst>
                  <a:ext uri="{FF2B5EF4-FFF2-40B4-BE49-F238E27FC236}">
                    <a16:creationId xmlns:a16="http://schemas.microsoft.com/office/drawing/2014/main" id="{74EDC404-AB82-45F3-BE5F-1255FEEAC691}"/>
                  </a:ext>
                </a:extLst>
              </p:cNvPr>
              <p:cNvSpPr txBox="1"/>
              <p:nvPr/>
            </p:nvSpPr>
            <p:spPr>
              <a:xfrm>
                <a:off x="4791470" y="2756047"/>
                <a:ext cx="2314031" cy="1747645"/>
              </a:xfrm>
              <a:prstGeom prst="rect">
                <a:avLst/>
              </a:prstGeom>
              <a:noFill/>
            </p:spPr>
            <p:txBody>
              <a:bodyPr wrap="none" rtlCol="0">
                <a:spAutoFit/>
              </a:bodyPr>
              <a:lstStyle/>
              <a:p>
                <a:pPr algn="ctr"/>
                <a:r>
                  <a:rPr lang="en-US" sz="4000" dirty="0"/>
                  <a:t>Generator</a:t>
                </a:r>
              </a:p>
              <a:p>
                <a:pPr algn="ctr"/>
                <a:r>
                  <a:rPr lang="en-US" sz="4000" dirty="0"/>
                  <a:t>Matrix</a:t>
                </a:r>
                <a:endParaRPr lang="en-CA" sz="4000" dirty="0"/>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A9AE1A5-1E38-4A66-A843-15FFDAC11E7A}"/>
                    </a:ext>
                  </a:extLst>
                </p:cNvPr>
                <p:cNvSpPr/>
                <p:nvPr/>
              </p:nvSpPr>
              <p:spPr>
                <a:xfrm>
                  <a:off x="4643359" y="2434448"/>
                  <a:ext cx="2996141" cy="1226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solidFill>
                                  <a:srgbClr val="00B050"/>
                                </a:solidFill>
                                <a:latin typeface="Cambria Math" panose="02040503050406030204" pitchFamily="18" charset="0"/>
                              </a:rPr>
                            </m:ctrlPr>
                          </m:dPr>
                          <m:e>
                            <m:m>
                              <m:mPr>
                                <m:mcs>
                                  <m:mc>
                                    <m:mcPr>
                                      <m:count m:val="3"/>
                                      <m:mcJc m:val="center"/>
                                    </m:mcPr>
                                  </m:mc>
                                </m:mcs>
                                <m:ctrlPr>
                                  <a:rPr lang="en-US" sz="2000" i="1">
                                    <a:solidFill>
                                      <a:srgbClr val="00B050"/>
                                    </a:solidFill>
                                    <a:latin typeface="Cambria Math" panose="02040503050406030204" pitchFamily="18" charset="0"/>
                                  </a:rPr>
                                </m:ctrlPr>
                              </m:mPr>
                              <m:mr>
                                <m:e>
                                  <m:m>
                                    <m:mPr>
                                      <m:mcs>
                                        <m:mc>
                                          <m:mcPr>
                                            <m:count m:val="2"/>
                                            <m:mcJc m:val="center"/>
                                          </m:mcPr>
                                        </m:mc>
                                      </m:mcs>
                                      <m:ctrlPr>
                                        <a:rPr lang="en-US" sz="2000" i="1">
                                          <a:solidFill>
                                            <a:srgbClr val="00B050"/>
                                          </a:solidFill>
                                          <a:latin typeface="Cambria Math" panose="02040503050406030204" pitchFamily="18" charset="0"/>
                                        </a:rPr>
                                      </m:ctrlPr>
                                    </m:mPr>
                                    <m:mr>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qArr>
                                      </m:e>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qArr>
                                      </m:e>
                                    </m:mr>
                                  </m:m>
                                </m:e>
                                <m:e>
                                  <m:m>
                                    <m:mPr>
                                      <m:mcs>
                                        <m:mc>
                                          <m:mcPr>
                                            <m:count m:val="3"/>
                                            <m:mcJc m:val="center"/>
                                          </m:mcPr>
                                        </m:mc>
                                      </m:mcs>
                                      <m:ctrlPr>
                                        <a:rPr lang="en-US" sz="2000" i="1">
                                          <a:solidFill>
                                            <a:srgbClr val="00B050"/>
                                          </a:solidFill>
                                          <a:latin typeface="Cambria Math" panose="02040503050406030204" pitchFamily="18" charset="0"/>
                                        </a:rPr>
                                      </m:ctrlPr>
                                    </m:mPr>
                                    <m:mr>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qArr>
                                      </m:e>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qArr>
                                      </m:e>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qArr>
                                      </m:e>
                                    </m:mr>
                                  </m:m>
                                </m:e>
                                <m:e>
                                  <m:m>
                                    <m:mPr>
                                      <m:mcs>
                                        <m:mc>
                                          <m:mcPr>
                                            <m:count m:val="2"/>
                                            <m:mcJc m:val="center"/>
                                          </m:mcPr>
                                        </m:mc>
                                      </m:mcs>
                                      <m:ctrlPr>
                                        <a:rPr lang="en-US" sz="2000" i="1">
                                          <a:solidFill>
                                            <a:srgbClr val="00B050"/>
                                          </a:solidFill>
                                          <a:latin typeface="Cambria Math" panose="02040503050406030204" pitchFamily="18" charset="0"/>
                                        </a:rPr>
                                      </m:ctrlPr>
                                    </m:mPr>
                                    <m:mr>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1</m:t>
                                            </m:r>
                                          </m:e>
                                        </m:eqArr>
                                      </m:e>
                                      <m:e>
                                        <m:eqArr>
                                          <m:eqArrPr>
                                            <m:ctrlPr>
                                              <a:rPr lang="en-US" sz="2000" i="1">
                                                <a:solidFill>
                                                  <a:srgbClr val="00B050"/>
                                                </a:solidFill>
                                                <a:latin typeface="Cambria Math" panose="02040503050406030204" pitchFamily="18" charset="0"/>
                                              </a:rPr>
                                            </m:ctrlPr>
                                          </m:eqArrPr>
                                          <m:e>
                                            <m:r>
                                              <a:rPr lang="en-US" sz="2000" i="1">
                                                <a:solidFill>
                                                  <a:srgbClr val="00B050"/>
                                                </a:solidFill>
                                                <a:latin typeface="Cambria Math" panose="02040503050406030204" pitchFamily="18" charset="0"/>
                                              </a:rPr>
                                              <m:t>0</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1</m:t>
                                            </m:r>
                                          </m:e>
                                          <m:e>
                                            <m:r>
                                              <a:rPr lang="en-US" sz="2000" i="1">
                                                <a:solidFill>
                                                  <a:srgbClr val="00B050"/>
                                                </a:solidFill>
                                                <a:latin typeface="Cambria Math" panose="02040503050406030204" pitchFamily="18" charset="0"/>
                                              </a:rPr>
                                              <m:t>1</m:t>
                                            </m:r>
                                          </m:e>
                                        </m:eqArr>
                                      </m:e>
                                    </m:mr>
                                  </m:m>
                                </m:e>
                              </m:mr>
                            </m:m>
                          </m:e>
                        </m:d>
                      </m:oMath>
                    </m:oMathPara>
                  </a14:m>
                  <a:endParaRPr lang="en-CA" sz="2000" dirty="0">
                    <a:solidFill>
                      <a:srgbClr val="00B050"/>
                    </a:solidFill>
                  </a:endParaRPr>
                </a:p>
              </p:txBody>
            </p:sp>
          </mc:Choice>
          <mc:Fallback xmlns="">
            <p:sp>
              <p:nvSpPr>
                <p:cNvPr id="10" name="Rectangle 9">
                  <a:extLst>
                    <a:ext uri="{FF2B5EF4-FFF2-40B4-BE49-F238E27FC236}">
                      <a16:creationId xmlns:a16="http://schemas.microsoft.com/office/drawing/2014/main" id="{AA9AE1A5-1E38-4A66-A843-15FFDAC11E7A}"/>
                    </a:ext>
                  </a:extLst>
                </p:cNvPr>
                <p:cNvSpPr>
                  <a:spLocks noRot="1" noChangeAspect="1" noMove="1" noResize="1" noEditPoints="1" noAdjustHandles="1" noChangeArrowheads="1" noChangeShapeType="1" noTextEdit="1"/>
                </p:cNvSpPr>
                <p:nvPr/>
              </p:nvSpPr>
              <p:spPr>
                <a:xfrm>
                  <a:off x="4643359" y="2434448"/>
                  <a:ext cx="2996141" cy="1226233"/>
                </a:xfrm>
                <a:prstGeom prst="rect">
                  <a:avLst/>
                </a:prstGeom>
                <a:blipFill>
                  <a:blip r:embed="rId2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EE3EF71F-67E8-4D61-9B1B-F1B13337A238}"/>
                  </a:ext>
                </a:extLst>
              </p:cNvPr>
              <p:cNvSpPr/>
              <p:nvPr/>
            </p:nvSpPr>
            <p:spPr>
              <a:xfrm>
                <a:off x="7467600" y="4927223"/>
                <a:ext cx="4819650" cy="10156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[1 1 0 1 1 0 0]</m:t>
                      </m:r>
                    </m:oMath>
                  </m:oMathPara>
                </a14:m>
                <a:endParaRPr lang="en-US" sz="6000" dirty="0"/>
              </a:p>
            </p:txBody>
          </p:sp>
        </mc:Choice>
        <mc:Fallback xmlns="">
          <p:sp>
            <p:nvSpPr>
              <p:cNvPr id="126" name="Rectangle 125">
                <a:extLst>
                  <a:ext uri="{FF2B5EF4-FFF2-40B4-BE49-F238E27FC236}">
                    <a16:creationId xmlns:a16="http://schemas.microsoft.com/office/drawing/2014/main" id="{EE3EF71F-67E8-4D61-9B1B-F1B13337A238}"/>
                  </a:ext>
                </a:extLst>
              </p:cNvPr>
              <p:cNvSpPr>
                <a:spLocks noRot="1" noChangeAspect="1" noMove="1" noResize="1" noEditPoints="1" noAdjustHandles="1" noChangeArrowheads="1" noChangeShapeType="1" noTextEdit="1"/>
              </p:cNvSpPr>
              <p:nvPr/>
            </p:nvSpPr>
            <p:spPr>
              <a:xfrm>
                <a:off x="7467600" y="4927223"/>
                <a:ext cx="4819650" cy="1015663"/>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16" name="Ink 15">
                <a:extLst>
                  <a:ext uri="{FF2B5EF4-FFF2-40B4-BE49-F238E27FC236}">
                    <a16:creationId xmlns:a16="http://schemas.microsoft.com/office/drawing/2014/main" id="{9A7C6D8C-A5BC-4F58-A0B2-5F6404BC64E7}"/>
                  </a:ext>
                </a:extLst>
              </p14:cNvPr>
              <p14:cNvContentPartPr/>
              <p14:nvPr>
                <p:extLst>
                  <p:ext uri="{42D2F446-02D8-4167-A562-619A0277C38B}">
                    <p15:isNarration xmlns:p15="http://schemas.microsoft.com/office/powerpoint/2012/main" val="1"/>
                  </p:ext>
                </p:extLst>
              </p14:nvPr>
            </p14:nvContentPartPr>
            <p14:xfrm>
              <a:off x="4134240" y="5190840"/>
              <a:ext cx="3254400" cy="394920"/>
            </p14:xfrm>
          </p:contentPart>
        </mc:Choice>
        <mc:Fallback xmlns="">
          <p:pic>
            <p:nvPicPr>
              <p:cNvPr id="16" name="Ink 15">
                <a:extLst>
                  <a:ext uri="{FF2B5EF4-FFF2-40B4-BE49-F238E27FC236}">
                    <a16:creationId xmlns:a16="http://schemas.microsoft.com/office/drawing/2014/main" id="{9A7C6D8C-A5BC-4F58-A0B2-5F6404BC64E7}"/>
                  </a:ext>
                </a:extLst>
              </p:cNvPr>
              <p:cNvPicPr>
                <a:picLocks noGrp="1" noRot="1" noChangeAspect="1" noMove="1" noResize="1" noEditPoints="1" noAdjustHandles="1" noChangeArrowheads="1" noChangeShapeType="1"/>
              </p:cNvPicPr>
              <p:nvPr/>
            </p:nvPicPr>
            <p:blipFill>
              <a:blip r:embed="rId26"/>
              <a:stretch>
                <a:fillRect/>
              </a:stretch>
            </p:blipFill>
            <p:spPr>
              <a:xfrm>
                <a:off x="4124880" y="5181480"/>
                <a:ext cx="3273120" cy="413640"/>
              </a:xfrm>
              <a:prstGeom prst="rect">
                <a:avLst/>
              </a:prstGeom>
            </p:spPr>
          </p:pic>
        </mc:Fallback>
      </mc:AlternateContent>
    </p:spTree>
    <p:custDataLst>
      <p:tags r:id="rId1"/>
    </p:custDataLst>
    <p:extLst>
      <p:ext uri="{BB962C8B-B14F-4D97-AF65-F5344CB8AC3E}">
        <p14:creationId xmlns:p14="http://schemas.microsoft.com/office/powerpoint/2010/main" val="658717925"/>
      </p:ext>
    </p:extLst>
  </p:cSld>
  <p:clrMapOvr>
    <a:masterClrMapping/>
  </p:clrMapOvr>
  <mc:AlternateContent xmlns:mc="http://schemas.openxmlformats.org/markup-compatibility/2006" xmlns:p14="http://schemas.microsoft.com/office/powerpoint/2010/main">
    <mc:Choice Requires="p14">
      <p:transition spd="slow" p14:dur="2000" advTm="11347"/>
    </mc:Choice>
    <mc:Fallback xmlns="">
      <p:transition spd="slow" advTm="11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ADAAD2-2B10-4BB4-945D-81E4238AD4E7}"/>
              </a:ext>
            </a:extLst>
          </p:cNvPr>
          <p:cNvGrpSpPr/>
          <p:nvPr/>
        </p:nvGrpSpPr>
        <p:grpSpPr>
          <a:xfrm>
            <a:off x="625642" y="500862"/>
            <a:ext cx="3753854" cy="4117013"/>
            <a:chOff x="625642" y="2403523"/>
            <a:chExt cx="3753854" cy="4117013"/>
          </a:xfrm>
        </p:grpSpPr>
        <p:grpSp>
          <p:nvGrpSpPr>
            <p:cNvPr id="12" name="Group 11">
              <a:extLst>
                <a:ext uri="{FF2B5EF4-FFF2-40B4-BE49-F238E27FC236}">
                  <a16:creationId xmlns:a16="http://schemas.microsoft.com/office/drawing/2014/main" id="{B1568E5A-ABA0-4D35-9B55-E6CD634E9484}"/>
                </a:ext>
              </a:extLst>
            </p:cNvPr>
            <p:cNvGrpSpPr/>
            <p:nvPr/>
          </p:nvGrpSpPr>
          <p:grpSpPr>
            <a:xfrm>
              <a:off x="770022" y="2403523"/>
              <a:ext cx="3609474" cy="2663736"/>
              <a:chOff x="3949031" y="289652"/>
              <a:chExt cx="8175618" cy="6033480"/>
            </a:xfrm>
          </p:grpSpPr>
          <p:grpSp>
            <p:nvGrpSpPr>
              <p:cNvPr id="13" name="Group 12">
                <a:extLst>
                  <a:ext uri="{FF2B5EF4-FFF2-40B4-BE49-F238E27FC236}">
                    <a16:creationId xmlns:a16="http://schemas.microsoft.com/office/drawing/2014/main" id="{2031BA19-D457-4238-8BB9-58657A31FC4C}"/>
                  </a:ext>
                </a:extLst>
              </p:cNvPr>
              <p:cNvGrpSpPr/>
              <p:nvPr/>
            </p:nvGrpSpPr>
            <p:grpSpPr>
              <a:xfrm>
                <a:off x="3949031" y="289652"/>
                <a:ext cx="4222622" cy="3826847"/>
                <a:chOff x="7020879" y="1317062"/>
                <a:chExt cx="4222622" cy="3826847"/>
              </a:xfrm>
            </p:grpSpPr>
            <p:grpSp>
              <p:nvGrpSpPr>
                <p:cNvPr id="72" name="Group 71">
                  <a:extLst>
                    <a:ext uri="{FF2B5EF4-FFF2-40B4-BE49-F238E27FC236}">
                      <a16:creationId xmlns:a16="http://schemas.microsoft.com/office/drawing/2014/main" id="{5C86241C-1D65-4F9D-A417-1A335C712E9E}"/>
                    </a:ext>
                  </a:extLst>
                </p:cNvPr>
                <p:cNvGrpSpPr/>
                <p:nvPr/>
              </p:nvGrpSpPr>
              <p:grpSpPr>
                <a:xfrm>
                  <a:off x="7239095" y="1454029"/>
                  <a:ext cx="3796297" cy="3555357"/>
                  <a:chOff x="7432020" y="4640091"/>
                  <a:chExt cx="1944860" cy="1821425"/>
                </a:xfrm>
              </p:grpSpPr>
              <p:cxnSp>
                <p:nvCxnSpPr>
                  <p:cNvPr id="97" name="Straight Connector 96">
                    <a:extLst>
                      <a:ext uri="{FF2B5EF4-FFF2-40B4-BE49-F238E27FC236}">
                        <a16:creationId xmlns:a16="http://schemas.microsoft.com/office/drawing/2014/main" id="{76DB652C-8189-4400-A2CA-B597CC02823C}"/>
                      </a:ext>
                    </a:extLst>
                  </p:cNvPr>
                  <p:cNvCxnSpPr>
                    <a:cxnSpLocks/>
                    <a:endCxn id="115"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95DCED3-6320-4CCF-94C4-14E88EB63804}"/>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0277C46-00AE-48E0-A663-E29CE126DE2B}"/>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569CE1B-EC27-48F8-8A91-062E1A3A7F4E}"/>
                      </a:ext>
                    </a:extLst>
                  </p:cNvPr>
                  <p:cNvCxnSpPr>
                    <a:cxnSpLocks/>
                    <a:stCxn id="106" idx="7"/>
                    <a:endCxn id="114"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D8D4B1E2-953D-4114-AB7E-43156F1B2FF6}"/>
                      </a:ext>
                    </a:extLst>
                  </p:cNvPr>
                  <p:cNvGrpSpPr/>
                  <p:nvPr/>
                </p:nvGrpSpPr>
                <p:grpSpPr>
                  <a:xfrm>
                    <a:off x="7990512" y="4640091"/>
                    <a:ext cx="1386368" cy="1322439"/>
                    <a:chOff x="7510442" y="4853789"/>
                    <a:chExt cx="1386368" cy="1322439"/>
                  </a:xfrm>
                </p:grpSpPr>
                <p:sp>
                  <p:nvSpPr>
                    <p:cNvPr id="111" name="Oval 110">
                      <a:extLst>
                        <a:ext uri="{FF2B5EF4-FFF2-40B4-BE49-F238E27FC236}">
                          <a16:creationId xmlns:a16="http://schemas.microsoft.com/office/drawing/2014/main" id="{90A0621B-84EE-4874-89DF-D1BAC809C215}"/>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12" name="Oval 111">
                      <a:extLst>
                        <a:ext uri="{FF2B5EF4-FFF2-40B4-BE49-F238E27FC236}">
                          <a16:creationId xmlns:a16="http://schemas.microsoft.com/office/drawing/2014/main" id="{0EAEAF1F-2297-40F9-8FCC-DE9EA22EFF7B}"/>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13" name="Straight Connector 112">
                      <a:extLst>
                        <a:ext uri="{FF2B5EF4-FFF2-40B4-BE49-F238E27FC236}">
                          <a16:creationId xmlns:a16="http://schemas.microsoft.com/office/drawing/2014/main" id="{ACB6184D-433C-48E9-88AB-A1668CBD0AE1}"/>
                        </a:ext>
                      </a:extLst>
                    </p:cNvPr>
                    <p:cNvCxnSpPr>
                      <a:cxnSpLocks/>
                      <a:stCxn id="111" idx="6"/>
                      <a:endCxn id="112"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2170D0F3-F183-4E23-96FC-719A9E7662C2}"/>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15" name="Oval 114">
                      <a:extLst>
                        <a:ext uri="{FF2B5EF4-FFF2-40B4-BE49-F238E27FC236}">
                          <a16:creationId xmlns:a16="http://schemas.microsoft.com/office/drawing/2014/main" id="{358E691D-2997-4C90-AF13-9BA2497EC916}"/>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16" name="Straight Connector 115">
                      <a:extLst>
                        <a:ext uri="{FF2B5EF4-FFF2-40B4-BE49-F238E27FC236}">
                          <a16:creationId xmlns:a16="http://schemas.microsoft.com/office/drawing/2014/main" id="{0466B6F5-864D-43C4-B5B3-88F979E34D12}"/>
                        </a:ext>
                      </a:extLst>
                    </p:cNvPr>
                    <p:cNvCxnSpPr>
                      <a:cxnSpLocks/>
                      <a:stCxn id="114" idx="6"/>
                      <a:endCxn id="115"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4E91E48-BFAA-40FF-8C92-A55DFA03A375}"/>
                        </a:ext>
                      </a:extLst>
                    </p:cNvPr>
                    <p:cNvCxnSpPr>
                      <a:cxnSpLocks/>
                      <a:stCxn id="114" idx="4"/>
                      <a:endCxn id="111"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E79861F-65A5-403C-8EB1-AE88EDB141EB}"/>
                        </a:ext>
                      </a:extLst>
                    </p:cNvPr>
                    <p:cNvCxnSpPr>
                      <a:cxnSpLocks/>
                      <a:stCxn id="115" idx="4"/>
                      <a:endCxn id="112"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0C4E256-8F1E-4284-8334-E65FEF120FFA}"/>
                      </a:ext>
                    </a:extLst>
                  </p:cNvPr>
                  <p:cNvGrpSpPr/>
                  <p:nvPr/>
                </p:nvGrpSpPr>
                <p:grpSpPr>
                  <a:xfrm>
                    <a:off x="7432020" y="5139077"/>
                    <a:ext cx="1386368" cy="1322439"/>
                    <a:chOff x="7510442" y="4853789"/>
                    <a:chExt cx="1386368" cy="1322439"/>
                  </a:xfrm>
                </p:grpSpPr>
                <p:sp>
                  <p:nvSpPr>
                    <p:cNvPr id="103" name="Oval 102">
                      <a:extLst>
                        <a:ext uri="{FF2B5EF4-FFF2-40B4-BE49-F238E27FC236}">
                          <a16:creationId xmlns:a16="http://schemas.microsoft.com/office/drawing/2014/main" id="{2F6FEB07-6177-4CFD-95C5-6087554F1EB1}"/>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04" name="Oval 103">
                      <a:extLst>
                        <a:ext uri="{FF2B5EF4-FFF2-40B4-BE49-F238E27FC236}">
                          <a16:creationId xmlns:a16="http://schemas.microsoft.com/office/drawing/2014/main" id="{E10ED164-DA76-4E57-AFF8-60352EC74370}"/>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05" name="Straight Connector 104">
                      <a:extLst>
                        <a:ext uri="{FF2B5EF4-FFF2-40B4-BE49-F238E27FC236}">
                          <a16:creationId xmlns:a16="http://schemas.microsoft.com/office/drawing/2014/main" id="{BB7B416A-4BDE-4CDD-B527-20B1C0BDB681}"/>
                        </a:ext>
                      </a:extLst>
                    </p:cNvPr>
                    <p:cNvCxnSpPr>
                      <a:cxnSpLocks/>
                      <a:stCxn id="103" idx="6"/>
                      <a:endCxn id="104"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5314DE18-74CE-4DF8-9AB6-D85D833CE75E}"/>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sp>
                  <p:nvSpPr>
                    <p:cNvPr id="107" name="Oval 106">
                      <a:extLst>
                        <a:ext uri="{FF2B5EF4-FFF2-40B4-BE49-F238E27FC236}">
                          <a16:creationId xmlns:a16="http://schemas.microsoft.com/office/drawing/2014/main" id="{46D64C32-CC2F-4382-8DB7-62552B5C8984}"/>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solidFill>
                          <a:schemeClr val="tx1"/>
                        </a:solidFill>
                      </a:endParaRPr>
                    </a:p>
                  </p:txBody>
                </p:sp>
                <p:cxnSp>
                  <p:nvCxnSpPr>
                    <p:cNvPr id="108" name="Straight Connector 107">
                      <a:extLst>
                        <a:ext uri="{FF2B5EF4-FFF2-40B4-BE49-F238E27FC236}">
                          <a16:creationId xmlns:a16="http://schemas.microsoft.com/office/drawing/2014/main" id="{4238A9CD-65D9-4CBE-9F55-A15E19A5DE53}"/>
                        </a:ext>
                      </a:extLst>
                    </p:cNvPr>
                    <p:cNvCxnSpPr>
                      <a:cxnSpLocks/>
                      <a:stCxn id="106" idx="6"/>
                      <a:endCxn id="107"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23373B6-ACF7-4727-8BE4-EE6B8427FB90}"/>
                        </a:ext>
                      </a:extLst>
                    </p:cNvPr>
                    <p:cNvCxnSpPr>
                      <a:cxnSpLocks/>
                      <a:stCxn id="106" idx="4"/>
                      <a:endCxn id="103"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D13C4E3-0F5E-428B-97E0-D005D7CCEC29}"/>
                        </a:ext>
                      </a:extLst>
                    </p:cNvPr>
                    <p:cNvCxnSpPr>
                      <a:cxnSpLocks/>
                      <a:stCxn id="107" idx="4"/>
                      <a:endCxn id="104"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1507E370-F8E9-4799-99A8-52463C3F5B11}"/>
                    </a:ext>
                  </a:extLst>
                </p:cNvPr>
                <p:cNvGrpSpPr/>
                <p:nvPr/>
              </p:nvGrpSpPr>
              <p:grpSpPr>
                <a:xfrm>
                  <a:off x="7020879" y="4428642"/>
                  <a:ext cx="862737" cy="715267"/>
                  <a:chOff x="5928751" y="4327186"/>
                  <a:chExt cx="862737" cy="715267"/>
                </a:xfrm>
              </p:grpSpPr>
              <p:sp>
                <p:nvSpPr>
                  <p:cNvPr id="95" name="Oval 94">
                    <a:extLst>
                      <a:ext uri="{FF2B5EF4-FFF2-40B4-BE49-F238E27FC236}">
                        <a16:creationId xmlns:a16="http://schemas.microsoft.com/office/drawing/2014/main" id="{0B28FD33-AC1F-4FDE-89E4-1DEAB2439407}"/>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C6436B33-12F7-402B-8BC4-8BC784573F9D}"/>
                          </a:ext>
                        </a:extLst>
                      </p:cNvPr>
                      <p:cNvSpPr txBox="1"/>
                      <p:nvPr/>
                    </p:nvSpPr>
                    <p:spPr>
                      <a:xfrm>
                        <a:off x="5928751" y="445869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0000</m:t>
                              </m:r>
                            </m:oMath>
                          </m:oMathPara>
                        </a14:m>
                        <a:endParaRPr lang="en-CA" sz="800" dirty="0">
                          <a:solidFill>
                            <a:schemeClr val="tx1"/>
                          </a:solidFill>
                        </a:endParaRPr>
                      </a:p>
                    </p:txBody>
                  </p:sp>
                </mc:Choice>
                <mc:Fallback xmlns="">
                  <p:sp>
                    <p:nvSpPr>
                      <p:cNvPr id="96" name="TextBox 95">
                        <a:extLst>
                          <a:ext uri="{FF2B5EF4-FFF2-40B4-BE49-F238E27FC236}">
                            <a16:creationId xmlns:a16="http://schemas.microsoft.com/office/drawing/2014/main" id="{C6436B33-12F7-402B-8BC4-8BC784573F9D}"/>
                          </a:ext>
                        </a:extLst>
                      </p:cNvPr>
                      <p:cNvSpPr txBox="1">
                        <a:spLocks noRot="1" noChangeAspect="1" noMove="1" noResize="1" noEditPoints="1" noAdjustHandles="1" noChangeArrowheads="1" noChangeShapeType="1" noTextEdit="1"/>
                      </p:cNvSpPr>
                      <p:nvPr/>
                    </p:nvSpPr>
                    <p:spPr>
                      <a:xfrm>
                        <a:off x="5928751" y="4458690"/>
                        <a:ext cx="862737" cy="487990"/>
                      </a:xfrm>
                      <a:prstGeom prst="rect">
                        <a:avLst/>
                      </a:prstGeom>
                      <a:blipFill>
                        <a:blip r:embed="rId5"/>
                        <a:stretch>
                          <a:fillRect/>
                        </a:stretch>
                      </a:blipFill>
                    </p:spPr>
                    <p:txBody>
                      <a:bodyPr/>
                      <a:lstStyle/>
                      <a:p>
                        <a:r>
                          <a:rPr lang="en-CA">
                            <a:noFill/>
                          </a:rPr>
                          <a:t> </a:t>
                        </a:r>
                      </a:p>
                    </p:txBody>
                  </p:sp>
                </mc:Fallback>
              </mc:AlternateContent>
            </p:grpSp>
            <p:grpSp>
              <p:nvGrpSpPr>
                <p:cNvPr id="74" name="Group 73">
                  <a:extLst>
                    <a:ext uri="{FF2B5EF4-FFF2-40B4-BE49-F238E27FC236}">
                      <a16:creationId xmlns:a16="http://schemas.microsoft.com/office/drawing/2014/main" id="{D3B2FD69-361D-4F48-A3C4-25D87A02C764}"/>
                    </a:ext>
                  </a:extLst>
                </p:cNvPr>
                <p:cNvGrpSpPr/>
                <p:nvPr/>
              </p:nvGrpSpPr>
              <p:grpSpPr>
                <a:xfrm>
                  <a:off x="10380764" y="1326503"/>
                  <a:ext cx="862737" cy="715267"/>
                  <a:chOff x="5509620" y="5604284"/>
                  <a:chExt cx="862737" cy="715267"/>
                </a:xfrm>
              </p:grpSpPr>
              <p:sp>
                <p:nvSpPr>
                  <p:cNvPr id="93" name="Oval 92">
                    <a:extLst>
                      <a:ext uri="{FF2B5EF4-FFF2-40B4-BE49-F238E27FC236}">
                        <a16:creationId xmlns:a16="http://schemas.microsoft.com/office/drawing/2014/main" id="{923999A2-14E5-4BA1-B7CD-68011A8E5E6C}"/>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B9C116A-4396-419C-8FC7-E9DB8D5725B2}"/>
                          </a:ext>
                        </a:extLst>
                      </p:cNvPr>
                      <p:cNvSpPr txBox="1"/>
                      <p:nvPr/>
                    </p:nvSpPr>
                    <p:spPr>
                      <a:xfrm>
                        <a:off x="5509620" y="5740302"/>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1110</m:t>
                              </m:r>
                            </m:oMath>
                          </m:oMathPara>
                        </a14:m>
                        <a:endParaRPr lang="en-CA" sz="800" dirty="0">
                          <a:solidFill>
                            <a:schemeClr val="tx1"/>
                          </a:solidFill>
                        </a:endParaRPr>
                      </a:p>
                    </p:txBody>
                  </p:sp>
                </mc:Choice>
                <mc:Fallback xmlns="">
                  <p:sp>
                    <p:nvSpPr>
                      <p:cNvPr id="94" name="TextBox 93">
                        <a:extLst>
                          <a:ext uri="{FF2B5EF4-FFF2-40B4-BE49-F238E27FC236}">
                            <a16:creationId xmlns:a16="http://schemas.microsoft.com/office/drawing/2014/main" id="{9B9C116A-4396-419C-8FC7-E9DB8D5725B2}"/>
                          </a:ext>
                        </a:extLst>
                      </p:cNvPr>
                      <p:cNvSpPr txBox="1">
                        <a:spLocks noRot="1" noChangeAspect="1" noMove="1" noResize="1" noEditPoints="1" noAdjustHandles="1" noChangeArrowheads="1" noChangeShapeType="1" noTextEdit="1"/>
                      </p:cNvSpPr>
                      <p:nvPr/>
                    </p:nvSpPr>
                    <p:spPr>
                      <a:xfrm>
                        <a:off x="5509620" y="5740302"/>
                        <a:ext cx="862737" cy="487990"/>
                      </a:xfrm>
                      <a:prstGeom prst="rect">
                        <a:avLst/>
                      </a:prstGeom>
                      <a:blipFill>
                        <a:blip r:embed="rId6"/>
                        <a:stretch>
                          <a:fillRect/>
                        </a:stretch>
                      </a:blipFill>
                    </p:spPr>
                    <p:txBody>
                      <a:bodyPr/>
                      <a:lstStyle/>
                      <a:p>
                        <a:r>
                          <a:rPr lang="en-CA">
                            <a:noFill/>
                          </a:rPr>
                          <a:t> </a:t>
                        </a:r>
                      </a:p>
                    </p:txBody>
                  </p:sp>
                </mc:Fallback>
              </mc:AlternateContent>
            </p:grpSp>
            <p:grpSp>
              <p:nvGrpSpPr>
                <p:cNvPr id="75" name="Group 74">
                  <a:extLst>
                    <a:ext uri="{FF2B5EF4-FFF2-40B4-BE49-F238E27FC236}">
                      <a16:creationId xmlns:a16="http://schemas.microsoft.com/office/drawing/2014/main" id="{16C96B87-4135-4046-B389-6280733D16BC}"/>
                    </a:ext>
                  </a:extLst>
                </p:cNvPr>
                <p:cNvGrpSpPr/>
                <p:nvPr/>
              </p:nvGrpSpPr>
              <p:grpSpPr>
                <a:xfrm>
                  <a:off x="8120994" y="3454639"/>
                  <a:ext cx="862737" cy="715267"/>
                  <a:chOff x="6317594" y="3734039"/>
                  <a:chExt cx="862737" cy="715267"/>
                </a:xfrm>
              </p:grpSpPr>
              <p:sp>
                <p:nvSpPr>
                  <p:cNvPr id="91" name="Oval 90">
                    <a:extLst>
                      <a:ext uri="{FF2B5EF4-FFF2-40B4-BE49-F238E27FC236}">
                        <a16:creationId xmlns:a16="http://schemas.microsoft.com/office/drawing/2014/main" id="{5451B204-891E-4BAF-A867-E91A3157A5D5}"/>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22194AF-45CB-4C68-B988-AAE6BF6CD15E}"/>
                          </a:ext>
                        </a:extLst>
                      </p:cNvPr>
                      <p:cNvSpPr txBox="1"/>
                      <p:nvPr/>
                    </p:nvSpPr>
                    <p:spPr>
                      <a:xfrm>
                        <a:off x="6317594"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0010</m:t>
                              </m:r>
                            </m:oMath>
                          </m:oMathPara>
                        </a14:m>
                        <a:endParaRPr lang="en-CA" sz="800" dirty="0">
                          <a:solidFill>
                            <a:schemeClr val="tx1"/>
                          </a:solidFill>
                        </a:endParaRPr>
                      </a:p>
                    </p:txBody>
                  </p:sp>
                </mc:Choice>
                <mc:Fallback xmlns="">
                  <p:sp>
                    <p:nvSpPr>
                      <p:cNvPr id="92" name="TextBox 91">
                        <a:extLst>
                          <a:ext uri="{FF2B5EF4-FFF2-40B4-BE49-F238E27FC236}">
                            <a16:creationId xmlns:a16="http://schemas.microsoft.com/office/drawing/2014/main" id="{922194AF-45CB-4C68-B988-AAE6BF6CD15E}"/>
                          </a:ext>
                        </a:extLst>
                      </p:cNvPr>
                      <p:cNvSpPr txBox="1">
                        <a:spLocks noRot="1" noChangeAspect="1" noMove="1" noResize="1" noEditPoints="1" noAdjustHandles="1" noChangeArrowheads="1" noChangeShapeType="1" noTextEdit="1"/>
                      </p:cNvSpPr>
                      <p:nvPr/>
                    </p:nvSpPr>
                    <p:spPr>
                      <a:xfrm>
                        <a:off x="6317594" y="3870057"/>
                        <a:ext cx="862737" cy="487990"/>
                      </a:xfrm>
                      <a:prstGeom prst="rect">
                        <a:avLst/>
                      </a:prstGeom>
                      <a:blipFill>
                        <a:blip r:embed="rId7"/>
                        <a:stretch>
                          <a:fillRect/>
                        </a:stretch>
                      </a:blipFill>
                    </p:spPr>
                    <p:txBody>
                      <a:bodyPr/>
                      <a:lstStyle/>
                      <a:p>
                        <a:r>
                          <a:rPr lang="en-CA">
                            <a:noFill/>
                          </a:rPr>
                          <a:t> </a:t>
                        </a:r>
                      </a:p>
                    </p:txBody>
                  </p:sp>
                </mc:Fallback>
              </mc:AlternateContent>
            </p:grpSp>
            <p:grpSp>
              <p:nvGrpSpPr>
                <p:cNvPr id="76" name="Group 75">
                  <a:extLst>
                    <a:ext uri="{FF2B5EF4-FFF2-40B4-BE49-F238E27FC236}">
                      <a16:creationId xmlns:a16="http://schemas.microsoft.com/office/drawing/2014/main" id="{6C0B1B2E-2950-42ED-BFFD-17786B6CF6DE}"/>
                    </a:ext>
                  </a:extLst>
                </p:cNvPr>
                <p:cNvGrpSpPr/>
                <p:nvPr/>
              </p:nvGrpSpPr>
              <p:grpSpPr>
                <a:xfrm>
                  <a:off x="7031158" y="2273751"/>
                  <a:ext cx="862737" cy="715267"/>
                  <a:chOff x="5227758" y="2553151"/>
                  <a:chExt cx="862737" cy="715267"/>
                </a:xfrm>
              </p:grpSpPr>
              <p:sp>
                <p:nvSpPr>
                  <p:cNvPr id="89" name="Oval 88">
                    <a:extLst>
                      <a:ext uri="{FF2B5EF4-FFF2-40B4-BE49-F238E27FC236}">
                        <a16:creationId xmlns:a16="http://schemas.microsoft.com/office/drawing/2014/main" id="{8FCD4ED0-8F00-4EBB-BDC8-BC413487AE2A}"/>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D705657-CE52-4574-8A9A-6A37CBA89359}"/>
                          </a:ext>
                        </a:extLst>
                      </p:cNvPr>
                      <p:cNvSpPr txBox="1"/>
                      <p:nvPr/>
                    </p:nvSpPr>
                    <p:spPr>
                      <a:xfrm>
                        <a:off x="5227758" y="2689169"/>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0100</m:t>
                              </m:r>
                            </m:oMath>
                          </m:oMathPara>
                        </a14:m>
                        <a:endParaRPr lang="en-CA" sz="800" dirty="0">
                          <a:solidFill>
                            <a:schemeClr val="tx1"/>
                          </a:solidFill>
                        </a:endParaRPr>
                      </a:p>
                    </p:txBody>
                  </p:sp>
                </mc:Choice>
                <mc:Fallback xmlns="">
                  <p:sp>
                    <p:nvSpPr>
                      <p:cNvPr id="90" name="TextBox 89">
                        <a:extLst>
                          <a:ext uri="{FF2B5EF4-FFF2-40B4-BE49-F238E27FC236}">
                            <a16:creationId xmlns:a16="http://schemas.microsoft.com/office/drawing/2014/main" id="{9D705657-CE52-4574-8A9A-6A37CBA89359}"/>
                          </a:ext>
                        </a:extLst>
                      </p:cNvPr>
                      <p:cNvSpPr txBox="1">
                        <a:spLocks noRot="1" noChangeAspect="1" noMove="1" noResize="1" noEditPoints="1" noAdjustHandles="1" noChangeArrowheads="1" noChangeShapeType="1" noTextEdit="1"/>
                      </p:cNvSpPr>
                      <p:nvPr/>
                    </p:nvSpPr>
                    <p:spPr>
                      <a:xfrm>
                        <a:off x="5227758" y="2689169"/>
                        <a:ext cx="862737" cy="487990"/>
                      </a:xfrm>
                      <a:prstGeom prst="rect">
                        <a:avLst/>
                      </a:prstGeom>
                      <a:blipFill>
                        <a:blip r:embed="rId8"/>
                        <a:stretch>
                          <a:fillRect/>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415D7CC0-08D1-4927-8939-57644D8A1018}"/>
                    </a:ext>
                  </a:extLst>
                </p:cNvPr>
                <p:cNvGrpSpPr/>
                <p:nvPr/>
              </p:nvGrpSpPr>
              <p:grpSpPr>
                <a:xfrm>
                  <a:off x="9280658" y="4415899"/>
                  <a:ext cx="862737" cy="715267"/>
                  <a:chOff x="7477258" y="4695299"/>
                  <a:chExt cx="862737" cy="715267"/>
                </a:xfrm>
              </p:grpSpPr>
              <p:sp>
                <p:nvSpPr>
                  <p:cNvPr id="87" name="Oval 86">
                    <a:extLst>
                      <a:ext uri="{FF2B5EF4-FFF2-40B4-BE49-F238E27FC236}">
                        <a16:creationId xmlns:a16="http://schemas.microsoft.com/office/drawing/2014/main" id="{C164E8A2-802E-4BFF-A744-55BC42FAB22C}"/>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750CF2A-CE04-4423-A5AA-6DC560805ACE}"/>
                          </a:ext>
                        </a:extLst>
                      </p:cNvPr>
                      <p:cNvSpPr txBox="1"/>
                      <p:nvPr/>
                    </p:nvSpPr>
                    <p:spPr>
                      <a:xfrm>
                        <a:off x="7477258" y="483131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1000</m:t>
                              </m:r>
                            </m:oMath>
                          </m:oMathPara>
                        </a14:m>
                        <a:endParaRPr lang="en-CA" sz="800" dirty="0">
                          <a:solidFill>
                            <a:schemeClr val="tx1"/>
                          </a:solidFill>
                        </a:endParaRPr>
                      </a:p>
                    </p:txBody>
                  </p:sp>
                </mc:Choice>
                <mc:Fallback xmlns="">
                  <p:sp>
                    <p:nvSpPr>
                      <p:cNvPr id="88" name="TextBox 87">
                        <a:extLst>
                          <a:ext uri="{FF2B5EF4-FFF2-40B4-BE49-F238E27FC236}">
                            <a16:creationId xmlns:a16="http://schemas.microsoft.com/office/drawing/2014/main" id="{C750CF2A-CE04-4423-A5AA-6DC560805ACE}"/>
                          </a:ext>
                        </a:extLst>
                      </p:cNvPr>
                      <p:cNvSpPr txBox="1">
                        <a:spLocks noRot="1" noChangeAspect="1" noMove="1" noResize="1" noEditPoints="1" noAdjustHandles="1" noChangeArrowheads="1" noChangeShapeType="1" noTextEdit="1"/>
                      </p:cNvSpPr>
                      <p:nvPr/>
                    </p:nvSpPr>
                    <p:spPr>
                      <a:xfrm>
                        <a:off x="7477258" y="4831317"/>
                        <a:ext cx="862737" cy="487990"/>
                      </a:xfrm>
                      <a:prstGeom prst="rect">
                        <a:avLst/>
                      </a:prstGeom>
                      <a:blipFill>
                        <a:blip r:embed="rId9"/>
                        <a:stretch>
                          <a:fillRect/>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D363352D-3446-4E09-B36B-5CDD7E185999}"/>
                    </a:ext>
                  </a:extLst>
                </p:cNvPr>
                <p:cNvGrpSpPr/>
                <p:nvPr/>
              </p:nvGrpSpPr>
              <p:grpSpPr>
                <a:xfrm>
                  <a:off x="9280657" y="2280765"/>
                  <a:ext cx="862737" cy="715267"/>
                  <a:chOff x="7477257" y="2560165"/>
                  <a:chExt cx="862737" cy="715267"/>
                </a:xfrm>
              </p:grpSpPr>
              <p:sp>
                <p:nvSpPr>
                  <p:cNvPr id="85" name="Oval 84">
                    <a:extLst>
                      <a:ext uri="{FF2B5EF4-FFF2-40B4-BE49-F238E27FC236}">
                        <a16:creationId xmlns:a16="http://schemas.microsoft.com/office/drawing/2014/main" id="{588CFE34-2207-44E0-9D3D-B3C6C5C29799}"/>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564C7344-EA5A-4B98-B5B1-6B4432B8ED8A}"/>
                          </a:ext>
                        </a:extLst>
                      </p:cNvPr>
                      <p:cNvSpPr txBox="1"/>
                      <p:nvPr/>
                    </p:nvSpPr>
                    <p:spPr>
                      <a:xfrm>
                        <a:off x="7477257" y="2696183"/>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1100</m:t>
                              </m:r>
                            </m:oMath>
                          </m:oMathPara>
                        </a14:m>
                        <a:endParaRPr lang="en-CA" sz="800" dirty="0">
                          <a:solidFill>
                            <a:schemeClr val="tx1"/>
                          </a:solidFill>
                        </a:endParaRPr>
                      </a:p>
                    </p:txBody>
                  </p:sp>
                </mc:Choice>
                <mc:Fallback xmlns="">
                  <p:sp>
                    <p:nvSpPr>
                      <p:cNvPr id="86" name="TextBox 85">
                        <a:extLst>
                          <a:ext uri="{FF2B5EF4-FFF2-40B4-BE49-F238E27FC236}">
                            <a16:creationId xmlns:a16="http://schemas.microsoft.com/office/drawing/2014/main" id="{564C7344-EA5A-4B98-B5B1-6B4432B8ED8A}"/>
                          </a:ext>
                        </a:extLst>
                      </p:cNvPr>
                      <p:cNvSpPr txBox="1">
                        <a:spLocks noRot="1" noChangeAspect="1" noMove="1" noResize="1" noEditPoints="1" noAdjustHandles="1" noChangeArrowheads="1" noChangeShapeType="1" noTextEdit="1"/>
                      </p:cNvSpPr>
                      <p:nvPr/>
                    </p:nvSpPr>
                    <p:spPr>
                      <a:xfrm>
                        <a:off x="7477257" y="2696183"/>
                        <a:ext cx="862737" cy="487990"/>
                      </a:xfrm>
                      <a:prstGeom prst="rect">
                        <a:avLst/>
                      </a:prstGeom>
                      <a:blipFill>
                        <a:blip r:embed="rId10"/>
                        <a:stretch>
                          <a:fillRect/>
                        </a:stretch>
                      </a:blipFill>
                    </p:spPr>
                    <p:txBody>
                      <a:bodyPr/>
                      <a:lstStyle/>
                      <a:p>
                        <a:r>
                          <a:rPr lang="en-CA">
                            <a:noFill/>
                          </a:rPr>
                          <a:t> </a:t>
                        </a:r>
                      </a:p>
                    </p:txBody>
                  </p:sp>
                </mc:Fallback>
              </mc:AlternateContent>
            </p:grpSp>
            <p:grpSp>
              <p:nvGrpSpPr>
                <p:cNvPr id="79" name="Group 78">
                  <a:extLst>
                    <a:ext uri="{FF2B5EF4-FFF2-40B4-BE49-F238E27FC236}">
                      <a16:creationId xmlns:a16="http://schemas.microsoft.com/office/drawing/2014/main" id="{0A1B7177-B384-4ED2-A05A-DB6D0FA8524A}"/>
                    </a:ext>
                  </a:extLst>
                </p:cNvPr>
                <p:cNvGrpSpPr/>
                <p:nvPr/>
              </p:nvGrpSpPr>
              <p:grpSpPr>
                <a:xfrm>
                  <a:off x="10370086" y="3454639"/>
                  <a:ext cx="862737" cy="715267"/>
                  <a:chOff x="8566686" y="3734039"/>
                  <a:chExt cx="862737" cy="715267"/>
                </a:xfrm>
              </p:grpSpPr>
              <p:sp>
                <p:nvSpPr>
                  <p:cNvPr id="83" name="Oval 82">
                    <a:extLst>
                      <a:ext uri="{FF2B5EF4-FFF2-40B4-BE49-F238E27FC236}">
                        <a16:creationId xmlns:a16="http://schemas.microsoft.com/office/drawing/2014/main" id="{E4F33C42-C8A6-440A-81E7-66B0A529A8D4}"/>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9AF080B-14C9-48CB-A5F3-5EEC02108FBE}"/>
                          </a:ext>
                        </a:extLst>
                      </p:cNvPr>
                      <p:cNvSpPr txBox="1"/>
                      <p:nvPr/>
                    </p:nvSpPr>
                    <p:spPr>
                      <a:xfrm>
                        <a:off x="8566686"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1010</m:t>
                              </m:r>
                            </m:oMath>
                          </m:oMathPara>
                        </a14:m>
                        <a:endParaRPr lang="en-CA" sz="800" dirty="0">
                          <a:solidFill>
                            <a:schemeClr val="tx1"/>
                          </a:solidFill>
                        </a:endParaRPr>
                      </a:p>
                    </p:txBody>
                  </p:sp>
                </mc:Choice>
                <mc:Fallback xmlns="">
                  <p:sp>
                    <p:nvSpPr>
                      <p:cNvPr id="84" name="TextBox 83">
                        <a:extLst>
                          <a:ext uri="{FF2B5EF4-FFF2-40B4-BE49-F238E27FC236}">
                            <a16:creationId xmlns:a16="http://schemas.microsoft.com/office/drawing/2014/main" id="{D9AF080B-14C9-48CB-A5F3-5EEC02108FBE}"/>
                          </a:ext>
                        </a:extLst>
                      </p:cNvPr>
                      <p:cNvSpPr txBox="1">
                        <a:spLocks noRot="1" noChangeAspect="1" noMove="1" noResize="1" noEditPoints="1" noAdjustHandles="1" noChangeArrowheads="1" noChangeShapeType="1" noTextEdit="1"/>
                      </p:cNvSpPr>
                      <p:nvPr/>
                    </p:nvSpPr>
                    <p:spPr>
                      <a:xfrm>
                        <a:off x="8566686" y="3870057"/>
                        <a:ext cx="862737" cy="487990"/>
                      </a:xfrm>
                      <a:prstGeom prst="rect">
                        <a:avLst/>
                      </a:prstGeom>
                      <a:blipFill>
                        <a:blip r:embed="rId11"/>
                        <a:stretch>
                          <a:fillRect/>
                        </a:stretch>
                      </a:blipFill>
                    </p:spPr>
                    <p:txBody>
                      <a:bodyPr/>
                      <a:lstStyle/>
                      <a:p>
                        <a:r>
                          <a:rPr lang="en-CA">
                            <a:noFill/>
                          </a:rPr>
                          <a:t> </a:t>
                        </a:r>
                      </a:p>
                    </p:txBody>
                  </p:sp>
                </mc:Fallback>
              </mc:AlternateContent>
            </p:grpSp>
            <p:grpSp>
              <p:nvGrpSpPr>
                <p:cNvPr id="80" name="Group 79">
                  <a:extLst>
                    <a:ext uri="{FF2B5EF4-FFF2-40B4-BE49-F238E27FC236}">
                      <a16:creationId xmlns:a16="http://schemas.microsoft.com/office/drawing/2014/main" id="{2C69B829-509F-4D64-93F4-0EB1A7807E78}"/>
                    </a:ext>
                  </a:extLst>
                </p:cNvPr>
                <p:cNvGrpSpPr/>
                <p:nvPr/>
              </p:nvGrpSpPr>
              <p:grpSpPr>
                <a:xfrm>
                  <a:off x="8120994" y="1317062"/>
                  <a:ext cx="862737" cy="715267"/>
                  <a:chOff x="6317594" y="1596462"/>
                  <a:chExt cx="862737" cy="715267"/>
                </a:xfrm>
              </p:grpSpPr>
              <p:sp>
                <p:nvSpPr>
                  <p:cNvPr id="81" name="Oval 80">
                    <a:extLst>
                      <a:ext uri="{FF2B5EF4-FFF2-40B4-BE49-F238E27FC236}">
                        <a16:creationId xmlns:a16="http://schemas.microsoft.com/office/drawing/2014/main" id="{7D025CA8-233B-4CCD-98FC-EC72862EB958}"/>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224053-1050-4243-A8A6-C220A7F0ED45}"/>
                          </a:ext>
                        </a:extLst>
                      </p:cNvPr>
                      <p:cNvSpPr txBox="1"/>
                      <p:nvPr/>
                    </p:nvSpPr>
                    <p:spPr>
                      <a:xfrm>
                        <a:off x="6317594" y="173248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0110</m:t>
                              </m:r>
                            </m:oMath>
                          </m:oMathPara>
                        </a14:m>
                        <a:endParaRPr lang="en-CA" sz="800" dirty="0">
                          <a:solidFill>
                            <a:schemeClr val="tx1"/>
                          </a:solidFill>
                        </a:endParaRPr>
                      </a:p>
                    </p:txBody>
                  </p:sp>
                </mc:Choice>
                <mc:Fallback xmlns="">
                  <p:sp>
                    <p:nvSpPr>
                      <p:cNvPr id="82" name="TextBox 81">
                        <a:extLst>
                          <a:ext uri="{FF2B5EF4-FFF2-40B4-BE49-F238E27FC236}">
                            <a16:creationId xmlns:a16="http://schemas.microsoft.com/office/drawing/2014/main" id="{D9224053-1050-4243-A8A6-C220A7F0ED45}"/>
                          </a:ext>
                        </a:extLst>
                      </p:cNvPr>
                      <p:cNvSpPr txBox="1">
                        <a:spLocks noRot="1" noChangeAspect="1" noMove="1" noResize="1" noEditPoints="1" noAdjustHandles="1" noChangeArrowheads="1" noChangeShapeType="1" noTextEdit="1"/>
                      </p:cNvSpPr>
                      <p:nvPr/>
                    </p:nvSpPr>
                    <p:spPr>
                      <a:xfrm>
                        <a:off x="6317594" y="1732480"/>
                        <a:ext cx="862737" cy="487990"/>
                      </a:xfrm>
                      <a:prstGeom prst="rect">
                        <a:avLst/>
                      </a:prstGeom>
                      <a:blipFill>
                        <a:blip r:embed="rId12"/>
                        <a:stretch>
                          <a:fillRect/>
                        </a:stretch>
                      </a:blipFill>
                    </p:spPr>
                    <p:txBody>
                      <a:bodyPr/>
                      <a:lstStyle/>
                      <a:p>
                        <a:r>
                          <a:rPr lang="en-CA">
                            <a:noFill/>
                          </a:rPr>
                          <a:t> </a:t>
                        </a:r>
                      </a:p>
                    </p:txBody>
                  </p:sp>
                </mc:Fallback>
              </mc:AlternateContent>
            </p:grpSp>
          </p:grpSp>
          <p:grpSp>
            <p:nvGrpSpPr>
              <p:cNvPr id="14" name="Group 13">
                <a:extLst>
                  <a:ext uri="{FF2B5EF4-FFF2-40B4-BE49-F238E27FC236}">
                    <a16:creationId xmlns:a16="http://schemas.microsoft.com/office/drawing/2014/main" id="{F5766A90-6997-4191-B017-67719C7B7663}"/>
                  </a:ext>
                </a:extLst>
              </p:cNvPr>
              <p:cNvGrpSpPr/>
              <p:nvPr/>
            </p:nvGrpSpPr>
            <p:grpSpPr>
              <a:xfrm>
                <a:off x="7902027" y="2496285"/>
                <a:ext cx="4222622" cy="3826847"/>
                <a:chOff x="7484159" y="2218466"/>
                <a:chExt cx="4222622" cy="3826847"/>
              </a:xfrm>
            </p:grpSpPr>
            <p:grpSp>
              <p:nvGrpSpPr>
                <p:cNvPr id="25" name="Group 24">
                  <a:extLst>
                    <a:ext uri="{FF2B5EF4-FFF2-40B4-BE49-F238E27FC236}">
                      <a16:creationId xmlns:a16="http://schemas.microsoft.com/office/drawing/2014/main" id="{4FD8F8A6-3AC0-4F59-B596-C22E44679D76}"/>
                    </a:ext>
                  </a:extLst>
                </p:cNvPr>
                <p:cNvGrpSpPr/>
                <p:nvPr/>
              </p:nvGrpSpPr>
              <p:grpSpPr>
                <a:xfrm>
                  <a:off x="7702375" y="2355433"/>
                  <a:ext cx="3796297" cy="3555357"/>
                  <a:chOff x="7432020" y="4640091"/>
                  <a:chExt cx="1944860" cy="1821425"/>
                </a:xfrm>
              </p:grpSpPr>
              <p:cxnSp>
                <p:nvCxnSpPr>
                  <p:cNvPr id="50" name="Straight Connector 49">
                    <a:extLst>
                      <a:ext uri="{FF2B5EF4-FFF2-40B4-BE49-F238E27FC236}">
                        <a16:creationId xmlns:a16="http://schemas.microsoft.com/office/drawing/2014/main" id="{495EFEDE-D053-4492-A7A8-2569C7CB5D9B}"/>
                      </a:ext>
                    </a:extLst>
                  </p:cNvPr>
                  <p:cNvCxnSpPr>
                    <a:cxnSpLocks/>
                    <a:endCxn id="68" idx="3"/>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427C89-B159-4568-9A9F-47F6190CC248}"/>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39AD55-EE04-4EB7-AA15-C6B6CFA7932A}"/>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097F99-32C4-4E25-A9E5-325ED554FA63}"/>
                      </a:ext>
                    </a:extLst>
                  </p:cNvPr>
                  <p:cNvCxnSpPr>
                    <a:cxnSpLocks/>
                    <a:stCxn id="59" idx="7"/>
                    <a:endCxn id="67" idx="3"/>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9CEFDCF-2E59-4767-92D5-33DF327B90E7}"/>
                      </a:ext>
                    </a:extLst>
                  </p:cNvPr>
                  <p:cNvGrpSpPr/>
                  <p:nvPr/>
                </p:nvGrpSpPr>
                <p:grpSpPr>
                  <a:xfrm>
                    <a:off x="7990512" y="4640091"/>
                    <a:ext cx="1386368" cy="1322439"/>
                    <a:chOff x="7510442" y="4853789"/>
                    <a:chExt cx="1386368" cy="1322439"/>
                  </a:xfrm>
                </p:grpSpPr>
                <p:sp>
                  <p:nvSpPr>
                    <p:cNvPr id="64" name="Oval 63">
                      <a:extLst>
                        <a:ext uri="{FF2B5EF4-FFF2-40B4-BE49-F238E27FC236}">
                          <a16:creationId xmlns:a16="http://schemas.microsoft.com/office/drawing/2014/main" id="{466B065D-2299-4610-A7F8-CEAA0B5D9F27}"/>
                        </a:ext>
                      </a:extLst>
                    </p:cNvPr>
                    <p:cNvSpPr/>
                    <p:nvPr/>
                  </p:nvSpPr>
                  <p:spPr>
                    <a:xfrm>
                      <a:off x="7510442"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5" name="Oval 64">
                      <a:extLst>
                        <a:ext uri="{FF2B5EF4-FFF2-40B4-BE49-F238E27FC236}">
                          <a16:creationId xmlns:a16="http://schemas.microsoft.com/office/drawing/2014/main" id="{D7F9BE7E-C1A3-45A7-A29C-C67AF730A2F5}"/>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6" name="Straight Connector 65">
                      <a:extLst>
                        <a:ext uri="{FF2B5EF4-FFF2-40B4-BE49-F238E27FC236}">
                          <a16:creationId xmlns:a16="http://schemas.microsoft.com/office/drawing/2014/main" id="{2FD28AE1-BA4E-4027-9A0E-71267BD10F18}"/>
                        </a:ext>
                      </a:extLst>
                    </p:cNvPr>
                    <p:cNvCxnSpPr>
                      <a:cxnSpLocks/>
                      <a:stCxn id="64" idx="6"/>
                      <a:endCxn id="65"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1536563F-97D9-4FA1-AB69-4CE107041E3B}"/>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8" name="Oval 67">
                      <a:extLst>
                        <a:ext uri="{FF2B5EF4-FFF2-40B4-BE49-F238E27FC236}">
                          <a16:creationId xmlns:a16="http://schemas.microsoft.com/office/drawing/2014/main" id="{80E1B7F2-46F5-4488-92B6-BD99F4DA2E5E}"/>
                        </a:ext>
                      </a:extLst>
                    </p:cNvPr>
                    <p:cNvSpPr/>
                    <p:nvPr/>
                  </p:nvSpPr>
                  <p:spPr>
                    <a:xfrm>
                      <a:off x="8668210" y="4853789"/>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9" name="Straight Connector 68">
                      <a:extLst>
                        <a:ext uri="{FF2B5EF4-FFF2-40B4-BE49-F238E27FC236}">
                          <a16:creationId xmlns:a16="http://schemas.microsoft.com/office/drawing/2014/main" id="{BF39B264-4207-4576-8910-F22B3A9ACE95}"/>
                        </a:ext>
                      </a:extLst>
                    </p:cNvPr>
                    <p:cNvCxnSpPr>
                      <a:cxnSpLocks/>
                      <a:stCxn id="67" idx="6"/>
                      <a:endCxn id="68"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6BE80-FAE1-4DB7-BEEE-046BCC07CA43}"/>
                        </a:ext>
                      </a:extLst>
                    </p:cNvPr>
                    <p:cNvCxnSpPr>
                      <a:cxnSpLocks/>
                      <a:stCxn id="67" idx="4"/>
                      <a:endCxn id="64"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4835944-12A0-4B7F-B07C-1DD0A94D6ABD}"/>
                        </a:ext>
                      </a:extLst>
                    </p:cNvPr>
                    <p:cNvCxnSpPr>
                      <a:cxnSpLocks/>
                      <a:stCxn id="68" idx="4"/>
                      <a:endCxn id="65"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1D0D045-DE6B-45F0-9105-B937591A88CA}"/>
                      </a:ext>
                    </a:extLst>
                  </p:cNvPr>
                  <p:cNvGrpSpPr/>
                  <p:nvPr/>
                </p:nvGrpSpPr>
                <p:grpSpPr>
                  <a:xfrm>
                    <a:off x="7432020" y="5139077"/>
                    <a:ext cx="1386368" cy="1322439"/>
                    <a:chOff x="7510442" y="4853789"/>
                    <a:chExt cx="1386368" cy="1322439"/>
                  </a:xfrm>
                </p:grpSpPr>
                <p:sp>
                  <p:nvSpPr>
                    <p:cNvPr id="56" name="Oval 55">
                      <a:extLst>
                        <a:ext uri="{FF2B5EF4-FFF2-40B4-BE49-F238E27FC236}">
                          <a16:creationId xmlns:a16="http://schemas.microsoft.com/office/drawing/2014/main" id="{6A6B51AC-A455-4CAA-8FEA-FC93646BF0C1}"/>
                        </a:ext>
                      </a:extLst>
                    </p:cNvPr>
                    <p:cNvSpPr/>
                    <p:nvPr/>
                  </p:nvSpPr>
                  <p:spPr>
                    <a:xfrm>
                      <a:off x="7510442" y="5947628"/>
                      <a:ext cx="228600" cy="228600"/>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57" name="Oval 56">
                      <a:extLst>
                        <a:ext uri="{FF2B5EF4-FFF2-40B4-BE49-F238E27FC236}">
                          <a16:creationId xmlns:a16="http://schemas.microsoft.com/office/drawing/2014/main" id="{CDC7C618-FC8E-4267-89B8-56A186E00257}"/>
                        </a:ext>
                      </a:extLst>
                    </p:cNvPr>
                    <p:cNvSpPr/>
                    <p:nvPr/>
                  </p:nvSpPr>
                  <p:spPr>
                    <a:xfrm>
                      <a:off x="8668210" y="5947628"/>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58" name="Straight Connector 57">
                      <a:extLst>
                        <a:ext uri="{FF2B5EF4-FFF2-40B4-BE49-F238E27FC236}">
                          <a16:creationId xmlns:a16="http://schemas.microsoft.com/office/drawing/2014/main" id="{5A092AD8-940D-4C08-82C8-F6367B99CB16}"/>
                        </a:ext>
                      </a:extLst>
                    </p:cNvPr>
                    <p:cNvCxnSpPr>
                      <a:cxnSpLocks/>
                      <a:stCxn id="56" idx="6"/>
                      <a:endCxn id="57" idx="2"/>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451C878-0ED1-4691-BEEF-0D60150280C2}"/>
                        </a:ext>
                      </a:extLst>
                    </p:cNvPr>
                    <p:cNvSpPr/>
                    <p:nvPr/>
                  </p:nvSpPr>
                  <p:spPr>
                    <a:xfrm>
                      <a:off x="7510442"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sp>
                  <p:nvSpPr>
                    <p:cNvPr id="60" name="Oval 59">
                      <a:extLst>
                        <a:ext uri="{FF2B5EF4-FFF2-40B4-BE49-F238E27FC236}">
                          <a16:creationId xmlns:a16="http://schemas.microsoft.com/office/drawing/2014/main" id="{E9E99FD6-4575-4EFC-8FC3-C22BB473B34A}"/>
                        </a:ext>
                      </a:extLst>
                    </p:cNvPr>
                    <p:cNvSpPr/>
                    <p:nvPr/>
                  </p:nvSpPr>
                  <p:spPr>
                    <a:xfrm>
                      <a:off x="8668210" y="4853789"/>
                      <a:ext cx="228600" cy="228600"/>
                    </a:xfrm>
                    <a:prstGeom prst="ellipse">
                      <a:avLst/>
                    </a:prstGeom>
                    <a:solidFill>
                      <a:srgbClr val="FF999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 b="1"/>
                    </a:p>
                  </p:txBody>
                </p:sp>
                <p:cxnSp>
                  <p:nvCxnSpPr>
                    <p:cNvPr id="61" name="Straight Connector 60">
                      <a:extLst>
                        <a:ext uri="{FF2B5EF4-FFF2-40B4-BE49-F238E27FC236}">
                          <a16:creationId xmlns:a16="http://schemas.microsoft.com/office/drawing/2014/main" id="{C09316C5-E367-47B6-8B4B-44859D7289C5}"/>
                        </a:ext>
                      </a:extLst>
                    </p:cNvPr>
                    <p:cNvCxnSpPr>
                      <a:cxnSpLocks/>
                      <a:stCxn id="59" idx="6"/>
                      <a:endCxn id="60" idx="2"/>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6BEF7E9-AE6D-49EF-A384-DF1FA0F0F63F}"/>
                        </a:ext>
                      </a:extLst>
                    </p:cNvPr>
                    <p:cNvCxnSpPr>
                      <a:cxnSpLocks/>
                      <a:stCxn id="59" idx="4"/>
                      <a:endCxn id="56" idx="0"/>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F8912F2-7637-44EE-8C3E-FBE6D0B8F56D}"/>
                        </a:ext>
                      </a:extLst>
                    </p:cNvPr>
                    <p:cNvCxnSpPr>
                      <a:cxnSpLocks/>
                      <a:stCxn id="60" idx="4"/>
                      <a:endCxn id="57" idx="0"/>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D48252AB-7B83-4B5A-B223-7F94DE14A3D3}"/>
                    </a:ext>
                  </a:extLst>
                </p:cNvPr>
                <p:cNvGrpSpPr/>
                <p:nvPr/>
              </p:nvGrpSpPr>
              <p:grpSpPr>
                <a:xfrm>
                  <a:off x="7484159" y="5330046"/>
                  <a:ext cx="862737" cy="715267"/>
                  <a:chOff x="5928751" y="4327186"/>
                  <a:chExt cx="862737" cy="715267"/>
                </a:xfrm>
              </p:grpSpPr>
              <p:sp>
                <p:nvSpPr>
                  <p:cNvPr id="48" name="Oval 47">
                    <a:extLst>
                      <a:ext uri="{FF2B5EF4-FFF2-40B4-BE49-F238E27FC236}">
                        <a16:creationId xmlns:a16="http://schemas.microsoft.com/office/drawing/2014/main" id="{3A00C7A9-7034-4116-81F9-6AA9C670BF0F}"/>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9301A7-47F4-4467-AA1F-06D7FF9FD0E8}"/>
                          </a:ext>
                        </a:extLst>
                      </p:cNvPr>
                      <p:cNvSpPr txBox="1"/>
                      <p:nvPr/>
                    </p:nvSpPr>
                    <p:spPr>
                      <a:xfrm>
                        <a:off x="5928751" y="445869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rPr>
                                <m:t>0001</m:t>
                              </m:r>
                            </m:oMath>
                          </m:oMathPara>
                        </a14:m>
                        <a:endParaRPr lang="en-CA" sz="800" dirty="0"/>
                      </a:p>
                    </p:txBody>
                  </p:sp>
                </mc:Choice>
                <mc:Fallback xmlns="">
                  <p:sp>
                    <p:nvSpPr>
                      <p:cNvPr id="49" name="TextBox 48">
                        <a:extLst>
                          <a:ext uri="{FF2B5EF4-FFF2-40B4-BE49-F238E27FC236}">
                            <a16:creationId xmlns:a16="http://schemas.microsoft.com/office/drawing/2014/main" id="{4E9301A7-47F4-4467-AA1F-06D7FF9FD0E8}"/>
                          </a:ext>
                        </a:extLst>
                      </p:cNvPr>
                      <p:cNvSpPr txBox="1">
                        <a:spLocks noRot="1" noChangeAspect="1" noMove="1" noResize="1" noEditPoints="1" noAdjustHandles="1" noChangeArrowheads="1" noChangeShapeType="1" noTextEdit="1"/>
                      </p:cNvSpPr>
                      <p:nvPr/>
                    </p:nvSpPr>
                    <p:spPr>
                      <a:xfrm>
                        <a:off x="5928751" y="4458690"/>
                        <a:ext cx="862737" cy="487990"/>
                      </a:xfrm>
                      <a:prstGeom prst="rect">
                        <a:avLst/>
                      </a:prstGeom>
                      <a:blipFill>
                        <a:blip r:embed="rId13"/>
                        <a:stretch>
                          <a:fillRect/>
                        </a:stretch>
                      </a:blipFill>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CF95A166-18F5-4B9F-9D8A-C5E12ACEE2BB}"/>
                    </a:ext>
                  </a:extLst>
                </p:cNvPr>
                <p:cNvGrpSpPr/>
                <p:nvPr/>
              </p:nvGrpSpPr>
              <p:grpSpPr>
                <a:xfrm>
                  <a:off x="10844044" y="2227907"/>
                  <a:ext cx="862737" cy="715267"/>
                  <a:chOff x="5509620" y="5604284"/>
                  <a:chExt cx="862737" cy="715267"/>
                </a:xfrm>
              </p:grpSpPr>
              <p:sp>
                <p:nvSpPr>
                  <p:cNvPr id="46" name="Oval 45">
                    <a:extLst>
                      <a:ext uri="{FF2B5EF4-FFF2-40B4-BE49-F238E27FC236}">
                        <a16:creationId xmlns:a16="http://schemas.microsoft.com/office/drawing/2014/main" id="{80B3015C-8FCF-44BA-991F-FF35CD039BDF}"/>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217F94C-138C-411B-9257-4F774CEE1FE9}"/>
                          </a:ext>
                        </a:extLst>
                      </p:cNvPr>
                      <p:cNvSpPr txBox="1"/>
                      <p:nvPr/>
                    </p:nvSpPr>
                    <p:spPr>
                      <a:xfrm>
                        <a:off x="5509620" y="5740302"/>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rPr>
                                <m:t>1111</m:t>
                              </m:r>
                            </m:oMath>
                          </m:oMathPara>
                        </a14:m>
                        <a:endParaRPr lang="en-CA" sz="800" dirty="0"/>
                      </a:p>
                    </p:txBody>
                  </p:sp>
                </mc:Choice>
                <mc:Fallback xmlns="">
                  <p:sp>
                    <p:nvSpPr>
                      <p:cNvPr id="47" name="TextBox 46">
                        <a:extLst>
                          <a:ext uri="{FF2B5EF4-FFF2-40B4-BE49-F238E27FC236}">
                            <a16:creationId xmlns:a16="http://schemas.microsoft.com/office/drawing/2014/main" id="{F217F94C-138C-411B-9257-4F774CEE1FE9}"/>
                          </a:ext>
                        </a:extLst>
                      </p:cNvPr>
                      <p:cNvSpPr txBox="1">
                        <a:spLocks noRot="1" noChangeAspect="1" noMove="1" noResize="1" noEditPoints="1" noAdjustHandles="1" noChangeArrowheads="1" noChangeShapeType="1" noTextEdit="1"/>
                      </p:cNvSpPr>
                      <p:nvPr/>
                    </p:nvSpPr>
                    <p:spPr>
                      <a:xfrm>
                        <a:off x="5509620" y="5740302"/>
                        <a:ext cx="862737" cy="487990"/>
                      </a:xfrm>
                      <a:prstGeom prst="rect">
                        <a:avLst/>
                      </a:prstGeom>
                      <a:blipFill>
                        <a:blip r:embed="rId14"/>
                        <a:stretch>
                          <a:fillRect/>
                        </a:stretch>
                      </a:blipFill>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A45ACE10-D100-428D-BA01-B41CE55ABD55}"/>
                    </a:ext>
                  </a:extLst>
                </p:cNvPr>
                <p:cNvGrpSpPr/>
                <p:nvPr/>
              </p:nvGrpSpPr>
              <p:grpSpPr>
                <a:xfrm>
                  <a:off x="8584274" y="4356043"/>
                  <a:ext cx="862737" cy="715267"/>
                  <a:chOff x="6317594" y="3734039"/>
                  <a:chExt cx="862737" cy="715267"/>
                </a:xfrm>
              </p:grpSpPr>
              <p:sp>
                <p:nvSpPr>
                  <p:cNvPr id="44" name="Oval 43">
                    <a:extLst>
                      <a:ext uri="{FF2B5EF4-FFF2-40B4-BE49-F238E27FC236}">
                        <a16:creationId xmlns:a16="http://schemas.microsoft.com/office/drawing/2014/main" id="{538D4FF0-D8EA-4868-8E8B-EA816889176D}"/>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163EDF-1246-4C75-A376-478DEAFDBE39}"/>
                          </a:ext>
                        </a:extLst>
                      </p:cNvPr>
                      <p:cNvSpPr txBox="1"/>
                      <p:nvPr/>
                    </p:nvSpPr>
                    <p:spPr>
                      <a:xfrm>
                        <a:off x="6317594"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0011</m:t>
                              </m:r>
                            </m:oMath>
                          </m:oMathPara>
                        </a14:m>
                        <a:endParaRPr lang="en-CA" sz="800" dirty="0">
                          <a:solidFill>
                            <a:schemeClr val="tx1"/>
                          </a:solidFill>
                        </a:endParaRPr>
                      </a:p>
                    </p:txBody>
                  </p:sp>
                </mc:Choice>
                <mc:Fallback xmlns="">
                  <p:sp>
                    <p:nvSpPr>
                      <p:cNvPr id="45" name="TextBox 44">
                        <a:extLst>
                          <a:ext uri="{FF2B5EF4-FFF2-40B4-BE49-F238E27FC236}">
                            <a16:creationId xmlns:a16="http://schemas.microsoft.com/office/drawing/2014/main" id="{FF163EDF-1246-4C75-A376-478DEAFDBE39}"/>
                          </a:ext>
                        </a:extLst>
                      </p:cNvPr>
                      <p:cNvSpPr txBox="1">
                        <a:spLocks noRot="1" noChangeAspect="1" noMove="1" noResize="1" noEditPoints="1" noAdjustHandles="1" noChangeArrowheads="1" noChangeShapeType="1" noTextEdit="1"/>
                      </p:cNvSpPr>
                      <p:nvPr/>
                    </p:nvSpPr>
                    <p:spPr>
                      <a:xfrm>
                        <a:off x="6317594" y="3870057"/>
                        <a:ext cx="862737" cy="487990"/>
                      </a:xfrm>
                      <a:prstGeom prst="rect">
                        <a:avLst/>
                      </a:prstGeom>
                      <a:blipFill>
                        <a:blip r:embed="rId15"/>
                        <a:stretch>
                          <a:fillRect/>
                        </a:stretch>
                      </a:blipFill>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D99807C3-6A0C-44DD-A8CB-D0E1846379A4}"/>
                    </a:ext>
                  </a:extLst>
                </p:cNvPr>
                <p:cNvGrpSpPr/>
                <p:nvPr/>
              </p:nvGrpSpPr>
              <p:grpSpPr>
                <a:xfrm>
                  <a:off x="7494438" y="3175155"/>
                  <a:ext cx="862737" cy="715267"/>
                  <a:chOff x="5227758" y="2553151"/>
                  <a:chExt cx="862737" cy="715267"/>
                </a:xfrm>
              </p:grpSpPr>
              <p:sp>
                <p:nvSpPr>
                  <p:cNvPr id="42" name="Oval 41">
                    <a:extLst>
                      <a:ext uri="{FF2B5EF4-FFF2-40B4-BE49-F238E27FC236}">
                        <a16:creationId xmlns:a16="http://schemas.microsoft.com/office/drawing/2014/main" id="{86E7A104-254B-4F61-B67D-A3DB5CF438FE}"/>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8E32EDC-288F-47BD-B528-2F63156E56FF}"/>
                          </a:ext>
                        </a:extLst>
                      </p:cNvPr>
                      <p:cNvSpPr txBox="1"/>
                      <p:nvPr/>
                    </p:nvSpPr>
                    <p:spPr>
                      <a:xfrm>
                        <a:off x="5227758" y="2689169"/>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0101</m:t>
                              </m:r>
                            </m:oMath>
                          </m:oMathPara>
                        </a14:m>
                        <a:endParaRPr lang="en-CA" sz="800" dirty="0">
                          <a:solidFill>
                            <a:schemeClr val="tx1"/>
                          </a:solidFill>
                        </a:endParaRPr>
                      </a:p>
                    </p:txBody>
                  </p:sp>
                </mc:Choice>
                <mc:Fallback xmlns="">
                  <p:sp>
                    <p:nvSpPr>
                      <p:cNvPr id="43" name="TextBox 42">
                        <a:extLst>
                          <a:ext uri="{FF2B5EF4-FFF2-40B4-BE49-F238E27FC236}">
                            <a16:creationId xmlns:a16="http://schemas.microsoft.com/office/drawing/2014/main" id="{E8E32EDC-288F-47BD-B528-2F63156E56FF}"/>
                          </a:ext>
                        </a:extLst>
                      </p:cNvPr>
                      <p:cNvSpPr txBox="1">
                        <a:spLocks noRot="1" noChangeAspect="1" noMove="1" noResize="1" noEditPoints="1" noAdjustHandles="1" noChangeArrowheads="1" noChangeShapeType="1" noTextEdit="1"/>
                      </p:cNvSpPr>
                      <p:nvPr/>
                    </p:nvSpPr>
                    <p:spPr>
                      <a:xfrm>
                        <a:off x="5227758" y="2689169"/>
                        <a:ext cx="862737" cy="487990"/>
                      </a:xfrm>
                      <a:prstGeom prst="rect">
                        <a:avLst/>
                      </a:prstGeom>
                      <a:blipFill>
                        <a:blip r:embed="rId16"/>
                        <a:stretch>
                          <a:fillRect/>
                        </a:stretch>
                      </a:blipFill>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44DA887A-1CB4-40C5-9919-4580E850FE99}"/>
                    </a:ext>
                  </a:extLst>
                </p:cNvPr>
                <p:cNvGrpSpPr/>
                <p:nvPr/>
              </p:nvGrpSpPr>
              <p:grpSpPr>
                <a:xfrm>
                  <a:off x="9743938" y="5317303"/>
                  <a:ext cx="862737" cy="715267"/>
                  <a:chOff x="7477258" y="4695299"/>
                  <a:chExt cx="862737" cy="715267"/>
                </a:xfrm>
              </p:grpSpPr>
              <p:sp>
                <p:nvSpPr>
                  <p:cNvPr id="40" name="Oval 39">
                    <a:extLst>
                      <a:ext uri="{FF2B5EF4-FFF2-40B4-BE49-F238E27FC236}">
                        <a16:creationId xmlns:a16="http://schemas.microsoft.com/office/drawing/2014/main" id="{6CC8CE6A-05AC-4179-9748-5736CBEB58AE}"/>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2A2225D-CA96-4D7D-AB6C-A8B764F2E592}"/>
                          </a:ext>
                        </a:extLst>
                      </p:cNvPr>
                      <p:cNvSpPr txBox="1"/>
                      <p:nvPr/>
                    </p:nvSpPr>
                    <p:spPr>
                      <a:xfrm>
                        <a:off x="7477258" y="483131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dirty="0" smtClean="0">
                                  <a:solidFill>
                                    <a:schemeClr val="tx1"/>
                                  </a:solidFill>
                                  <a:latin typeface="Cambria Math" panose="02040503050406030204" pitchFamily="18" charset="0"/>
                                </a:rPr>
                                <m:t>1001</m:t>
                              </m:r>
                            </m:oMath>
                          </m:oMathPara>
                        </a14:m>
                        <a:endParaRPr lang="en-CA" sz="800" dirty="0">
                          <a:solidFill>
                            <a:schemeClr val="tx1"/>
                          </a:solidFill>
                        </a:endParaRPr>
                      </a:p>
                    </p:txBody>
                  </p:sp>
                </mc:Choice>
                <mc:Fallback xmlns="">
                  <p:sp>
                    <p:nvSpPr>
                      <p:cNvPr id="41" name="TextBox 40">
                        <a:extLst>
                          <a:ext uri="{FF2B5EF4-FFF2-40B4-BE49-F238E27FC236}">
                            <a16:creationId xmlns:a16="http://schemas.microsoft.com/office/drawing/2014/main" id="{E2A2225D-CA96-4D7D-AB6C-A8B764F2E592}"/>
                          </a:ext>
                        </a:extLst>
                      </p:cNvPr>
                      <p:cNvSpPr txBox="1">
                        <a:spLocks noRot="1" noChangeAspect="1" noMove="1" noResize="1" noEditPoints="1" noAdjustHandles="1" noChangeArrowheads="1" noChangeShapeType="1" noTextEdit="1"/>
                      </p:cNvSpPr>
                      <p:nvPr/>
                    </p:nvSpPr>
                    <p:spPr>
                      <a:xfrm>
                        <a:off x="7477258" y="4831317"/>
                        <a:ext cx="862737" cy="487990"/>
                      </a:xfrm>
                      <a:prstGeom prst="rect">
                        <a:avLst/>
                      </a:prstGeom>
                      <a:blipFill>
                        <a:blip r:embed="rId17"/>
                        <a:stretch>
                          <a:fillRect/>
                        </a:stretch>
                      </a:blipFill>
                    </p:spPr>
                    <p:txBody>
                      <a:bodyPr/>
                      <a:lstStyle/>
                      <a:p>
                        <a:r>
                          <a:rPr lang="en-CA">
                            <a:noFill/>
                          </a:rPr>
                          <a:t> </a:t>
                        </a:r>
                      </a:p>
                    </p:txBody>
                  </p:sp>
                </mc:Fallback>
              </mc:AlternateContent>
            </p:grpSp>
            <p:grpSp>
              <p:nvGrpSpPr>
                <p:cNvPr id="31" name="Group 30">
                  <a:extLst>
                    <a:ext uri="{FF2B5EF4-FFF2-40B4-BE49-F238E27FC236}">
                      <a16:creationId xmlns:a16="http://schemas.microsoft.com/office/drawing/2014/main" id="{0B223454-2F86-41FA-901F-119A2E872A4F}"/>
                    </a:ext>
                  </a:extLst>
                </p:cNvPr>
                <p:cNvGrpSpPr/>
                <p:nvPr/>
              </p:nvGrpSpPr>
              <p:grpSpPr>
                <a:xfrm>
                  <a:off x="9743937" y="3182169"/>
                  <a:ext cx="862737" cy="715267"/>
                  <a:chOff x="7477257" y="2560165"/>
                  <a:chExt cx="862737" cy="715267"/>
                </a:xfrm>
              </p:grpSpPr>
              <p:sp>
                <p:nvSpPr>
                  <p:cNvPr id="38" name="Oval 37">
                    <a:extLst>
                      <a:ext uri="{FF2B5EF4-FFF2-40B4-BE49-F238E27FC236}">
                        <a16:creationId xmlns:a16="http://schemas.microsoft.com/office/drawing/2014/main" id="{FAFED49D-9B81-4297-A913-FAFD500863DA}"/>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F2FC555-82A4-4D63-93BA-E1F01C5912BA}"/>
                          </a:ext>
                        </a:extLst>
                      </p:cNvPr>
                      <p:cNvSpPr txBox="1"/>
                      <p:nvPr/>
                    </p:nvSpPr>
                    <p:spPr>
                      <a:xfrm>
                        <a:off x="7477257" y="2696183"/>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1101</m:t>
                              </m:r>
                            </m:oMath>
                          </m:oMathPara>
                        </a14:m>
                        <a:endParaRPr lang="en-CA" sz="800" dirty="0">
                          <a:solidFill>
                            <a:schemeClr val="tx1"/>
                          </a:solidFill>
                        </a:endParaRPr>
                      </a:p>
                    </p:txBody>
                  </p:sp>
                </mc:Choice>
                <mc:Fallback xmlns="">
                  <p:sp>
                    <p:nvSpPr>
                      <p:cNvPr id="39" name="TextBox 38">
                        <a:extLst>
                          <a:ext uri="{FF2B5EF4-FFF2-40B4-BE49-F238E27FC236}">
                            <a16:creationId xmlns:a16="http://schemas.microsoft.com/office/drawing/2014/main" id="{3F2FC555-82A4-4D63-93BA-E1F01C5912BA}"/>
                          </a:ext>
                        </a:extLst>
                      </p:cNvPr>
                      <p:cNvSpPr txBox="1">
                        <a:spLocks noRot="1" noChangeAspect="1" noMove="1" noResize="1" noEditPoints="1" noAdjustHandles="1" noChangeArrowheads="1" noChangeShapeType="1" noTextEdit="1"/>
                      </p:cNvSpPr>
                      <p:nvPr/>
                    </p:nvSpPr>
                    <p:spPr>
                      <a:xfrm>
                        <a:off x="7477257" y="2696183"/>
                        <a:ext cx="862737" cy="487990"/>
                      </a:xfrm>
                      <a:prstGeom prst="rect">
                        <a:avLst/>
                      </a:prstGeom>
                      <a:blipFill>
                        <a:blip r:embed="rId18"/>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7E4ED437-6E2E-4C2F-81FC-3CEF2F0C217A}"/>
                    </a:ext>
                  </a:extLst>
                </p:cNvPr>
                <p:cNvGrpSpPr/>
                <p:nvPr/>
              </p:nvGrpSpPr>
              <p:grpSpPr>
                <a:xfrm>
                  <a:off x="10833366" y="4356043"/>
                  <a:ext cx="862737" cy="715267"/>
                  <a:chOff x="8566686" y="3734039"/>
                  <a:chExt cx="862737" cy="715267"/>
                </a:xfrm>
              </p:grpSpPr>
              <p:sp>
                <p:nvSpPr>
                  <p:cNvPr id="36" name="Oval 35">
                    <a:extLst>
                      <a:ext uri="{FF2B5EF4-FFF2-40B4-BE49-F238E27FC236}">
                        <a16:creationId xmlns:a16="http://schemas.microsoft.com/office/drawing/2014/main" id="{452CC1BC-E81C-4CFD-84DD-F09C69BFFF1C}"/>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5B8613-6C4F-4C3F-B4ED-04C41BF122AC}"/>
                          </a:ext>
                        </a:extLst>
                      </p:cNvPr>
                      <p:cNvSpPr txBox="1"/>
                      <p:nvPr/>
                    </p:nvSpPr>
                    <p:spPr>
                      <a:xfrm>
                        <a:off x="8566686" y="3870057"/>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1011</m:t>
                              </m:r>
                            </m:oMath>
                          </m:oMathPara>
                        </a14:m>
                        <a:endParaRPr lang="en-CA" sz="800" dirty="0">
                          <a:solidFill>
                            <a:schemeClr val="tx1"/>
                          </a:solidFill>
                        </a:endParaRPr>
                      </a:p>
                    </p:txBody>
                  </p:sp>
                </mc:Choice>
                <mc:Fallback xmlns="">
                  <p:sp>
                    <p:nvSpPr>
                      <p:cNvPr id="37" name="TextBox 36">
                        <a:extLst>
                          <a:ext uri="{FF2B5EF4-FFF2-40B4-BE49-F238E27FC236}">
                            <a16:creationId xmlns:a16="http://schemas.microsoft.com/office/drawing/2014/main" id="{A95B8613-6C4F-4C3F-B4ED-04C41BF122AC}"/>
                          </a:ext>
                        </a:extLst>
                      </p:cNvPr>
                      <p:cNvSpPr txBox="1">
                        <a:spLocks noRot="1" noChangeAspect="1" noMove="1" noResize="1" noEditPoints="1" noAdjustHandles="1" noChangeArrowheads="1" noChangeShapeType="1" noTextEdit="1"/>
                      </p:cNvSpPr>
                      <p:nvPr/>
                    </p:nvSpPr>
                    <p:spPr>
                      <a:xfrm>
                        <a:off x="8566686" y="3870057"/>
                        <a:ext cx="862737" cy="487990"/>
                      </a:xfrm>
                      <a:prstGeom prst="rect">
                        <a:avLst/>
                      </a:prstGeom>
                      <a:blipFill>
                        <a:blip r:embed="rId19"/>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E9606524-1E62-4139-851E-F853950F1430}"/>
                    </a:ext>
                  </a:extLst>
                </p:cNvPr>
                <p:cNvGrpSpPr/>
                <p:nvPr/>
              </p:nvGrpSpPr>
              <p:grpSpPr>
                <a:xfrm>
                  <a:off x="8584274" y="2218466"/>
                  <a:ext cx="862737" cy="715267"/>
                  <a:chOff x="6317594" y="1596462"/>
                  <a:chExt cx="862737" cy="715267"/>
                </a:xfrm>
              </p:grpSpPr>
              <p:sp>
                <p:nvSpPr>
                  <p:cNvPr id="34" name="Oval 33">
                    <a:extLst>
                      <a:ext uri="{FF2B5EF4-FFF2-40B4-BE49-F238E27FC236}">
                        <a16:creationId xmlns:a16="http://schemas.microsoft.com/office/drawing/2014/main" id="{5F70FE14-28FF-46BA-BC89-59B6AFF08E3B}"/>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500" dirty="0">
                      <a:solidFill>
                        <a:schemeClr val="tx1"/>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DD3D54-6F33-46F0-A1C4-1E966C058B2F}"/>
                          </a:ext>
                        </a:extLst>
                      </p:cNvPr>
                      <p:cNvSpPr txBox="1"/>
                      <p:nvPr/>
                    </p:nvSpPr>
                    <p:spPr>
                      <a:xfrm>
                        <a:off x="6317594" y="1732480"/>
                        <a:ext cx="862737" cy="487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0111</m:t>
                              </m:r>
                            </m:oMath>
                          </m:oMathPara>
                        </a14:m>
                        <a:endParaRPr lang="en-CA" sz="800" dirty="0">
                          <a:solidFill>
                            <a:schemeClr val="tx1"/>
                          </a:solidFill>
                        </a:endParaRPr>
                      </a:p>
                    </p:txBody>
                  </p:sp>
                </mc:Choice>
                <mc:Fallback xmlns="">
                  <p:sp>
                    <p:nvSpPr>
                      <p:cNvPr id="35" name="TextBox 34">
                        <a:extLst>
                          <a:ext uri="{FF2B5EF4-FFF2-40B4-BE49-F238E27FC236}">
                            <a16:creationId xmlns:a16="http://schemas.microsoft.com/office/drawing/2014/main" id="{FCDD3D54-6F33-46F0-A1C4-1E966C058B2F}"/>
                          </a:ext>
                        </a:extLst>
                      </p:cNvPr>
                      <p:cNvSpPr txBox="1">
                        <a:spLocks noRot="1" noChangeAspect="1" noMove="1" noResize="1" noEditPoints="1" noAdjustHandles="1" noChangeArrowheads="1" noChangeShapeType="1" noTextEdit="1"/>
                      </p:cNvSpPr>
                      <p:nvPr/>
                    </p:nvSpPr>
                    <p:spPr>
                      <a:xfrm>
                        <a:off x="6317594" y="1732480"/>
                        <a:ext cx="862737" cy="487990"/>
                      </a:xfrm>
                      <a:prstGeom prst="rect">
                        <a:avLst/>
                      </a:prstGeom>
                      <a:blipFill>
                        <a:blip r:embed="rId20"/>
                        <a:stretch>
                          <a:fillRect/>
                        </a:stretch>
                      </a:blipFill>
                    </p:spPr>
                    <p:txBody>
                      <a:bodyPr/>
                      <a:lstStyle/>
                      <a:p>
                        <a:r>
                          <a:rPr lang="en-CA">
                            <a:noFill/>
                          </a:rPr>
                          <a:t> </a:t>
                        </a:r>
                      </a:p>
                    </p:txBody>
                  </p:sp>
                </mc:Fallback>
              </mc:AlternateContent>
            </p:grpSp>
          </p:grpSp>
          <p:cxnSp>
            <p:nvCxnSpPr>
              <p:cNvPr id="17" name="Straight Connector 16">
                <a:extLst>
                  <a:ext uri="{FF2B5EF4-FFF2-40B4-BE49-F238E27FC236}">
                    <a16:creationId xmlns:a16="http://schemas.microsoft.com/office/drawing/2014/main" id="{030A96C0-7027-4898-933E-3C90148C0961}"/>
                  </a:ext>
                </a:extLst>
              </p:cNvPr>
              <p:cNvCxnSpPr>
                <a:stCxn id="95" idx="5"/>
                <a:endCxn id="48" idx="1"/>
              </p:cNvCxnSpPr>
              <p:nvPr/>
            </p:nvCxnSpPr>
            <p:spPr>
              <a:xfrm>
                <a:off x="4629052" y="4011751"/>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CEBE7-07BE-4106-AEE7-F361BBCE6C66}"/>
                  </a:ext>
                </a:extLst>
              </p:cNvPr>
              <p:cNvCxnSpPr/>
              <p:nvPr/>
            </p:nvCxnSpPr>
            <p:spPr>
              <a:xfrm>
                <a:off x="4673017" y="1845271"/>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D2BB47-E2F6-45DC-91AC-92ACA9F7D90C}"/>
                  </a:ext>
                </a:extLst>
              </p:cNvPr>
              <p:cNvCxnSpPr/>
              <p:nvPr/>
            </p:nvCxnSpPr>
            <p:spPr>
              <a:xfrm>
                <a:off x="6932939" y="4018938"/>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A09185-B093-4B46-A919-A275F3D81E6B}"/>
                  </a:ext>
                </a:extLst>
              </p:cNvPr>
              <p:cNvCxnSpPr/>
              <p:nvPr/>
            </p:nvCxnSpPr>
            <p:spPr>
              <a:xfrm>
                <a:off x="8067532" y="3011878"/>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69EE77-1193-4B7F-A428-5A271E0028AC}"/>
                  </a:ext>
                </a:extLst>
              </p:cNvPr>
              <p:cNvCxnSpPr/>
              <p:nvPr/>
            </p:nvCxnSpPr>
            <p:spPr>
              <a:xfrm>
                <a:off x="5763172" y="3010042"/>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D409A5-3426-4499-A8A9-1663633EF81F}"/>
                  </a:ext>
                </a:extLst>
              </p:cNvPr>
              <p:cNvCxnSpPr/>
              <p:nvPr/>
            </p:nvCxnSpPr>
            <p:spPr>
              <a:xfrm>
                <a:off x="6952698" y="1819449"/>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58320D-2788-40D2-8610-CB39B796B028}"/>
                  </a:ext>
                </a:extLst>
              </p:cNvPr>
              <p:cNvCxnSpPr/>
              <p:nvPr/>
            </p:nvCxnSpPr>
            <p:spPr>
              <a:xfrm>
                <a:off x="5828522" y="850233"/>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D638FC-4FC9-4360-B941-0212D21D6EF9}"/>
                  </a:ext>
                </a:extLst>
              </p:cNvPr>
              <p:cNvCxnSpPr/>
              <p:nvPr/>
            </p:nvCxnSpPr>
            <p:spPr>
              <a:xfrm>
                <a:off x="8148498" y="823970"/>
                <a:ext cx="3447225" cy="17008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F05DE77-FD31-4ABA-8FF0-93711414D652}"/>
                </a:ext>
              </a:extLst>
            </p:cNvPr>
            <p:cNvSpPr txBox="1"/>
            <p:nvPr/>
          </p:nvSpPr>
          <p:spPr>
            <a:xfrm>
              <a:off x="625642" y="5751095"/>
              <a:ext cx="3677738" cy="769441"/>
            </a:xfrm>
            <a:prstGeom prst="rect">
              <a:avLst/>
            </a:prstGeom>
            <a:noFill/>
          </p:spPr>
          <p:txBody>
            <a:bodyPr wrap="none" rtlCol="0">
              <a:spAutoFit/>
            </a:bodyPr>
            <a:lstStyle/>
            <a:p>
              <a:r>
                <a:rPr lang="en-US" sz="4400" dirty="0"/>
                <a:t>Message Space</a:t>
              </a:r>
              <a:endParaRPr lang="en-CA" sz="4400" dirty="0"/>
            </a:p>
          </p:txBody>
        </p:sp>
      </p:grpSp>
      <p:grpSp>
        <p:nvGrpSpPr>
          <p:cNvPr id="4" name="Group 3">
            <a:extLst>
              <a:ext uri="{FF2B5EF4-FFF2-40B4-BE49-F238E27FC236}">
                <a16:creationId xmlns:a16="http://schemas.microsoft.com/office/drawing/2014/main" id="{8C481F49-168C-4174-804D-AC8204F0B9A9}"/>
              </a:ext>
            </a:extLst>
          </p:cNvPr>
          <p:cNvGrpSpPr/>
          <p:nvPr/>
        </p:nvGrpSpPr>
        <p:grpSpPr>
          <a:xfrm>
            <a:off x="7507704" y="0"/>
            <a:ext cx="4298507" cy="4601833"/>
            <a:chOff x="7507704" y="1902661"/>
            <a:chExt cx="4298507" cy="4601833"/>
          </a:xfrm>
        </p:grpSpPr>
        <p:pic>
          <p:nvPicPr>
            <p:cNvPr id="11" name="Picture 10">
              <a:extLst>
                <a:ext uri="{FF2B5EF4-FFF2-40B4-BE49-F238E27FC236}">
                  <a16:creationId xmlns:a16="http://schemas.microsoft.com/office/drawing/2014/main" id="{2C4B712B-0A01-49E9-B24D-4FF4A8324A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07704" y="1902661"/>
              <a:ext cx="3705728" cy="3458680"/>
            </a:xfrm>
            <a:prstGeom prst="rect">
              <a:avLst/>
            </a:prstGeom>
          </p:spPr>
        </p:pic>
        <p:sp>
          <p:nvSpPr>
            <p:cNvPr id="119" name="TextBox 118">
              <a:extLst>
                <a:ext uri="{FF2B5EF4-FFF2-40B4-BE49-F238E27FC236}">
                  <a16:creationId xmlns:a16="http://schemas.microsoft.com/office/drawing/2014/main" id="{EC6E5585-D5E5-45A4-B302-C3612FAEB5EC}"/>
                </a:ext>
              </a:extLst>
            </p:cNvPr>
            <p:cNvSpPr txBox="1"/>
            <p:nvPr/>
          </p:nvSpPr>
          <p:spPr>
            <a:xfrm>
              <a:off x="7790047" y="5735053"/>
              <a:ext cx="4016164" cy="769441"/>
            </a:xfrm>
            <a:prstGeom prst="rect">
              <a:avLst/>
            </a:prstGeom>
            <a:noFill/>
          </p:spPr>
          <p:txBody>
            <a:bodyPr wrap="none" rtlCol="0">
              <a:spAutoFit/>
            </a:bodyPr>
            <a:lstStyle/>
            <a:p>
              <a:r>
                <a:rPr lang="en-US" sz="4400" dirty="0"/>
                <a:t>Codeword Space</a:t>
              </a:r>
              <a:endParaRPr lang="en-CA" sz="4400" dirty="0"/>
            </a:p>
          </p:txBody>
        </p:sp>
      </p:grpSp>
      <p:grpSp>
        <p:nvGrpSpPr>
          <p:cNvPr id="121" name="Group 120">
            <a:extLst>
              <a:ext uri="{FF2B5EF4-FFF2-40B4-BE49-F238E27FC236}">
                <a16:creationId xmlns:a16="http://schemas.microsoft.com/office/drawing/2014/main" id="{18430222-5E8E-476E-A929-A97EE16A53E1}"/>
              </a:ext>
            </a:extLst>
          </p:cNvPr>
          <p:cNvGrpSpPr/>
          <p:nvPr/>
        </p:nvGrpSpPr>
        <p:grpSpPr>
          <a:xfrm>
            <a:off x="4836694" y="431465"/>
            <a:ext cx="2671011" cy="1949785"/>
            <a:chOff x="4740442" y="2310063"/>
            <a:chExt cx="2671011" cy="2574755"/>
          </a:xfrm>
        </p:grpSpPr>
        <p:sp>
          <p:nvSpPr>
            <p:cNvPr id="8" name="Arrow: Right 7">
              <a:extLst>
                <a:ext uri="{FF2B5EF4-FFF2-40B4-BE49-F238E27FC236}">
                  <a16:creationId xmlns:a16="http://schemas.microsoft.com/office/drawing/2014/main" id="{B491B4F3-A320-42A9-BC2C-D9F5EC4569D2}"/>
                </a:ext>
              </a:extLst>
            </p:cNvPr>
            <p:cNvSpPr/>
            <p:nvPr/>
          </p:nvSpPr>
          <p:spPr>
            <a:xfrm>
              <a:off x="4740442" y="2310063"/>
              <a:ext cx="2671011" cy="2574755"/>
            </a:xfrm>
            <a:prstGeom prst="rightArrow">
              <a:avLst>
                <a:gd name="adj1" fmla="val 78037"/>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0" name="TextBox 119">
              <a:extLst>
                <a:ext uri="{FF2B5EF4-FFF2-40B4-BE49-F238E27FC236}">
                  <a16:creationId xmlns:a16="http://schemas.microsoft.com/office/drawing/2014/main" id="{74EDC404-AB82-45F3-BE5F-1255FEEAC691}"/>
                </a:ext>
              </a:extLst>
            </p:cNvPr>
            <p:cNvSpPr txBox="1"/>
            <p:nvPr/>
          </p:nvSpPr>
          <p:spPr>
            <a:xfrm>
              <a:off x="4791471" y="2756047"/>
              <a:ext cx="2314030" cy="1666359"/>
            </a:xfrm>
            <a:prstGeom prst="rect">
              <a:avLst/>
            </a:prstGeom>
            <a:noFill/>
          </p:spPr>
          <p:txBody>
            <a:bodyPr wrap="none" rtlCol="0">
              <a:spAutoFit/>
            </a:bodyPr>
            <a:lstStyle/>
            <a:p>
              <a:pPr algn="ctr"/>
              <a:r>
                <a:rPr lang="en-US" sz="4000" dirty="0"/>
                <a:t>Generator</a:t>
              </a:r>
            </a:p>
            <a:p>
              <a:pPr algn="ctr"/>
              <a:r>
                <a:rPr lang="en-US" sz="3600" dirty="0"/>
                <a:t>Polynomial</a:t>
              </a:r>
              <a:endParaRPr lang="en-CA" sz="3600" dirty="0"/>
            </a:p>
          </p:txBody>
        </p:sp>
      </p:grpSp>
      <mc:AlternateContent xmlns:mc="http://schemas.openxmlformats.org/markup-compatibility/2006" xmlns:a14="http://schemas.microsoft.com/office/drawing/2010/main">
        <mc:Choice Requires="a14">
          <p:sp>
            <p:nvSpPr>
              <p:cNvPr id="123" name="Rectangle 122">
                <a:extLst>
                  <a:ext uri="{FF2B5EF4-FFF2-40B4-BE49-F238E27FC236}">
                    <a16:creationId xmlns:a16="http://schemas.microsoft.com/office/drawing/2014/main" id="{FDE81E4D-A815-4C92-A1B4-BEBBAE3E2D7B}"/>
                  </a:ext>
                </a:extLst>
              </p:cNvPr>
              <p:cNvSpPr/>
              <p:nvPr/>
            </p:nvSpPr>
            <p:spPr>
              <a:xfrm>
                <a:off x="533400" y="4908173"/>
                <a:ext cx="3886200" cy="101566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1+</m:t>
                      </m:r>
                      <m:r>
                        <a:rPr lang="en-US" sz="6000" b="0" i="1" smtClean="0">
                          <a:solidFill>
                            <a:schemeClr val="tx1"/>
                          </a:solidFill>
                          <a:latin typeface="Cambria Math" panose="02040503050406030204" pitchFamily="18" charset="0"/>
                        </a:rPr>
                        <m:t>𝑥</m:t>
                      </m:r>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3</m:t>
                          </m:r>
                        </m:sup>
                      </m:sSup>
                    </m:oMath>
                  </m:oMathPara>
                </a14:m>
                <a:endParaRPr lang="en-US" sz="6000" dirty="0"/>
              </a:p>
            </p:txBody>
          </p:sp>
        </mc:Choice>
        <mc:Fallback xmlns="">
          <p:sp>
            <p:nvSpPr>
              <p:cNvPr id="123" name="Rectangle 122">
                <a:extLst>
                  <a:ext uri="{FF2B5EF4-FFF2-40B4-BE49-F238E27FC236}">
                    <a16:creationId xmlns:a16="http://schemas.microsoft.com/office/drawing/2014/main" id="{FDE81E4D-A815-4C92-A1B4-BEBBAE3E2D7B}"/>
                  </a:ext>
                </a:extLst>
              </p:cNvPr>
              <p:cNvSpPr>
                <a:spLocks noRot="1" noChangeAspect="1" noMove="1" noResize="1" noEditPoints="1" noAdjustHandles="1" noChangeArrowheads="1" noChangeShapeType="1" noTextEdit="1"/>
              </p:cNvSpPr>
              <p:nvPr/>
            </p:nvSpPr>
            <p:spPr>
              <a:xfrm>
                <a:off x="533400" y="4908173"/>
                <a:ext cx="3886200" cy="1015663"/>
              </a:xfrm>
              <a:prstGeom prst="rect">
                <a:avLst/>
              </a:prstGeom>
              <a:blipFill>
                <a:blip r:embed="rId2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A9AE1A5-1E38-4A66-A843-15FFDAC11E7A}"/>
                  </a:ext>
                </a:extLst>
              </p:cNvPr>
              <p:cNvSpPr/>
              <p:nvPr/>
            </p:nvSpPr>
            <p:spPr>
              <a:xfrm>
                <a:off x="4948159" y="2548748"/>
                <a:ext cx="2511457"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B050"/>
                          </a:solidFill>
                          <a:latin typeface="Cambria Math" panose="02040503050406030204" pitchFamily="18" charset="0"/>
                        </a:rPr>
                        <m:t>1+</m:t>
                      </m:r>
                      <m:sSup>
                        <m:sSupPr>
                          <m:ctrlPr>
                            <a:rPr lang="en-US" sz="6000" b="0" i="1" smtClean="0">
                              <a:solidFill>
                                <a:srgbClr val="00B050"/>
                              </a:solidFill>
                              <a:latin typeface="Cambria Math" panose="02040503050406030204" pitchFamily="18" charset="0"/>
                            </a:rPr>
                          </m:ctrlPr>
                        </m:sSupPr>
                        <m:e>
                          <m:r>
                            <a:rPr lang="en-US" sz="6000" b="0" i="1" smtClean="0">
                              <a:solidFill>
                                <a:srgbClr val="00B050"/>
                              </a:solidFill>
                              <a:latin typeface="Cambria Math" panose="02040503050406030204" pitchFamily="18" charset="0"/>
                            </a:rPr>
                            <m:t>𝑥</m:t>
                          </m:r>
                        </m:e>
                        <m:sup>
                          <m:r>
                            <a:rPr lang="en-US" sz="6000" b="0" i="1" smtClean="0">
                              <a:solidFill>
                                <a:srgbClr val="00B050"/>
                              </a:solidFill>
                              <a:latin typeface="Cambria Math" panose="02040503050406030204" pitchFamily="18" charset="0"/>
                            </a:rPr>
                            <m:t>2</m:t>
                          </m:r>
                        </m:sup>
                      </m:sSup>
                    </m:oMath>
                  </m:oMathPara>
                </a14:m>
                <a:endParaRPr lang="en-CA" sz="6000" dirty="0">
                  <a:solidFill>
                    <a:srgbClr val="00B050"/>
                  </a:solidFill>
                </a:endParaRPr>
              </a:p>
            </p:txBody>
          </p:sp>
        </mc:Choice>
        <mc:Fallback xmlns="">
          <p:sp>
            <p:nvSpPr>
              <p:cNvPr id="10" name="Rectangle 9">
                <a:extLst>
                  <a:ext uri="{FF2B5EF4-FFF2-40B4-BE49-F238E27FC236}">
                    <a16:creationId xmlns:a16="http://schemas.microsoft.com/office/drawing/2014/main" id="{AA9AE1A5-1E38-4A66-A843-15FFDAC11E7A}"/>
                  </a:ext>
                </a:extLst>
              </p:cNvPr>
              <p:cNvSpPr>
                <a:spLocks noRot="1" noChangeAspect="1" noMove="1" noResize="1" noEditPoints="1" noAdjustHandles="1" noChangeArrowheads="1" noChangeShapeType="1" noTextEdit="1"/>
              </p:cNvSpPr>
              <p:nvPr/>
            </p:nvSpPr>
            <p:spPr>
              <a:xfrm>
                <a:off x="4948159" y="2548748"/>
                <a:ext cx="2511457" cy="1015663"/>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EE3EF71F-67E8-4D61-9B1B-F1B13337A238}"/>
                  </a:ext>
                </a:extLst>
              </p:cNvPr>
              <p:cNvSpPr/>
              <p:nvPr/>
            </p:nvSpPr>
            <p:spPr>
              <a:xfrm>
                <a:off x="7010400" y="4927223"/>
                <a:ext cx="5467350" cy="932691"/>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5400" b="0" i="1" smtClean="0">
                          <a:solidFill>
                            <a:schemeClr val="tx1"/>
                          </a:solidFill>
                          <a:latin typeface="Cambria Math" panose="02040503050406030204" pitchFamily="18" charset="0"/>
                        </a:rPr>
                        <m:t>1+</m:t>
                      </m:r>
                      <m:r>
                        <a:rPr lang="en-US" sz="5400" b="0" i="1" smtClean="0">
                          <a:solidFill>
                            <a:schemeClr val="tx1"/>
                          </a:solidFill>
                          <a:latin typeface="Cambria Math" panose="02040503050406030204" pitchFamily="18" charset="0"/>
                        </a:rPr>
                        <m:t>𝑥</m:t>
                      </m:r>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𝑥</m:t>
                          </m:r>
                        </m:e>
                        <m:sup>
                          <m:r>
                            <a:rPr lang="en-US" sz="5400" b="0" i="1" smtClean="0">
                              <a:solidFill>
                                <a:schemeClr val="tx1"/>
                              </a:solidFill>
                              <a:latin typeface="Cambria Math" panose="02040503050406030204" pitchFamily="18" charset="0"/>
                            </a:rPr>
                            <m:t>5</m:t>
                          </m:r>
                        </m:sup>
                      </m:sSup>
                    </m:oMath>
                  </m:oMathPara>
                </a14:m>
                <a:endParaRPr lang="en-US" sz="5400" dirty="0"/>
              </a:p>
            </p:txBody>
          </p:sp>
        </mc:Choice>
        <mc:Fallback xmlns="">
          <p:sp>
            <p:nvSpPr>
              <p:cNvPr id="126" name="Rectangle 125">
                <a:extLst>
                  <a:ext uri="{FF2B5EF4-FFF2-40B4-BE49-F238E27FC236}">
                    <a16:creationId xmlns:a16="http://schemas.microsoft.com/office/drawing/2014/main" id="{EE3EF71F-67E8-4D61-9B1B-F1B13337A238}"/>
                  </a:ext>
                </a:extLst>
              </p:cNvPr>
              <p:cNvSpPr>
                <a:spLocks noRot="1" noChangeAspect="1" noMove="1" noResize="1" noEditPoints="1" noAdjustHandles="1" noChangeArrowheads="1" noChangeShapeType="1" noTextEdit="1"/>
              </p:cNvSpPr>
              <p:nvPr/>
            </p:nvSpPr>
            <p:spPr>
              <a:xfrm>
                <a:off x="7010400" y="4927223"/>
                <a:ext cx="5467350" cy="932691"/>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5">
            <p14:nvContentPartPr>
              <p14:cNvPr id="2" name="Ink 1">
                <a:extLst>
                  <a:ext uri="{FF2B5EF4-FFF2-40B4-BE49-F238E27FC236}">
                    <a16:creationId xmlns:a16="http://schemas.microsoft.com/office/drawing/2014/main" id="{A36C5A9E-67F8-4FFC-AA7C-C9D131D8BC05}"/>
                  </a:ext>
                </a:extLst>
              </p14:cNvPr>
              <p14:cNvContentPartPr/>
              <p14:nvPr>
                <p:extLst>
                  <p:ext uri="{42D2F446-02D8-4167-A562-619A0277C38B}">
                    <p15:isNarration xmlns:p15="http://schemas.microsoft.com/office/powerpoint/2012/main" val="1"/>
                  </p:ext>
                </p:extLst>
              </p14:nvPr>
            </p14:nvContentPartPr>
            <p14:xfrm>
              <a:off x="4478400" y="3404160"/>
              <a:ext cx="2753640" cy="1782360"/>
            </p14:xfrm>
          </p:contentPart>
        </mc:Choice>
        <mc:Fallback xmlns="">
          <p:pic>
            <p:nvPicPr>
              <p:cNvPr id="2" name="Ink 1">
                <a:extLst>
                  <a:ext uri="{FF2B5EF4-FFF2-40B4-BE49-F238E27FC236}">
                    <a16:creationId xmlns:a16="http://schemas.microsoft.com/office/drawing/2014/main" id="{A36C5A9E-67F8-4FFC-AA7C-C9D131D8BC05}"/>
                  </a:ext>
                </a:extLst>
              </p:cNvPr>
              <p:cNvPicPr>
                <a:picLocks noGrp="1" noRot="1" noChangeAspect="1" noMove="1" noResize="1" noEditPoints="1" noAdjustHandles="1" noChangeArrowheads="1" noChangeShapeType="1"/>
              </p:cNvPicPr>
              <p:nvPr/>
            </p:nvPicPr>
            <p:blipFill>
              <a:blip r:embed="rId26"/>
              <a:stretch>
                <a:fillRect/>
              </a:stretch>
            </p:blipFill>
            <p:spPr>
              <a:xfrm>
                <a:off x="4469040" y="3394800"/>
                <a:ext cx="2772360" cy="1801080"/>
              </a:xfrm>
              <a:prstGeom prst="rect">
                <a:avLst/>
              </a:prstGeom>
            </p:spPr>
          </p:pic>
        </mc:Fallback>
      </mc:AlternateContent>
    </p:spTree>
    <p:custDataLst>
      <p:tags r:id="rId1"/>
    </p:custDataLst>
    <p:extLst>
      <p:ext uri="{BB962C8B-B14F-4D97-AF65-F5344CB8AC3E}">
        <p14:creationId xmlns:p14="http://schemas.microsoft.com/office/powerpoint/2010/main" val="956201356"/>
      </p:ext>
    </p:extLst>
  </p:cSld>
  <p:clrMapOvr>
    <a:masterClrMapping/>
  </p:clrMapOvr>
  <mc:AlternateContent xmlns:mc="http://schemas.openxmlformats.org/markup-compatibility/2006" xmlns:p14="http://schemas.microsoft.com/office/powerpoint/2010/main">
    <mc:Choice Requires="p14">
      <p:transition spd="med" p14:dur="700" advTm="17619">
        <p:fade/>
      </p:transition>
    </mc:Choice>
    <mc:Fallback xmlns="">
      <p:transition spd="med" advTm="17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AAB50B2-99E8-4ABF-9299-620D5E060C8E}"/>
              </a:ext>
            </a:extLst>
          </p:cNvPr>
          <p:cNvGrpSpPr/>
          <p:nvPr/>
        </p:nvGrpSpPr>
        <p:grpSpPr>
          <a:xfrm>
            <a:off x="7296149" y="452808"/>
            <a:ext cx="3997882" cy="3674777"/>
            <a:chOff x="7296149" y="452808"/>
            <a:chExt cx="3997882" cy="3674777"/>
          </a:xfrm>
        </p:grpSpPr>
        <p:grpSp>
          <p:nvGrpSpPr>
            <p:cNvPr id="70" name="Group 69">
              <a:extLst>
                <a:ext uri="{FF2B5EF4-FFF2-40B4-BE49-F238E27FC236}">
                  <a16:creationId xmlns:a16="http://schemas.microsoft.com/office/drawing/2014/main" id="{6D000533-ABB7-4F84-B5D1-F3D1DA5F8283}"/>
                </a:ext>
              </a:extLst>
            </p:cNvPr>
            <p:cNvGrpSpPr/>
            <p:nvPr/>
          </p:nvGrpSpPr>
          <p:grpSpPr>
            <a:xfrm>
              <a:off x="7867567" y="946114"/>
              <a:ext cx="2852995" cy="2733698"/>
              <a:chOff x="19055580" y="4968089"/>
              <a:chExt cx="2852995" cy="1093839"/>
            </a:xfrm>
          </p:grpSpPr>
          <p:cxnSp>
            <p:nvCxnSpPr>
              <p:cNvPr id="71" name="Straight Connector 70">
                <a:extLst>
                  <a:ext uri="{FF2B5EF4-FFF2-40B4-BE49-F238E27FC236}">
                    <a16:creationId xmlns:a16="http://schemas.microsoft.com/office/drawing/2014/main" id="{6E7C95D2-2CB6-4AFA-999B-6DD1658C7621}"/>
                  </a:ext>
                </a:extLst>
              </p:cNvPr>
              <p:cNvCxnSpPr>
                <a:cxnSpLocks/>
              </p:cNvCxnSpPr>
              <p:nvPr/>
            </p:nvCxnSpPr>
            <p:spPr>
              <a:xfrm>
                <a:off x="19341236" y="6061928"/>
                <a:ext cx="23221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945324-20B2-48E7-A344-16C9B8985D2A}"/>
                  </a:ext>
                </a:extLst>
              </p:cNvPr>
              <p:cNvCxnSpPr>
                <a:cxnSpLocks/>
              </p:cNvCxnSpPr>
              <p:nvPr/>
            </p:nvCxnSpPr>
            <p:spPr>
              <a:xfrm>
                <a:off x="19341236" y="4968089"/>
                <a:ext cx="23221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0FC1FE-68D1-4EA8-83B1-4467EBE2BAED}"/>
                  </a:ext>
                </a:extLst>
              </p:cNvPr>
              <p:cNvCxnSpPr>
                <a:cxnSpLocks/>
              </p:cNvCxnSpPr>
              <p:nvPr/>
            </p:nvCxnSpPr>
            <p:spPr>
              <a:xfrm>
                <a:off x="1905558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CDA16D-0EAF-4C0F-B00B-AB759CB96693}"/>
                  </a:ext>
                </a:extLst>
              </p:cNvPr>
              <p:cNvCxnSpPr>
                <a:cxnSpLocks/>
              </p:cNvCxnSpPr>
              <p:nvPr/>
            </p:nvCxnSpPr>
            <p:spPr>
              <a:xfrm>
                <a:off x="21908575"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E0BB33B3-2C7C-4D74-82E7-1F55F6B83CAB}"/>
                </a:ext>
              </a:extLst>
            </p:cNvPr>
            <p:cNvGrpSpPr/>
            <p:nvPr/>
          </p:nvGrpSpPr>
          <p:grpSpPr>
            <a:xfrm>
              <a:off x="7296149" y="3211800"/>
              <a:ext cx="1104597" cy="915785"/>
              <a:chOff x="5928751" y="4327186"/>
              <a:chExt cx="862737" cy="715267"/>
            </a:xfrm>
          </p:grpSpPr>
          <p:sp>
            <p:nvSpPr>
              <p:cNvPr id="92" name="Oval 91">
                <a:extLst>
                  <a:ext uri="{FF2B5EF4-FFF2-40B4-BE49-F238E27FC236}">
                    <a16:creationId xmlns:a16="http://schemas.microsoft.com/office/drawing/2014/main" id="{233FA7E5-F169-435F-8D96-C00A631AFAA8}"/>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33952C59-224A-4617-8B35-3595DE8E557A}"/>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m:t>
                          </m:r>
                        </m:oMath>
                      </m:oMathPara>
                    </a14:m>
                    <a:endParaRPr lang="en-CA" sz="4000" dirty="0"/>
                  </a:p>
                </p:txBody>
              </p:sp>
            </mc:Choice>
            <mc:Fallback xmlns="">
              <p:sp>
                <p:nvSpPr>
                  <p:cNvPr id="93" name="TextBox 92">
                    <a:extLst>
                      <a:ext uri="{FF2B5EF4-FFF2-40B4-BE49-F238E27FC236}">
                        <a16:creationId xmlns:a16="http://schemas.microsoft.com/office/drawing/2014/main" id="{33952C59-224A-4617-8B35-3595DE8E557A}"/>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5"/>
                    <a:stretch>
                      <a:fillRect/>
                    </a:stretch>
                  </a:blipFill>
                </p:spPr>
                <p:txBody>
                  <a:bodyPr/>
                  <a:lstStyle/>
                  <a:p>
                    <a:r>
                      <a:rPr lang="en-CA">
                        <a:noFill/>
                      </a:rPr>
                      <a:t> </a:t>
                    </a:r>
                  </a:p>
                </p:txBody>
              </p:sp>
            </mc:Fallback>
          </mc:AlternateContent>
        </p:grpSp>
        <p:grpSp>
          <p:nvGrpSpPr>
            <p:cNvPr id="94" name="Group 93">
              <a:extLst>
                <a:ext uri="{FF2B5EF4-FFF2-40B4-BE49-F238E27FC236}">
                  <a16:creationId xmlns:a16="http://schemas.microsoft.com/office/drawing/2014/main" id="{ABAA21E6-47B7-479C-AE18-B5529ABA87B8}"/>
                </a:ext>
              </a:extLst>
            </p:cNvPr>
            <p:cNvGrpSpPr/>
            <p:nvPr/>
          </p:nvGrpSpPr>
          <p:grpSpPr>
            <a:xfrm>
              <a:off x="7309310" y="452808"/>
              <a:ext cx="1104597" cy="915785"/>
              <a:chOff x="5227758" y="2553151"/>
              <a:chExt cx="862737" cy="715267"/>
            </a:xfrm>
          </p:grpSpPr>
          <p:sp>
            <p:nvSpPr>
              <p:cNvPr id="95" name="Oval 94">
                <a:extLst>
                  <a:ext uri="{FF2B5EF4-FFF2-40B4-BE49-F238E27FC236}">
                    <a16:creationId xmlns:a16="http://schemas.microsoft.com/office/drawing/2014/main" id="{76EBF54F-DE49-413E-B4F5-47A06897CD01}"/>
                  </a:ext>
                </a:extLst>
              </p:cNvPr>
              <p:cNvSpPr/>
              <p:nvPr/>
            </p:nvSpPr>
            <p:spPr>
              <a:xfrm>
                <a:off x="5301494" y="2553151"/>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BD8F53C-ED94-4AE3-B882-F17DC09F1FDB}"/>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bg1">
                                  <a:lumMod val="50000"/>
                                </a:schemeClr>
                              </a:solidFill>
                              <a:latin typeface="Cambria Math" panose="02040503050406030204" pitchFamily="18" charset="0"/>
                            </a:rPr>
                            <m:t>𝑥</m:t>
                          </m:r>
                        </m:oMath>
                      </m:oMathPara>
                    </a14:m>
                    <a:endParaRPr lang="en-CA" sz="4000" dirty="0">
                      <a:solidFill>
                        <a:schemeClr val="bg1">
                          <a:lumMod val="50000"/>
                        </a:schemeClr>
                      </a:solidFill>
                    </a:endParaRPr>
                  </a:p>
                </p:txBody>
              </p:sp>
            </mc:Choice>
            <mc:Fallback xmlns="">
              <p:sp>
                <p:nvSpPr>
                  <p:cNvPr id="96" name="TextBox 95">
                    <a:extLst>
                      <a:ext uri="{FF2B5EF4-FFF2-40B4-BE49-F238E27FC236}">
                        <a16:creationId xmlns:a16="http://schemas.microsoft.com/office/drawing/2014/main" id="{7BD8F53C-ED94-4AE3-B882-F17DC09F1FDB}"/>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6"/>
                    <a:stretch>
                      <a:fillRect/>
                    </a:stretch>
                  </a:blipFill>
                </p:spPr>
                <p:txBody>
                  <a:bodyPr/>
                  <a:lstStyle/>
                  <a:p>
                    <a:r>
                      <a:rPr lang="en-CA">
                        <a:noFill/>
                      </a:rPr>
                      <a:t> </a:t>
                    </a:r>
                  </a:p>
                </p:txBody>
              </p:sp>
            </mc:Fallback>
          </mc:AlternateContent>
        </p:grpSp>
        <p:grpSp>
          <p:nvGrpSpPr>
            <p:cNvPr id="97" name="Group 96">
              <a:extLst>
                <a:ext uri="{FF2B5EF4-FFF2-40B4-BE49-F238E27FC236}">
                  <a16:creationId xmlns:a16="http://schemas.microsoft.com/office/drawing/2014/main" id="{65950FFE-3525-4CF3-8DBC-20444377CE16}"/>
                </a:ext>
              </a:extLst>
            </p:cNvPr>
            <p:cNvGrpSpPr/>
            <p:nvPr/>
          </p:nvGrpSpPr>
          <p:grpSpPr>
            <a:xfrm>
              <a:off x="10189434" y="3195485"/>
              <a:ext cx="1104597" cy="915785"/>
              <a:chOff x="7477258" y="4695299"/>
              <a:chExt cx="862737" cy="715267"/>
            </a:xfrm>
          </p:grpSpPr>
          <p:sp>
            <p:nvSpPr>
              <p:cNvPr id="98" name="Oval 97">
                <a:extLst>
                  <a:ext uri="{FF2B5EF4-FFF2-40B4-BE49-F238E27FC236}">
                    <a16:creationId xmlns:a16="http://schemas.microsoft.com/office/drawing/2014/main" id="{E495936E-9FA6-4B41-9843-DABEA160C5F9}"/>
                  </a:ext>
                </a:extLst>
              </p:cNvPr>
              <p:cNvSpPr/>
              <p:nvPr/>
            </p:nvSpPr>
            <p:spPr>
              <a:xfrm>
                <a:off x="7550994" y="469529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02A2BA3-97F7-42A5-81C1-7B36CAA8BED2}"/>
                      </a:ext>
                    </a:extLst>
                  </p:cNvPr>
                  <p:cNvSpPr txBox="1"/>
                  <p:nvPr/>
                </p:nvSpPr>
                <p:spPr>
                  <a:xfrm>
                    <a:off x="7477258" y="4765059"/>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bg1">
                                  <a:lumMod val="50000"/>
                                </a:schemeClr>
                              </a:solidFill>
                              <a:latin typeface="Cambria Math" panose="02040503050406030204" pitchFamily="18" charset="0"/>
                            </a:rPr>
                            <m:t>1</m:t>
                          </m:r>
                        </m:oMath>
                      </m:oMathPara>
                    </a14:m>
                    <a:endParaRPr lang="en-CA" sz="4000" dirty="0">
                      <a:solidFill>
                        <a:schemeClr val="bg1">
                          <a:lumMod val="50000"/>
                        </a:schemeClr>
                      </a:solidFill>
                    </a:endParaRPr>
                  </a:p>
                </p:txBody>
              </p:sp>
            </mc:Choice>
            <mc:Fallback xmlns="">
              <p:sp>
                <p:nvSpPr>
                  <p:cNvPr id="99" name="TextBox 98">
                    <a:extLst>
                      <a:ext uri="{FF2B5EF4-FFF2-40B4-BE49-F238E27FC236}">
                        <a16:creationId xmlns:a16="http://schemas.microsoft.com/office/drawing/2014/main" id="{102A2BA3-97F7-42A5-81C1-7B36CAA8BED2}"/>
                      </a:ext>
                    </a:extLst>
                  </p:cNvPr>
                  <p:cNvSpPr txBox="1">
                    <a:spLocks noRot="1" noChangeAspect="1" noMove="1" noResize="1" noEditPoints="1" noAdjustHandles="1" noChangeArrowheads="1" noChangeShapeType="1" noTextEdit="1"/>
                  </p:cNvSpPr>
                  <p:nvPr/>
                </p:nvSpPr>
                <p:spPr>
                  <a:xfrm>
                    <a:off x="7477258" y="4765059"/>
                    <a:ext cx="862737" cy="552889"/>
                  </a:xfrm>
                  <a:prstGeom prst="rect">
                    <a:avLst/>
                  </a:prstGeom>
                  <a:blipFill>
                    <a:blip r:embed="rId7"/>
                    <a:stretch>
                      <a:fillRect/>
                    </a:stretch>
                  </a:blipFill>
                </p:spPr>
                <p:txBody>
                  <a:bodyPr/>
                  <a:lstStyle/>
                  <a:p>
                    <a:r>
                      <a:rPr lang="en-CA">
                        <a:noFill/>
                      </a:rPr>
                      <a:t> </a:t>
                    </a:r>
                  </a:p>
                </p:txBody>
              </p:sp>
            </mc:Fallback>
          </mc:AlternateContent>
        </p:grpSp>
        <p:grpSp>
          <p:nvGrpSpPr>
            <p:cNvPr id="100" name="Group 99">
              <a:extLst>
                <a:ext uri="{FF2B5EF4-FFF2-40B4-BE49-F238E27FC236}">
                  <a16:creationId xmlns:a16="http://schemas.microsoft.com/office/drawing/2014/main" id="{954788F0-6A5F-4CF5-8079-E6EAFF0610D1}"/>
                </a:ext>
              </a:extLst>
            </p:cNvPr>
            <p:cNvGrpSpPr/>
            <p:nvPr/>
          </p:nvGrpSpPr>
          <p:grpSpPr>
            <a:xfrm>
              <a:off x="10189433" y="461788"/>
              <a:ext cx="1104597" cy="915785"/>
              <a:chOff x="7477257" y="2560165"/>
              <a:chExt cx="862737" cy="715267"/>
            </a:xfrm>
          </p:grpSpPr>
          <p:sp>
            <p:nvSpPr>
              <p:cNvPr id="101" name="Oval 100">
                <a:extLst>
                  <a:ext uri="{FF2B5EF4-FFF2-40B4-BE49-F238E27FC236}">
                    <a16:creationId xmlns:a16="http://schemas.microsoft.com/office/drawing/2014/main" id="{A354844A-3E92-4578-A59C-8E2492E82C1F}"/>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7719CC62-A8E9-48F2-899A-6EF7E4035A9D}"/>
                      </a:ext>
                    </a:extLst>
                  </p:cNvPr>
                  <p:cNvSpPr txBox="1"/>
                  <p:nvPr/>
                </p:nvSpPr>
                <p:spPr>
                  <a:xfrm>
                    <a:off x="7477257" y="2683489"/>
                    <a:ext cx="862737" cy="4086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1+</m:t>
                          </m:r>
                          <m:r>
                            <a:rPr lang="en-US" sz="2800" b="0" i="1" dirty="0" smtClean="0">
                              <a:latin typeface="Cambria Math" panose="02040503050406030204" pitchFamily="18" charset="0"/>
                            </a:rPr>
                            <m:t>𝑥</m:t>
                          </m:r>
                        </m:oMath>
                      </m:oMathPara>
                    </a14:m>
                    <a:endParaRPr lang="en-CA" sz="2800" dirty="0"/>
                  </a:p>
                </p:txBody>
              </p:sp>
            </mc:Choice>
            <mc:Fallback xmlns="">
              <p:sp>
                <p:nvSpPr>
                  <p:cNvPr id="102" name="TextBox 101">
                    <a:extLst>
                      <a:ext uri="{FF2B5EF4-FFF2-40B4-BE49-F238E27FC236}">
                        <a16:creationId xmlns:a16="http://schemas.microsoft.com/office/drawing/2014/main" id="{7719CC62-A8E9-48F2-899A-6EF7E4035A9D}"/>
                      </a:ext>
                    </a:extLst>
                  </p:cNvPr>
                  <p:cNvSpPr txBox="1">
                    <a:spLocks noRot="1" noChangeAspect="1" noMove="1" noResize="1" noEditPoints="1" noAdjustHandles="1" noChangeArrowheads="1" noChangeShapeType="1" noTextEdit="1"/>
                  </p:cNvSpPr>
                  <p:nvPr/>
                </p:nvSpPr>
                <p:spPr>
                  <a:xfrm>
                    <a:off x="7477257" y="2683489"/>
                    <a:ext cx="862737" cy="408657"/>
                  </a:xfrm>
                  <a:prstGeom prst="rect">
                    <a:avLst/>
                  </a:prstGeom>
                  <a:blipFill>
                    <a:blip r:embed="rId8"/>
                    <a:stretch>
                      <a:fillRect/>
                    </a:stretch>
                  </a:blipFill>
                </p:spPr>
                <p:txBody>
                  <a:bodyPr/>
                  <a:lstStyle/>
                  <a:p>
                    <a:r>
                      <a:rPr lang="en-CA">
                        <a:noFill/>
                      </a:rPr>
                      <a:t> </a:t>
                    </a:r>
                  </a:p>
                </p:txBody>
              </p:sp>
            </mc:Fallback>
          </mc:AlternateContent>
        </p:grpSp>
      </p:grpSp>
      <p:grpSp>
        <p:nvGrpSpPr>
          <p:cNvPr id="103" name="Group 102">
            <a:extLst>
              <a:ext uri="{FF2B5EF4-FFF2-40B4-BE49-F238E27FC236}">
                <a16:creationId xmlns:a16="http://schemas.microsoft.com/office/drawing/2014/main" id="{F58CC64C-9586-4AD9-A3DD-1D61C61863F9}"/>
              </a:ext>
            </a:extLst>
          </p:cNvPr>
          <p:cNvGrpSpPr/>
          <p:nvPr/>
        </p:nvGrpSpPr>
        <p:grpSpPr>
          <a:xfrm>
            <a:off x="6395203" y="1754613"/>
            <a:ext cx="3336371" cy="3361234"/>
            <a:chOff x="4930811" y="3014632"/>
            <a:chExt cx="3336371" cy="3361234"/>
          </a:xfrm>
        </p:grpSpPr>
        <p:cxnSp>
          <p:nvCxnSpPr>
            <p:cNvPr id="105" name="Straight Arrow Connector 104">
              <a:extLst>
                <a:ext uri="{FF2B5EF4-FFF2-40B4-BE49-F238E27FC236}">
                  <a16:creationId xmlns:a16="http://schemas.microsoft.com/office/drawing/2014/main" id="{CCDF0A6C-9EFD-4733-A271-C970695AC579}"/>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B61B897-93AE-407E-8BC3-4D705651928B}"/>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Content Placeholder 2">
                  <a:extLst>
                    <a:ext uri="{FF2B5EF4-FFF2-40B4-BE49-F238E27FC236}">
                      <a16:creationId xmlns:a16="http://schemas.microsoft.com/office/drawing/2014/main" id="{652ADFD3-7F8A-4731-9725-1DC49A01FDAA}"/>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7" name="Content Placeholder 2">
                  <a:extLst>
                    <a:ext uri="{FF2B5EF4-FFF2-40B4-BE49-F238E27FC236}">
                      <a16:creationId xmlns:a16="http://schemas.microsoft.com/office/drawing/2014/main" id="{652ADFD3-7F8A-4731-9725-1DC49A01FDAA}"/>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3C4EA64-6B14-4D37-849C-68EB8C42C86B}"/>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8" name="Content Placeholder 2">
                  <a:extLst>
                    <a:ext uri="{FF2B5EF4-FFF2-40B4-BE49-F238E27FC236}">
                      <a16:creationId xmlns:a16="http://schemas.microsoft.com/office/drawing/2014/main" id="{33C4EA64-6B14-4D37-849C-68EB8C42C86B}"/>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15"/>
                  <a:stretch>
                    <a:fillRect/>
                  </a:stretch>
                </a:blipFill>
              </p:spPr>
              <p:txBody>
                <a:bodyPr/>
                <a:lstStyle/>
                <a:p>
                  <a:r>
                    <a:rPr lang="en-CA">
                      <a:noFill/>
                    </a:rPr>
                    <a:t> </a:t>
                  </a:r>
                </a:p>
              </p:txBody>
            </p:sp>
          </mc:Fallback>
        </mc:AlternateContent>
      </p:grpSp>
      <p:graphicFrame>
        <p:nvGraphicFramePr>
          <p:cNvPr id="49" name="Table 48">
            <a:extLst>
              <a:ext uri="{FF2B5EF4-FFF2-40B4-BE49-F238E27FC236}">
                <a16:creationId xmlns:a16="http://schemas.microsoft.com/office/drawing/2014/main" id="{2921649A-A3DC-4BAD-8FEC-B4E47A4455FA}"/>
              </a:ext>
            </a:extLst>
          </p:cNvPr>
          <p:cNvGraphicFramePr>
            <a:graphicFrameLocks noGrp="1"/>
          </p:cNvGraphicFramePr>
          <p:nvPr>
            <p:extLst>
              <p:ext uri="{D42A27DB-BD31-4B8C-83A1-F6EECF244321}">
                <p14:modId xmlns:p14="http://schemas.microsoft.com/office/powerpoint/2010/main" val="3934242253"/>
              </p:ext>
            </p:extLst>
          </p:nvPr>
        </p:nvGraphicFramePr>
        <p:xfrm>
          <a:off x="152400" y="5208270"/>
          <a:ext cx="3733800" cy="155448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3413112143"/>
                    </a:ext>
                  </a:extLst>
                </a:gridCol>
                <a:gridCol w="1866900">
                  <a:extLst>
                    <a:ext uri="{9D8B030D-6E8A-4147-A177-3AD203B41FA5}">
                      <a16:colId xmlns:a16="http://schemas.microsoft.com/office/drawing/2014/main" val="3858805186"/>
                    </a:ext>
                  </a:extLst>
                </a:gridCol>
              </a:tblGrid>
              <a:tr h="370840">
                <a:tc>
                  <a:txBody>
                    <a:bodyPr/>
                    <a:lstStyle/>
                    <a:p>
                      <a:pPr algn="ctr"/>
                      <a:r>
                        <a:rPr lang="en-US" sz="2800" b="0" dirty="0"/>
                        <a:t>Message</a:t>
                      </a:r>
                      <a:endParaRPr lang="en-CA" sz="2800" b="0" dirty="0"/>
                    </a:p>
                  </a:txBody>
                  <a:tcPr>
                    <a:noFill/>
                  </a:tcPr>
                </a:tc>
                <a:tc>
                  <a:txBody>
                    <a:bodyPr/>
                    <a:lstStyle/>
                    <a:p>
                      <a:pPr algn="ctr"/>
                      <a:r>
                        <a:rPr lang="en-US" sz="2800" b="0" dirty="0"/>
                        <a:t>Codeword</a:t>
                      </a:r>
                      <a:endParaRPr lang="en-CA" sz="2800" b="0" dirty="0"/>
                    </a:p>
                  </a:txBody>
                  <a:tcPr>
                    <a:noFill/>
                  </a:tcPr>
                </a:tc>
                <a:extLst>
                  <a:ext uri="{0D108BD9-81ED-4DB2-BD59-A6C34878D82A}">
                    <a16:rowId xmlns:a16="http://schemas.microsoft.com/office/drawing/2014/main" val="2694547221"/>
                  </a:ext>
                </a:extLst>
              </a:tr>
              <a:tr h="370840">
                <a:tc>
                  <a:txBody>
                    <a:bodyPr/>
                    <a:lstStyle/>
                    <a:p>
                      <a:pPr algn="ctr"/>
                      <a:r>
                        <a:rPr lang="en-US" sz="2800" b="0" dirty="0"/>
                        <a:t>0</a:t>
                      </a:r>
                      <a:endParaRPr lang="en-CA" sz="2800" b="0" dirty="0"/>
                    </a:p>
                  </a:txBody>
                  <a:tcPr>
                    <a:noFill/>
                  </a:tcPr>
                </a:tc>
                <a:tc>
                  <a:txBody>
                    <a:bodyPr/>
                    <a:lstStyle/>
                    <a:p>
                      <a:pPr algn="ctr"/>
                      <a:r>
                        <a:rPr lang="en-US" sz="2800" b="0" dirty="0"/>
                        <a:t>00</a:t>
                      </a:r>
                      <a:endParaRPr lang="en-CA" sz="2800" b="0" dirty="0"/>
                    </a:p>
                  </a:txBody>
                  <a:tcPr>
                    <a:noFill/>
                  </a:tcPr>
                </a:tc>
                <a:extLst>
                  <a:ext uri="{0D108BD9-81ED-4DB2-BD59-A6C34878D82A}">
                    <a16:rowId xmlns:a16="http://schemas.microsoft.com/office/drawing/2014/main" val="1956195810"/>
                  </a:ext>
                </a:extLst>
              </a:tr>
              <a:tr h="370840">
                <a:tc>
                  <a:txBody>
                    <a:bodyPr/>
                    <a:lstStyle/>
                    <a:p>
                      <a:pPr algn="ctr"/>
                      <a:r>
                        <a:rPr lang="en-US" sz="2800" b="0" dirty="0"/>
                        <a:t>1</a:t>
                      </a:r>
                      <a:endParaRPr lang="en-CA" sz="2800" b="0" dirty="0"/>
                    </a:p>
                  </a:txBody>
                  <a:tcPr>
                    <a:noFill/>
                  </a:tcPr>
                </a:tc>
                <a:tc>
                  <a:txBody>
                    <a:bodyPr/>
                    <a:lstStyle/>
                    <a:p>
                      <a:pPr algn="ctr"/>
                      <a:r>
                        <a:rPr lang="en-US" sz="2800" b="0" dirty="0"/>
                        <a:t>11</a:t>
                      </a:r>
                      <a:endParaRPr lang="en-CA" sz="2800" b="0" dirty="0"/>
                    </a:p>
                  </a:txBody>
                  <a:tcPr>
                    <a:noFill/>
                  </a:tcPr>
                </a:tc>
                <a:extLst>
                  <a:ext uri="{0D108BD9-81ED-4DB2-BD59-A6C34878D82A}">
                    <a16:rowId xmlns:a16="http://schemas.microsoft.com/office/drawing/2014/main" val="3861617222"/>
                  </a:ext>
                </a:extLst>
              </a:tr>
            </a:tbl>
          </a:graphicData>
        </a:graphic>
      </p:graphicFrame>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EA95AA0-DC66-40AE-8892-BDCC9CFE8663}"/>
                  </a:ext>
                </a:extLst>
              </p:cNvPr>
              <p:cNvSpPr txBox="1"/>
              <p:nvPr/>
            </p:nvSpPr>
            <p:spPr>
              <a:xfrm>
                <a:off x="-335279" y="4211683"/>
                <a:ext cx="3421380" cy="92333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en-US" sz="5400" i="1" smtClean="0">
                              <a:solidFill>
                                <a:srgbClr val="00B050"/>
                              </a:solidFill>
                              <a:latin typeface="Cambria Math" panose="02040503050406030204" pitchFamily="18" charset="0"/>
                            </a:rPr>
                          </m:ctrlPr>
                        </m:dPr>
                        <m:e>
                          <m:m>
                            <m:mPr>
                              <m:mcs>
                                <m:mc>
                                  <m:mcPr>
                                    <m:count m:val="2"/>
                                    <m:mcJc m:val="center"/>
                                  </m:mcPr>
                                </m:mc>
                              </m:mcs>
                              <m:ctrlPr>
                                <a:rPr lang="en-US" sz="5400" i="1" smtClean="0">
                                  <a:solidFill>
                                    <a:srgbClr val="00B050"/>
                                  </a:solidFill>
                                  <a:latin typeface="Cambria Math" panose="02040503050406030204" pitchFamily="18" charset="0"/>
                                </a:rPr>
                              </m:ctrlPr>
                            </m:mPr>
                            <m:mr>
                              <m:e>
                                <m:r>
                                  <m:rPr>
                                    <m:brk m:alnAt="7"/>
                                  </m:rPr>
                                  <a:rPr lang="en-US" sz="5400" b="0" i="1" smtClean="0">
                                    <a:solidFill>
                                      <a:srgbClr val="00B050"/>
                                    </a:solidFill>
                                    <a:latin typeface="Cambria Math" panose="02040503050406030204" pitchFamily="18" charset="0"/>
                                  </a:rPr>
                                  <m:t>1</m:t>
                                </m:r>
                              </m:e>
                              <m:e>
                                <m:r>
                                  <a:rPr lang="en-US" sz="5400" b="0" i="1" smtClean="0">
                                    <a:solidFill>
                                      <a:srgbClr val="00B050"/>
                                    </a:solidFill>
                                    <a:latin typeface="Cambria Math" panose="02040503050406030204" pitchFamily="18" charset="0"/>
                                  </a:rPr>
                                  <m:t>1</m:t>
                                </m:r>
                              </m:e>
                            </m:mr>
                          </m:m>
                        </m:e>
                      </m:d>
                    </m:oMath>
                  </m:oMathPara>
                </a14:m>
                <a:endParaRPr lang="en-US" sz="5400" dirty="0">
                  <a:solidFill>
                    <a:srgbClr val="00B050"/>
                  </a:solidFill>
                </a:endParaRPr>
              </a:p>
            </p:txBody>
          </p:sp>
        </mc:Choice>
        <mc:Fallback xmlns="">
          <p:sp>
            <p:nvSpPr>
              <p:cNvPr id="50" name="TextBox 49">
                <a:extLst>
                  <a:ext uri="{FF2B5EF4-FFF2-40B4-BE49-F238E27FC236}">
                    <a16:creationId xmlns:a16="http://schemas.microsoft.com/office/drawing/2014/main" id="{FEA95AA0-DC66-40AE-8892-BDCC9CFE8663}"/>
                  </a:ext>
                </a:extLst>
              </p:cNvPr>
              <p:cNvSpPr txBox="1">
                <a:spLocks noRot="1" noChangeAspect="1" noMove="1" noResize="1" noEditPoints="1" noAdjustHandles="1" noChangeArrowheads="1" noChangeShapeType="1" noTextEdit="1"/>
              </p:cNvSpPr>
              <p:nvPr/>
            </p:nvSpPr>
            <p:spPr>
              <a:xfrm>
                <a:off x="-335279" y="4211683"/>
                <a:ext cx="3421380" cy="923330"/>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51" name="Table 50">
                <a:extLst>
                  <a:ext uri="{FF2B5EF4-FFF2-40B4-BE49-F238E27FC236}">
                    <a16:creationId xmlns:a16="http://schemas.microsoft.com/office/drawing/2014/main" id="{62D45D2E-A0E5-4A2F-AB7B-1F004F095248}"/>
                  </a:ext>
                </a:extLst>
              </p:cNvPr>
              <p:cNvGraphicFramePr>
                <a:graphicFrameLocks noGrp="1"/>
              </p:cNvGraphicFramePr>
              <p:nvPr>
                <p:extLst>
                  <p:ext uri="{D42A27DB-BD31-4B8C-83A1-F6EECF244321}">
                    <p14:modId xmlns:p14="http://schemas.microsoft.com/office/powerpoint/2010/main" val="3149443497"/>
                  </p:ext>
                </p:extLst>
              </p:nvPr>
            </p:nvGraphicFramePr>
            <p:xfrm>
              <a:off x="8705850" y="5246370"/>
              <a:ext cx="3409950" cy="1554480"/>
            </p:xfrm>
            <a:graphic>
              <a:graphicData uri="http://schemas.openxmlformats.org/drawingml/2006/table">
                <a:tbl>
                  <a:tblPr firstRow="1" bandRow="1">
                    <a:tableStyleId>{5940675A-B579-460E-94D1-54222C63F5DA}</a:tableStyleId>
                  </a:tblPr>
                  <a:tblGrid>
                    <a:gridCol w="1704975">
                      <a:extLst>
                        <a:ext uri="{9D8B030D-6E8A-4147-A177-3AD203B41FA5}">
                          <a16:colId xmlns:a16="http://schemas.microsoft.com/office/drawing/2014/main" val="3413112143"/>
                        </a:ext>
                      </a:extLst>
                    </a:gridCol>
                    <a:gridCol w="1704975">
                      <a:extLst>
                        <a:ext uri="{9D8B030D-6E8A-4147-A177-3AD203B41FA5}">
                          <a16:colId xmlns:a16="http://schemas.microsoft.com/office/drawing/2014/main" val="3858805186"/>
                        </a:ext>
                      </a:extLst>
                    </a:gridCol>
                  </a:tblGrid>
                  <a:tr h="370840">
                    <a:tc>
                      <a:txBody>
                        <a:bodyPr/>
                        <a:lstStyle/>
                        <a:p>
                          <a:pPr algn="ctr"/>
                          <a:r>
                            <a:rPr lang="en-US" sz="2800" b="0" dirty="0"/>
                            <a:t>Message</a:t>
                          </a:r>
                          <a:endParaRPr lang="en-CA" sz="2800" b="0" dirty="0"/>
                        </a:p>
                      </a:txBody>
                      <a:tcPr>
                        <a:noFill/>
                      </a:tcPr>
                    </a:tc>
                    <a:tc>
                      <a:txBody>
                        <a:bodyPr/>
                        <a:lstStyle/>
                        <a:p>
                          <a:pPr algn="ctr"/>
                          <a:r>
                            <a:rPr lang="en-US" sz="2800" b="0"/>
                            <a:t>Codeword</a:t>
                          </a:r>
                          <a:endParaRPr lang="en-CA" sz="2800" b="0" dirty="0"/>
                        </a:p>
                      </a:txBody>
                      <a:tcPr>
                        <a:noFill/>
                      </a:tcPr>
                    </a:tc>
                    <a:extLst>
                      <a:ext uri="{0D108BD9-81ED-4DB2-BD59-A6C34878D82A}">
                        <a16:rowId xmlns:a16="http://schemas.microsoft.com/office/drawing/2014/main" val="2694547221"/>
                      </a:ext>
                    </a:extLst>
                  </a:tr>
                  <a:tr h="370840">
                    <a:tc>
                      <a:txBody>
                        <a:bodyPr/>
                        <a:lstStyle/>
                        <a:p>
                          <a:pPr algn="ctr"/>
                          <a:r>
                            <a:rPr lang="en-US" sz="2800" b="0"/>
                            <a:t>0</a:t>
                          </a:r>
                          <a:endParaRPr lang="en-CA" sz="2800" b="0" dirty="0"/>
                        </a:p>
                      </a:txBody>
                      <a:tcPr>
                        <a:noFill/>
                      </a:tcPr>
                    </a:tc>
                    <a:tc>
                      <a:txBody>
                        <a:bodyPr/>
                        <a:lstStyle/>
                        <a:p>
                          <a:pPr algn="ctr"/>
                          <a:r>
                            <a:rPr lang="en-US" sz="2800" b="0" dirty="0"/>
                            <a:t>0</a:t>
                          </a:r>
                          <a:endParaRPr lang="en-CA" sz="2800" b="0" dirty="0"/>
                        </a:p>
                      </a:txBody>
                      <a:tcPr>
                        <a:noFill/>
                      </a:tcPr>
                    </a:tc>
                    <a:extLst>
                      <a:ext uri="{0D108BD9-81ED-4DB2-BD59-A6C34878D82A}">
                        <a16:rowId xmlns:a16="http://schemas.microsoft.com/office/drawing/2014/main" val="1956195810"/>
                      </a:ext>
                    </a:extLst>
                  </a:tr>
                  <a:tr h="370840">
                    <a:tc>
                      <a:txBody>
                        <a:bodyPr/>
                        <a:lstStyle/>
                        <a:p>
                          <a:pPr algn="ctr"/>
                          <a:r>
                            <a:rPr lang="en-US" sz="2800" b="0"/>
                            <a:t>1</a:t>
                          </a:r>
                          <a:endParaRPr lang="en-CA" sz="2800" b="0" dirty="0"/>
                        </a:p>
                      </a:txBody>
                      <a:tcPr>
                        <a:noFill/>
                      </a:tcPr>
                    </a:tc>
                    <a:tc>
                      <a:txBody>
                        <a:bodyPr/>
                        <a:lstStyle/>
                        <a:p>
                          <a:pPr algn="ct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1+</m:t>
                                </m:r>
                                <m:r>
                                  <a:rPr lang="en-US" sz="2800" b="0" i="1" smtClean="0">
                                    <a:latin typeface="Cambria Math" panose="02040503050406030204" pitchFamily="18" charset="0"/>
                                  </a:rPr>
                                  <m:t>𝑥</m:t>
                                </m:r>
                              </m:oMath>
                            </m:oMathPara>
                          </a14:m>
                          <a:endParaRPr lang="en-US" sz="2800" dirty="0"/>
                        </a:p>
                      </a:txBody>
                      <a:tcPr>
                        <a:noFill/>
                      </a:tcPr>
                    </a:tc>
                    <a:extLst>
                      <a:ext uri="{0D108BD9-81ED-4DB2-BD59-A6C34878D82A}">
                        <a16:rowId xmlns:a16="http://schemas.microsoft.com/office/drawing/2014/main" val="3861617222"/>
                      </a:ext>
                    </a:extLst>
                  </a:tr>
                </a:tbl>
              </a:graphicData>
            </a:graphic>
          </p:graphicFrame>
        </mc:Choice>
        <mc:Fallback xmlns="">
          <p:graphicFrame>
            <p:nvGraphicFramePr>
              <p:cNvPr id="51" name="Table 50">
                <a:extLst>
                  <a:ext uri="{FF2B5EF4-FFF2-40B4-BE49-F238E27FC236}">
                    <a16:creationId xmlns:a16="http://schemas.microsoft.com/office/drawing/2014/main" id="{62D45D2E-A0E5-4A2F-AB7B-1F004F095248}"/>
                  </a:ext>
                </a:extLst>
              </p:cNvPr>
              <p:cNvGraphicFramePr>
                <a:graphicFrameLocks noGrp="1"/>
              </p:cNvGraphicFramePr>
              <p:nvPr>
                <p:extLst>
                  <p:ext uri="{D42A27DB-BD31-4B8C-83A1-F6EECF244321}">
                    <p14:modId xmlns:p14="http://schemas.microsoft.com/office/powerpoint/2010/main" val="3149443497"/>
                  </p:ext>
                </p:extLst>
              </p:nvPr>
            </p:nvGraphicFramePr>
            <p:xfrm>
              <a:off x="8705850" y="5246370"/>
              <a:ext cx="3409950" cy="1554480"/>
            </p:xfrm>
            <a:graphic>
              <a:graphicData uri="http://schemas.openxmlformats.org/drawingml/2006/table">
                <a:tbl>
                  <a:tblPr firstRow="1" bandRow="1">
                    <a:tableStyleId>{5940675A-B579-460E-94D1-54222C63F5DA}</a:tableStyleId>
                  </a:tblPr>
                  <a:tblGrid>
                    <a:gridCol w="1704975">
                      <a:extLst>
                        <a:ext uri="{9D8B030D-6E8A-4147-A177-3AD203B41FA5}">
                          <a16:colId xmlns:a16="http://schemas.microsoft.com/office/drawing/2014/main" val="3413112143"/>
                        </a:ext>
                      </a:extLst>
                    </a:gridCol>
                    <a:gridCol w="1704975">
                      <a:extLst>
                        <a:ext uri="{9D8B030D-6E8A-4147-A177-3AD203B41FA5}">
                          <a16:colId xmlns:a16="http://schemas.microsoft.com/office/drawing/2014/main" val="3858805186"/>
                        </a:ext>
                      </a:extLst>
                    </a:gridCol>
                  </a:tblGrid>
                  <a:tr h="518160">
                    <a:tc>
                      <a:txBody>
                        <a:bodyPr/>
                        <a:lstStyle/>
                        <a:p>
                          <a:pPr algn="ctr"/>
                          <a:r>
                            <a:rPr lang="en-US" sz="2800" b="0" dirty="0"/>
                            <a:t>Message</a:t>
                          </a:r>
                          <a:endParaRPr lang="en-CA" sz="2800" b="0" dirty="0"/>
                        </a:p>
                      </a:txBody>
                      <a:tcPr>
                        <a:noFill/>
                      </a:tcPr>
                    </a:tc>
                    <a:tc>
                      <a:txBody>
                        <a:bodyPr/>
                        <a:lstStyle/>
                        <a:p>
                          <a:pPr algn="ctr"/>
                          <a:r>
                            <a:rPr lang="en-US" sz="2800" b="0"/>
                            <a:t>Codeword</a:t>
                          </a:r>
                          <a:endParaRPr lang="en-CA" sz="2800" b="0" dirty="0"/>
                        </a:p>
                      </a:txBody>
                      <a:tcPr>
                        <a:noFill/>
                      </a:tcPr>
                    </a:tc>
                    <a:extLst>
                      <a:ext uri="{0D108BD9-81ED-4DB2-BD59-A6C34878D82A}">
                        <a16:rowId xmlns:a16="http://schemas.microsoft.com/office/drawing/2014/main" val="2694547221"/>
                      </a:ext>
                    </a:extLst>
                  </a:tr>
                  <a:tr h="518160">
                    <a:tc>
                      <a:txBody>
                        <a:bodyPr/>
                        <a:lstStyle/>
                        <a:p>
                          <a:pPr algn="ctr"/>
                          <a:r>
                            <a:rPr lang="en-US" sz="2800" b="0"/>
                            <a:t>0</a:t>
                          </a:r>
                          <a:endParaRPr lang="en-CA" sz="2800" b="0" dirty="0"/>
                        </a:p>
                      </a:txBody>
                      <a:tcPr>
                        <a:noFill/>
                      </a:tcPr>
                    </a:tc>
                    <a:tc>
                      <a:txBody>
                        <a:bodyPr/>
                        <a:lstStyle/>
                        <a:p>
                          <a:pPr algn="ctr"/>
                          <a:r>
                            <a:rPr lang="en-US" sz="2800" b="0" dirty="0"/>
                            <a:t>0</a:t>
                          </a:r>
                          <a:endParaRPr lang="en-CA" sz="2800" b="0" dirty="0"/>
                        </a:p>
                      </a:txBody>
                      <a:tcPr>
                        <a:noFill/>
                      </a:tcPr>
                    </a:tc>
                    <a:extLst>
                      <a:ext uri="{0D108BD9-81ED-4DB2-BD59-A6C34878D82A}">
                        <a16:rowId xmlns:a16="http://schemas.microsoft.com/office/drawing/2014/main" val="1956195810"/>
                      </a:ext>
                    </a:extLst>
                  </a:tr>
                  <a:tr h="518160">
                    <a:tc>
                      <a:txBody>
                        <a:bodyPr/>
                        <a:lstStyle/>
                        <a:p>
                          <a:pPr algn="ctr"/>
                          <a:r>
                            <a:rPr lang="en-US" sz="2800" b="0"/>
                            <a:t>1</a:t>
                          </a:r>
                          <a:endParaRPr lang="en-CA" sz="2800" b="0" dirty="0"/>
                        </a:p>
                      </a:txBody>
                      <a:tcPr>
                        <a:noFill/>
                      </a:tcPr>
                    </a:tc>
                    <a:tc>
                      <a:txBody>
                        <a:bodyPr/>
                        <a:lstStyle/>
                        <a:p>
                          <a:endParaRPr lang="en-US"/>
                        </a:p>
                      </a:txBody>
                      <a:tcPr>
                        <a:blipFill>
                          <a:blip r:embed="rId17"/>
                          <a:stretch>
                            <a:fillRect l="-100357" t="-211765" r="-714" b="-34118"/>
                          </a:stretch>
                        </a:blipFill>
                      </a:tcPr>
                    </a:tc>
                    <a:extLst>
                      <a:ext uri="{0D108BD9-81ED-4DB2-BD59-A6C34878D82A}">
                        <a16:rowId xmlns:a16="http://schemas.microsoft.com/office/drawing/2014/main" val="3861617222"/>
                      </a:ext>
                    </a:extLst>
                  </a:tr>
                </a:tbl>
              </a:graphicData>
            </a:graphic>
          </p:graphicFrame>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89AE7C3-E4A8-48FC-9690-95B925365A81}"/>
                  </a:ext>
                </a:extLst>
              </p:cNvPr>
              <p:cNvSpPr txBox="1"/>
              <p:nvPr/>
            </p:nvSpPr>
            <p:spPr>
              <a:xfrm>
                <a:off x="9951721" y="4249783"/>
                <a:ext cx="2526029" cy="92333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5400" b="0" i="1" smtClean="0">
                          <a:solidFill>
                            <a:srgbClr val="00B050"/>
                          </a:solidFill>
                          <a:latin typeface="Cambria Math" panose="02040503050406030204" pitchFamily="18" charset="0"/>
                        </a:rPr>
                        <m:t>1+</m:t>
                      </m:r>
                      <m:r>
                        <a:rPr lang="en-US" sz="5400" b="0" i="1" smtClean="0">
                          <a:solidFill>
                            <a:srgbClr val="00B050"/>
                          </a:solidFill>
                          <a:latin typeface="Cambria Math" panose="02040503050406030204" pitchFamily="18" charset="0"/>
                        </a:rPr>
                        <m:t>𝑥</m:t>
                      </m:r>
                    </m:oMath>
                  </m:oMathPara>
                </a14:m>
                <a:endParaRPr lang="en-US" sz="5400" dirty="0">
                  <a:solidFill>
                    <a:srgbClr val="00B050"/>
                  </a:solidFill>
                </a:endParaRPr>
              </a:p>
            </p:txBody>
          </p:sp>
        </mc:Choice>
        <mc:Fallback xmlns="">
          <p:sp>
            <p:nvSpPr>
              <p:cNvPr id="52" name="TextBox 51">
                <a:extLst>
                  <a:ext uri="{FF2B5EF4-FFF2-40B4-BE49-F238E27FC236}">
                    <a16:creationId xmlns:a16="http://schemas.microsoft.com/office/drawing/2014/main" id="{A89AE7C3-E4A8-48FC-9690-95B925365A81}"/>
                  </a:ext>
                </a:extLst>
              </p:cNvPr>
              <p:cNvSpPr txBox="1">
                <a:spLocks noRot="1" noChangeAspect="1" noMove="1" noResize="1" noEditPoints="1" noAdjustHandles="1" noChangeArrowheads="1" noChangeShapeType="1" noTextEdit="1"/>
              </p:cNvSpPr>
              <p:nvPr/>
            </p:nvSpPr>
            <p:spPr>
              <a:xfrm>
                <a:off x="9951721" y="4249783"/>
                <a:ext cx="2526029" cy="923330"/>
              </a:xfrm>
              <a:prstGeom prst="rect">
                <a:avLst/>
              </a:prstGeom>
              <a:blipFill>
                <a:blip r:embed="rId18"/>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EA66C5B1-93C4-49F0-8A73-634E4190D4B8}"/>
              </a:ext>
            </a:extLst>
          </p:cNvPr>
          <p:cNvGrpSpPr/>
          <p:nvPr/>
        </p:nvGrpSpPr>
        <p:grpSpPr>
          <a:xfrm>
            <a:off x="674369" y="460428"/>
            <a:ext cx="3997882" cy="3674777"/>
            <a:chOff x="674369" y="460428"/>
            <a:chExt cx="3997882" cy="3674777"/>
          </a:xfrm>
        </p:grpSpPr>
        <p:grpSp>
          <p:nvGrpSpPr>
            <p:cNvPr id="35" name="Group 34">
              <a:extLst>
                <a:ext uri="{FF2B5EF4-FFF2-40B4-BE49-F238E27FC236}">
                  <a16:creationId xmlns:a16="http://schemas.microsoft.com/office/drawing/2014/main" id="{C2F0DA48-3994-4E9E-B460-4FFB517540DE}"/>
                </a:ext>
              </a:extLst>
            </p:cNvPr>
            <p:cNvGrpSpPr/>
            <p:nvPr/>
          </p:nvGrpSpPr>
          <p:grpSpPr>
            <a:xfrm>
              <a:off x="1239416" y="943616"/>
              <a:ext cx="2852995" cy="2733698"/>
              <a:chOff x="19055580" y="4968089"/>
              <a:chExt cx="2852995" cy="1093839"/>
            </a:xfrm>
          </p:grpSpPr>
          <p:cxnSp>
            <p:nvCxnSpPr>
              <p:cNvPr id="38" name="Straight Connector 37">
                <a:extLst>
                  <a:ext uri="{FF2B5EF4-FFF2-40B4-BE49-F238E27FC236}">
                    <a16:creationId xmlns:a16="http://schemas.microsoft.com/office/drawing/2014/main" id="{A1E1F8DA-DA1A-4943-9BE6-0D08342332E8}"/>
                  </a:ext>
                </a:extLst>
              </p:cNvPr>
              <p:cNvCxnSpPr>
                <a:cxnSpLocks/>
              </p:cNvCxnSpPr>
              <p:nvPr/>
            </p:nvCxnSpPr>
            <p:spPr>
              <a:xfrm>
                <a:off x="19341236" y="6061928"/>
                <a:ext cx="23221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E02F3-769F-45C0-A05C-102259C4EC98}"/>
                  </a:ext>
                </a:extLst>
              </p:cNvPr>
              <p:cNvCxnSpPr>
                <a:cxnSpLocks/>
              </p:cNvCxnSpPr>
              <p:nvPr/>
            </p:nvCxnSpPr>
            <p:spPr>
              <a:xfrm>
                <a:off x="19341236" y="4968089"/>
                <a:ext cx="23221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BA85C8-1375-4FAE-B6EB-51A15F249CAF}"/>
                  </a:ext>
                </a:extLst>
              </p:cNvPr>
              <p:cNvCxnSpPr>
                <a:cxnSpLocks/>
              </p:cNvCxnSpPr>
              <p:nvPr/>
            </p:nvCxnSpPr>
            <p:spPr>
              <a:xfrm>
                <a:off x="1905558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FD0964-7DC6-4AEF-84FF-0F011F7491FD}"/>
                  </a:ext>
                </a:extLst>
              </p:cNvPr>
              <p:cNvCxnSpPr>
                <a:cxnSpLocks/>
              </p:cNvCxnSpPr>
              <p:nvPr/>
            </p:nvCxnSpPr>
            <p:spPr>
              <a:xfrm>
                <a:off x="21908575"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A8B047D-28F3-4863-BCE1-097499B5EB91}"/>
                </a:ext>
              </a:extLst>
            </p:cNvPr>
            <p:cNvGrpSpPr/>
            <p:nvPr/>
          </p:nvGrpSpPr>
          <p:grpSpPr>
            <a:xfrm>
              <a:off x="687530" y="460428"/>
              <a:ext cx="1104597" cy="915785"/>
              <a:chOff x="5227758" y="2553151"/>
              <a:chExt cx="862737" cy="715267"/>
            </a:xfrm>
          </p:grpSpPr>
          <p:sp>
            <p:nvSpPr>
              <p:cNvPr id="59" name="Oval 58">
                <a:extLst>
                  <a:ext uri="{FF2B5EF4-FFF2-40B4-BE49-F238E27FC236}">
                    <a16:creationId xmlns:a16="http://schemas.microsoft.com/office/drawing/2014/main" id="{2FE07012-D3C0-47B1-8022-8425412F65A3}"/>
                  </a:ext>
                </a:extLst>
              </p:cNvPr>
              <p:cNvSpPr/>
              <p:nvPr/>
            </p:nvSpPr>
            <p:spPr>
              <a:xfrm>
                <a:off x="5301494" y="2553151"/>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706EC4D-83E4-4E79-98B1-6F9EB7342564}"/>
                      </a:ext>
                    </a:extLst>
                  </p:cNvPr>
                  <p:cNvSpPr txBox="1"/>
                  <p:nvPr/>
                </p:nvSpPr>
                <p:spPr>
                  <a:xfrm>
                    <a:off x="5227758" y="262291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bg1">
                                  <a:lumMod val="50000"/>
                                </a:schemeClr>
                              </a:solidFill>
                              <a:latin typeface="Cambria Math" panose="02040503050406030204" pitchFamily="18" charset="0"/>
                            </a:rPr>
                            <m:t>10</m:t>
                          </m:r>
                        </m:oMath>
                      </m:oMathPara>
                    </a14:m>
                    <a:endParaRPr lang="en-CA" sz="4000" dirty="0">
                      <a:solidFill>
                        <a:schemeClr val="bg1">
                          <a:lumMod val="50000"/>
                        </a:schemeClr>
                      </a:solidFill>
                    </a:endParaRPr>
                  </a:p>
                </p:txBody>
              </p:sp>
            </mc:Choice>
            <mc:Fallback xmlns="">
              <p:sp>
                <p:nvSpPr>
                  <p:cNvPr id="60" name="TextBox 59">
                    <a:extLst>
                      <a:ext uri="{FF2B5EF4-FFF2-40B4-BE49-F238E27FC236}">
                        <a16:creationId xmlns:a16="http://schemas.microsoft.com/office/drawing/2014/main" id="{F706EC4D-83E4-4E79-98B1-6F9EB7342564}"/>
                      </a:ext>
                    </a:extLst>
                  </p:cNvPr>
                  <p:cNvSpPr txBox="1">
                    <a:spLocks noRot="1" noChangeAspect="1" noMove="1" noResize="1" noEditPoints="1" noAdjustHandles="1" noChangeArrowheads="1" noChangeShapeType="1" noTextEdit="1"/>
                  </p:cNvSpPr>
                  <p:nvPr/>
                </p:nvSpPr>
                <p:spPr>
                  <a:xfrm>
                    <a:off x="5227758" y="2622911"/>
                    <a:ext cx="862737" cy="552889"/>
                  </a:xfrm>
                  <a:prstGeom prst="rect">
                    <a:avLst/>
                  </a:prstGeom>
                  <a:blipFill>
                    <a:blip r:embed="rId19"/>
                    <a:stretch>
                      <a:fillRect/>
                    </a:stretch>
                  </a:blipFill>
                </p:spPr>
                <p:txBody>
                  <a:bodyPr/>
                  <a:lstStyle/>
                  <a:p>
                    <a:r>
                      <a:rPr lang="en-CA">
                        <a:noFill/>
                      </a:rPr>
                      <a:t> </a:t>
                    </a:r>
                  </a:p>
                </p:txBody>
              </p:sp>
            </mc:Fallback>
          </mc:AlternateContent>
        </p:grpSp>
        <p:grpSp>
          <p:nvGrpSpPr>
            <p:cNvPr id="61" name="Group 60">
              <a:extLst>
                <a:ext uri="{FF2B5EF4-FFF2-40B4-BE49-F238E27FC236}">
                  <a16:creationId xmlns:a16="http://schemas.microsoft.com/office/drawing/2014/main" id="{FE86AA2F-8F0E-41EB-803C-DBF6B33892EF}"/>
                </a:ext>
              </a:extLst>
            </p:cNvPr>
            <p:cNvGrpSpPr/>
            <p:nvPr/>
          </p:nvGrpSpPr>
          <p:grpSpPr>
            <a:xfrm>
              <a:off x="3567653" y="469408"/>
              <a:ext cx="1104597" cy="915785"/>
              <a:chOff x="7477257" y="2560165"/>
              <a:chExt cx="862737" cy="715267"/>
            </a:xfrm>
          </p:grpSpPr>
          <p:sp>
            <p:nvSpPr>
              <p:cNvPr id="62" name="Oval 61">
                <a:extLst>
                  <a:ext uri="{FF2B5EF4-FFF2-40B4-BE49-F238E27FC236}">
                    <a16:creationId xmlns:a16="http://schemas.microsoft.com/office/drawing/2014/main" id="{92CAC308-54E9-4FA1-9E97-19B3458BCEAF}"/>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9408680-E396-44EE-9B26-C9051E1EB0BB}"/>
                      </a:ext>
                    </a:extLst>
                  </p:cNvPr>
                  <p:cNvSpPr txBox="1"/>
                  <p:nvPr/>
                </p:nvSpPr>
                <p:spPr>
                  <a:xfrm>
                    <a:off x="7477257" y="2629925"/>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11</m:t>
                          </m:r>
                        </m:oMath>
                      </m:oMathPara>
                    </a14:m>
                    <a:endParaRPr lang="en-CA" sz="4000" dirty="0"/>
                  </a:p>
                </p:txBody>
              </p:sp>
            </mc:Choice>
            <mc:Fallback xmlns="">
              <p:sp>
                <p:nvSpPr>
                  <p:cNvPr id="63" name="TextBox 62">
                    <a:extLst>
                      <a:ext uri="{FF2B5EF4-FFF2-40B4-BE49-F238E27FC236}">
                        <a16:creationId xmlns:a16="http://schemas.microsoft.com/office/drawing/2014/main" id="{89408680-E396-44EE-9B26-C9051E1EB0BB}"/>
                      </a:ext>
                    </a:extLst>
                  </p:cNvPr>
                  <p:cNvSpPr txBox="1">
                    <a:spLocks noRot="1" noChangeAspect="1" noMove="1" noResize="1" noEditPoints="1" noAdjustHandles="1" noChangeArrowheads="1" noChangeShapeType="1" noTextEdit="1"/>
                  </p:cNvSpPr>
                  <p:nvPr/>
                </p:nvSpPr>
                <p:spPr>
                  <a:xfrm>
                    <a:off x="7477257" y="2629925"/>
                    <a:ext cx="862737" cy="552889"/>
                  </a:xfrm>
                  <a:prstGeom prst="rect">
                    <a:avLst/>
                  </a:prstGeom>
                  <a:blipFill>
                    <a:blip r:embed="rId20"/>
                    <a:stretch>
                      <a:fillRect/>
                    </a:stretch>
                  </a:blipFill>
                </p:spPr>
                <p:txBody>
                  <a:bodyPr/>
                  <a:lstStyle/>
                  <a:p>
                    <a:r>
                      <a:rPr lang="en-CA">
                        <a:noFill/>
                      </a:rPr>
                      <a:t> </a:t>
                    </a:r>
                  </a:p>
                </p:txBody>
              </p:sp>
            </mc:Fallback>
          </mc:AlternateContent>
        </p:grpSp>
        <p:grpSp>
          <p:nvGrpSpPr>
            <p:cNvPr id="64" name="Group 63">
              <a:extLst>
                <a:ext uri="{FF2B5EF4-FFF2-40B4-BE49-F238E27FC236}">
                  <a16:creationId xmlns:a16="http://schemas.microsoft.com/office/drawing/2014/main" id="{A253E54F-E020-4888-80DC-757276BD0863}"/>
                </a:ext>
              </a:extLst>
            </p:cNvPr>
            <p:cNvGrpSpPr/>
            <p:nvPr/>
          </p:nvGrpSpPr>
          <p:grpSpPr>
            <a:xfrm>
              <a:off x="3567654" y="3203105"/>
              <a:ext cx="1104597" cy="915785"/>
              <a:chOff x="7477258" y="4695299"/>
              <a:chExt cx="862737" cy="715267"/>
            </a:xfrm>
          </p:grpSpPr>
          <p:sp>
            <p:nvSpPr>
              <p:cNvPr id="65" name="Oval 64">
                <a:extLst>
                  <a:ext uri="{FF2B5EF4-FFF2-40B4-BE49-F238E27FC236}">
                    <a16:creationId xmlns:a16="http://schemas.microsoft.com/office/drawing/2014/main" id="{236BD08A-CB8B-4585-9FB3-EAEA4468C8BD}"/>
                  </a:ext>
                </a:extLst>
              </p:cNvPr>
              <p:cNvSpPr/>
              <p:nvPr/>
            </p:nvSpPr>
            <p:spPr>
              <a:xfrm>
                <a:off x="7550994" y="469529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9300290-6C21-45FD-B4D2-8B6A3EEB0DA1}"/>
                      </a:ext>
                    </a:extLst>
                  </p:cNvPr>
                  <p:cNvSpPr txBox="1"/>
                  <p:nvPr/>
                </p:nvSpPr>
                <p:spPr>
                  <a:xfrm>
                    <a:off x="7477258" y="4765059"/>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solidFill>
                                <a:schemeClr val="bg1">
                                  <a:lumMod val="50000"/>
                                </a:schemeClr>
                              </a:solidFill>
                              <a:latin typeface="Cambria Math" panose="02040503050406030204" pitchFamily="18" charset="0"/>
                            </a:rPr>
                            <m:t>01</m:t>
                          </m:r>
                        </m:oMath>
                      </m:oMathPara>
                    </a14:m>
                    <a:endParaRPr lang="en-CA" sz="4000" dirty="0">
                      <a:solidFill>
                        <a:schemeClr val="bg1">
                          <a:lumMod val="50000"/>
                        </a:schemeClr>
                      </a:solidFill>
                    </a:endParaRPr>
                  </a:p>
                </p:txBody>
              </p:sp>
            </mc:Choice>
            <mc:Fallback xmlns="">
              <p:sp>
                <p:nvSpPr>
                  <p:cNvPr id="66" name="TextBox 65">
                    <a:extLst>
                      <a:ext uri="{FF2B5EF4-FFF2-40B4-BE49-F238E27FC236}">
                        <a16:creationId xmlns:a16="http://schemas.microsoft.com/office/drawing/2014/main" id="{59300290-6C21-45FD-B4D2-8B6A3EEB0DA1}"/>
                      </a:ext>
                    </a:extLst>
                  </p:cNvPr>
                  <p:cNvSpPr txBox="1">
                    <a:spLocks noRot="1" noChangeAspect="1" noMove="1" noResize="1" noEditPoints="1" noAdjustHandles="1" noChangeArrowheads="1" noChangeShapeType="1" noTextEdit="1"/>
                  </p:cNvSpPr>
                  <p:nvPr/>
                </p:nvSpPr>
                <p:spPr>
                  <a:xfrm>
                    <a:off x="7477258" y="4765059"/>
                    <a:ext cx="862737" cy="552889"/>
                  </a:xfrm>
                  <a:prstGeom prst="rect">
                    <a:avLst/>
                  </a:prstGeom>
                  <a:blipFill>
                    <a:blip r:embed="rId21"/>
                    <a:stretch>
                      <a:fillRect/>
                    </a:stretch>
                  </a:blipFill>
                </p:spPr>
                <p:txBody>
                  <a:bodyPr/>
                  <a:lstStyle/>
                  <a:p>
                    <a:r>
                      <a:rPr lang="en-CA">
                        <a:noFill/>
                      </a:rPr>
                      <a:t> </a:t>
                    </a:r>
                  </a:p>
                </p:txBody>
              </p:sp>
            </mc:Fallback>
          </mc:AlternateContent>
        </p:grpSp>
        <p:grpSp>
          <p:nvGrpSpPr>
            <p:cNvPr id="67" name="Group 66">
              <a:extLst>
                <a:ext uri="{FF2B5EF4-FFF2-40B4-BE49-F238E27FC236}">
                  <a16:creationId xmlns:a16="http://schemas.microsoft.com/office/drawing/2014/main" id="{9F0561EE-8659-423B-8BCD-66440B2CBB98}"/>
                </a:ext>
              </a:extLst>
            </p:cNvPr>
            <p:cNvGrpSpPr/>
            <p:nvPr/>
          </p:nvGrpSpPr>
          <p:grpSpPr>
            <a:xfrm>
              <a:off x="674369" y="3219420"/>
              <a:ext cx="1104597" cy="915785"/>
              <a:chOff x="5928751" y="4327186"/>
              <a:chExt cx="862737" cy="715267"/>
            </a:xfrm>
          </p:grpSpPr>
          <p:sp>
            <p:nvSpPr>
              <p:cNvPr id="68" name="Oval 67">
                <a:extLst>
                  <a:ext uri="{FF2B5EF4-FFF2-40B4-BE49-F238E27FC236}">
                    <a16:creationId xmlns:a16="http://schemas.microsoft.com/office/drawing/2014/main" id="{260FD96F-61B4-4562-845A-F96B501F3898}"/>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dirty="0">
                  <a:solidFill>
                    <a:schemeClr val="tx1"/>
                  </a:solidFill>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CEC37C-960D-441C-A730-7FD770B7C2D3}"/>
                      </a:ext>
                    </a:extLst>
                  </p:cNvPr>
                  <p:cNvSpPr txBox="1"/>
                  <p:nvPr/>
                </p:nvSpPr>
                <p:spPr>
                  <a:xfrm>
                    <a:off x="5928751" y="4392431"/>
                    <a:ext cx="862737" cy="5528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dirty="0" smtClean="0">
                              <a:latin typeface="Cambria Math" panose="02040503050406030204" pitchFamily="18" charset="0"/>
                            </a:rPr>
                            <m:t>00</m:t>
                          </m:r>
                        </m:oMath>
                      </m:oMathPara>
                    </a14:m>
                    <a:endParaRPr lang="en-CA" sz="4000" dirty="0"/>
                  </a:p>
                </p:txBody>
              </p:sp>
            </mc:Choice>
            <mc:Fallback xmlns="">
              <p:sp>
                <p:nvSpPr>
                  <p:cNvPr id="69" name="TextBox 68">
                    <a:extLst>
                      <a:ext uri="{FF2B5EF4-FFF2-40B4-BE49-F238E27FC236}">
                        <a16:creationId xmlns:a16="http://schemas.microsoft.com/office/drawing/2014/main" id="{96CEC37C-960D-441C-A730-7FD770B7C2D3}"/>
                      </a:ext>
                    </a:extLst>
                  </p:cNvPr>
                  <p:cNvSpPr txBox="1">
                    <a:spLocks noRot="1" noChangeAspect="1" noMove="1" noResize="1" noEditPoints="1" noAdjustHandles="1" noChangeArrowheads="1" noChangeShapeType="1" noTextEdit="1"/>
                  </p:cNvSpPr>
                  <p:nvPr/>
                </p:nvSpPr>
                <p:spPr>
                  <a:xfrm>
                    <a:off x="5928751" y="4392431"/>
                    <a:ext cx="862737" cy="552889"/>
                  </a:xfrm>
                  <a:prstGeom prst="rect">
                    <a:avLst/>
                  </a:prstGeom>
                  <a:blipFill>
                    <a:blip r:embed="rId22"/>
                    <a:stretch>
                      <a:fillRect/>
                    </a:stretch>
                  </a:blipFill>
                </p:spPr>
                <p:txBody>
                  <a:bodyPr/>
                  <a:lstStyle/>
                  <a:p>
                    <a:r>
                      <a:rPr lang="en-CA">
                        <a:noFill/>
                      </a:rPr>
                      <a:t> </a:t>
                    </a:r>
                  </a:p>
                </p:txBody>
              </p:sp>
            </mc:Fallback>
          </mc:AlternateContent>
        </p:grpSp>
      </p:grpSp>
      <mc:AlternateContent xmlns:mc="http://schemas.openxmlformats.org/markup-compatibility/2006" xmlns:p14="http://schemas.microsoft.com/office/powerpoint/2010/main" xmlns:iact="http://schemas.microsoft.com/office/powerpoint/2014/inkAction">
        <mc:Choice Requires="p14 iact">
          <p:contentPart p14:bwMode="auto" r:id="rId23">
            <p14:nvContentPartPr>
              <p14:cNvPr id="17" name="Ink 16">
                <a:extLst>
                  <a:ext uri="{FF2B5EF4-FFF2-40B4-BE49-F238E27FC236}">
                    <a16:creationId xmlns:a16="http://schemas.microsoft.com/office/drawing/2014/main" id="{529269A2-0CB7-42A1-BE23-C0DA3648ABAF}"/>
                  </a:ext>
                </a:extLst>
              </p14:cNvPr>
              <p14:cNvContentPartPr/>
              <p14:nvPr>
                <p:extLst>
                  <p:ext uri="{42D2F446-02D8-4167-A562-619A0277C38B}">
                    <p15:isNarration xmlns:p15="http://schemas.microsoft.com/office/powerpoint/2012/main" val="1"/>
                  </p:ext>
                </p:extLst>
              </p14:nvPr>
            </p14:nvContentPartPr>
            <p14:xfrm>
              <a:off x="1417320" y="1190520"/>
              <a:ext cx="9495360" cy="5504040"/>
            </p14:xfrm>
          </p:contentPart>
        </mc:Choice>
        <mc:Fallback xmlns="">
          <p:pic>
            <p:nvPicPr>
              <p:cNvPr id="17" name="Ink 16">
                <a:extLst>
                  <a:ext uri="{FF2B5EF4-FFF2-40B4-BE49-F238E27FC236}">
                    <a16:creationId xmlns:a16="http://schemas.microsoft.com/office/drawing/2014/main" id="{529269A2-0CB7-42A1-BE23-C0DA3648ABAF}"/>
                  </a:ext>
                </a:extLst>
              </p:cNvPr>
              <p:cNvPicPr>
                <a:picLocks noGrp="1" noRot="1" noChangeAspect="1" noMove="1" noResize="1" noEditPoints="1" noAdjustHandles="1" noChangeArrowheads="1" noChangeShapeType="1"/>
              </p:cNvPicPr>
              <p:nvPr/>
            </p:nvPicPr>
            <p:blipFill>
              <a:blip r:embed="rId24"/>
              <a:stretch>
                <a:fillRect/>
              </a:stretch>
            </p:blipFill>
            <p:spPr>
              <a:xfrm>
                <a:off x="1407960" y="1181160"/>
                <a:ext cx="9514080" cy="5522760"/>
              </a:xfrm>
              <a:prstGeom prst="rect">
                <a:avLst/>
              </a:prstGeom>
            </p:spPr>
          </p:pic>
        </mc:Fallback>
      </mc:AlternateContent>
    </p:spTree>
    <p:custDataLst>
      <p:tags r:id="rId1"/>
    </p:custDataLst>
    <p:extLst>
      <p:ext uri="{BB962C8B-B14F-4D97-AF65-F5344CB8AC3E}">
        <p14:creationId xmlns:p14="http://schemas.microsoft.com/office/powerpoint/2010/main" val="3333539683"/>
      </p:ext>
    </p:extLst>
  </p:cSld>
  <p:clrMapOvr>
    <a:masterClrMapping/>
  </p:clrMapOvr>
  <mc:AlternateContent xmlns:mc="http://schemas.openxmlformats.org/markup-compatibility/2006" xmlns:p14="http://schemas.microsoft.com/office/powerpoint/2010/main">
    <mc:Choice Requires="p14">
      <p:transition spd="slow" p14:dur="2000" advTm="45347"/>
    </mc:Choice>
    <mc:Fallback xmlns="">
      <p:transition spd="slow" advTm="4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15315FB4-BEA1-41EE-90DA-B5A970869677}"/>
              </a:ext>
            </a:extLst>
          </p:cNvPr>
          <p:cNvGrpSpPr/>
          <p:nvPr/>
        </p:nvGrpSpPr>
        <p:grpSpPr>
          <a:xfrm>
            <a:off x="4849145" y="3330007"/>
            <a:ext cx="3049325" cy="3070793"/>
            <a:chOff x="4929446" y="3014632"/>
            <a:chExt cx="3337736" cy="3361234"/>
          </a:xfrm>
        </p:grpSpPr>
        <p:cxnSp>
          <p:nvCxnSpPr>
            <p:cNvPr id="101" name="Straight Arrow Connector 100">
              <a:extLst>
                <a:ext uri="{FF2B5EF4-FFF2-40B4-BE49-F238E27FC236}">
                  <a16:creationId xmlns:a16="http://schemas.microsoft.com/office/drawing/2014/main" id="{C7024D6E-0CD1-4DA4-AD39-EC2AA97CBA9C}"/>
                </a:ext>
              </a:extLst>
            </p:cNvPr>
            <p:cNvCxnSpPr>
              <a:cxnSpLocks/>
            </p:cNvCxnSpPr>
            <p:nvPr/>
          </p:nvCxnSpPr>
          <p:spPr>
            <a:xfrm rot="19145561">
              <a:off x="4929446" y="5371471"/>
              <a:ext cx="2097464" cy="0"/>
            </a:xfrm>
            <a:prstGeom prst="straightConnector1">
              <a:avLst/>
            </a:prstGeom>
            <a:ln w="1270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05A9925-7981-437A-ACE1-6249378E05EF}"/>
                </a:ext>
              </a:extLst>
            </p:cNvPr>
            <p:cNvCxnSpPr>
              <a:cxnSpLocks/>
            </p:cNvCxnSpPr>
            <p:nvPr/>
          </p:nvCxnSpPr>
          <p:spPr>
            <a:xfrm rot="16200000">
              <a:off x="4340503" y="5085586"/>
              <a:ext cx="2097464" cy="0"/>
            </a:xfrm>
            <a:prstGeom prst="straightConnector1">
              <a:avLst/>
            </a:prstGeom>
            <a:ln w="1270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9194305-D477-4BE6-BBCD-A039EE22D349}"/>
                </a:ext>
              </a:extLst>
            </p:cNvPr>
            <p:cNvCxnSpPr>
              <a:cxnSpLocks/>
            </p:cNvCxnSpPr>
            <p:nvPr/>
          </p:nvCxnSpPr>
          <p:spPr>
            <a:xfrm>
              <a:off x="5141631" y="5847265"/>
              <a:ext cx="2097464" cy="0"/>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9EC4CCDB-6722-4B16-9B22-A2BF1CD8B98B}"/>
                    </a:ext>
                  </a:extLst>
                </p:cNvPr>
                <p:cNvSpPr txBox="1">
                  <a:spLocks/>
                </p:cNvSpPr>
                <p:nvPr/>
              </p:nvSpPr>
              <p:spPr>
                <a:xfrm>
                  <a:off x="7164310" y="5290951"/>
                  <a:ext cx="110287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rgbClr val="C00000"/>
                            </a:solidFill>
                            <a:latin typeface="Cambria Math" panose="02040503050406030204" pitchFamily="18" charset="0"/>
                          </a:rPr>
                          <m:t>1</m:t>
                        </m:r>
                      </m:oMath>
                    </m:oMathPara>
                  </a14:m>
                  <a:endParaRPr lang="en-CA" sz="8000" dirty="0"/>
                </a:p>
              </p:txBody>
            </p:sp>
          </mc:Choice>
          <mc:Fallback xmlns="">
            <p:sp>
              <p:nvSpPr>
                <p:cNvPr id="104" name="Content Placeholder 2">
                  <a:extLst>
                    <a:ext uri="{FF2B5EF4-FFF2-40B4-BE49-F238E27FC236}">
                      <a16:creationId xmlns:a16="http://schemas.microsoft.com/office/drawing/2014/main" id="{9EC4CCDB-6722-4B16-9B22-A2BF1CD8B98B}"/>
                    </a:ext>
                  </a:extLst>
                </p:cNvPr>
                <p:cNvSpPr txBox="1">
                  <a:spLocks noRot="1" noChangeAspect="1" noMove="1" noResize="1" noEditPoints="1" noAdjustHandles="1" noChangeArrowheads="1" noChangeShapeType="1" noTextEdit="1"/>
                </p:cNvSpPr>
                <p:nvPr/>
              </p:nvSpPr>
              <p:spPr>
                <a:xfrm>
                  <a:off x="7164310" y="5290951"/>
                  <a:ext cx="1102872" cy="1084915"/>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2B609F3B-4A0B-45B9-AD88-5DB61775E178}"/>
                    </a:ext>
                  </a:extLst>
                </p:cNvPr>
                <p:cNvSpPr txBox="1">
                  <a:spLocks/>
                </p:cNvSpPr>
                <p:nvPr/>
              </p:nvSpPr>
              <p:spPr>
                <a:xfrm>
                  <a:off x="4930811" y="3014632"/>
                  <a:ext cx="1014754"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solidFill>
                              <a:schemeClr val="accent5">
                                <a:lumMod val="50000"/>
                              </a:schemeClr>
                            </a:solidFill>
                            <a:latin typeface="Cambria Math" panose="02040503050406030204" pitchFamily="18" charset="0"/>
                          </a:rPr>
                          <m:t>𝑥</m:t>
                        </m:r>
                      </m:oMath>
                    </m:oMathPara>
                  </a14:m>
                  <a:endParaRPr lang="en-CA" sz="8000" dirty="0"/>
                </a:p>
              </p:txBody>
            </p:sp>
          </mc:Choice>
          <mc:Fallback xmlns="">
            <p:sp>
              <p:nvSpPr>
                <p:cNvPr id="105" name="Content Placeholder 2">
                  <a:extLst>
                    <a:ext uri="{FF2B5EF4-FFF2-40B4-BE49-F238E27FC236}">
                      <a16:creationId xmlns:a16="http://schemas.microsoft.com/office/drawing/2014/main" id="{2B609F3B-4A0B-45B9-AD88-5DB61775E178}"/>
                    </a:ext>
                  </a:extLst>
                </p:cNvPr>
                <p:cNvSpPr txBox="1">
                  <a:spLocks noRot="1" noChangeAspect="1" noMove="1" noResize="1" noEditPoints="1" noAdjustHandles="1" noChangeArrowheads="1" noChangeShapeType="1" noTextEdit="1"/>
                </p:cNvSpPr>
                <p:nvPr/>
              </p:nvSpPr>
              <p:spPr>
                <a:xfrm>
                  <a:off x="4930811" y="3014632"/>
                  <a:ext cx="1014754" cy="1084915"/>
                </a:xfrm>
                <a:prstGeom prst="rect">
                  <a:avLst/>
                </a:prstGeom>
                <a:blipFill>
                  <a:blip r:embed="rId2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Content Placeholder 2">
                  <a:extLst>
                    <a:ext uri="{FF2B5EF4-FFF2-40B4-BE49-F238E27FC236}">
                      <a16:creationId xmlns:a16="http://schemas.microsoft.com/office/drawing/2014/main" id="{AEBA7DF0-EC4C-4DDD-A183-FCAE52CF2895}"/>
                    </a:ext>
                  </a:extLst>
                </p:cNvPr>
                <p:cNvSpPr txBox="1">
                  <a:spLocks/>
                </p:cNvSpPr>
                <p:nvPr/>
              </p:nvSpPr>
              <p:spPr>
                <a:xfrm>
                  <a:off x="6020235" y="3713355"/>
                  <a:ext cx="2128312" cy="1084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sSup>
                        <m:sSupPr>
                          <m:ctrlPr>
                            <a:rPr lang="en-US" sz="8000" b="0" i="1" smtClean="0">
                              <a:solidFill>
                                <a:schemeClr val="accent6">
                                  <a:lumMod val="50000"/>
                                </a:schemeClr>
                              </a:solidFill>
                              <a:latin typeface="Cambria Math" panose="02040503050406030204" pitchFamily="18" charset="0"/>
                            </a:rPr>
                          </m:ctrlPr>
                        </m:sSupPr>
                        <m:e>
                          <m:r>
                            <a:rPr lang="en-US" sz="8000" b="0" i="1" smtClean="0">
                              <a:solidFill>
                                <a:schemeClr val="accent6">
                                  <a:lumMod val="50000"/>
                                </a:schemeClr>
                              </a:solidFill>
                              <a:latin typeface="Cambria Math" panose="02040503050406030204" pitchFamily="18" charset="0"/>
                            </a:rPr>
                            <m:t>𝑥</m:t>
                          </m:r>
                        </m:e>
                        <m:sup>
                          <m:r>
                            <a:rPr lang="en-US" sz="8000" b="0" i="1" smtClean="0">
                              <a:solidFill>
                                <a:schemeClr val="accent6">
                                  <a:lumMod val="50000"/>
                                </a:schemeClr>
                              </a:solidFill>
                              <a:latin typeface="Cambria Math" panose="02040503050406030204" pitchFamily="18" charset="0"/>
                            </a:rPr>
                            <m:t>2</m:t>
                          </m:r>
                        </m:sup>
                      </m:sSup>
                    </m:oMath>
                  </a14:m>
                  <a:r>
                    <a:rPr lang="en-US" sz="8000" dirty="0"/>
                    <a:t>  </a:t>
                  </a:r>
                  <a:endParaRPr lang="en-CA" sz="8000" dirty="0"/>
                </a:p>
              </p:txBody>
            </p:sp>
          </mc:Choice>
          <mc:Fallback xmlns="">
            <p:sp>
              <p:nvSpPr>
                <p:cNvPr id="106" name="Content Placeholder 2">
                  <a:extLst>
                    <a:ext uri="{FF2B5EF4-FFF2-40B4-BE49-F238E27FC236}">
                      <a16:creationId xmlns:a16="http://schemas.microsoft.com/office/drawing/2014/main" id="{AEBA7DF0-EC4C-4DDD-A183-FCAE52CF2895}"/>
                    </a:ext>
                  </a:extLst>
                </p:cNvPr>
                <p:cNvSpPr txBox="1">
                  <a:spLocks noRot="1" noChangeAspect="1" noMove="1" noResize="1" noEditPoints="1" noAdjustHandles="1" noChangeArrowheads="1" noChangeShapeType="1" noTextEdit="1"/>
                </p:cNvSpPr>
                <p:nvPr/>
              </p:nvSpPr>
              <p:spPr>
                <a:xfrm>
                  <a:off x="6020235" y="3713355"/>
                  <a:ext cx="2128312" cy="1084915"/>
                </a:xfrm>
                <a:prstGeom prst="rect">
                  <a:avLst/>
                </a:prstGeom>
                <a:blipFill>
                  <a:blip r:embed="rId29"/>
                  <a:stretch>
                    <a:fillRect/>
                  </a:stretch>
                </a:blipFill>
              </p:spPr>
              <p:txBody>
                <a:bodyPr/>
                <a:lstStyle/>
                <a:p>
                  <a:r>
                    <a:rPr lang="en-CA">
                      <a:noFill/>
                    </a:rPr>
                    <a:t> </a:t>
                  </a:r>
                </a:p>
              </p:txBody>
            </p:sp>
          </mc:Fallback>
        </mc:AlternateContent>
      </p:grpSp>
      <p:graphicFrame>
        <p:nvGraphicFramePr>
          <p:cNvPr id="107" name="Table 106">
            <a:extLst>
              <a:ext uri="{FF2B5EF4-FFF2-40B4-BE49-F238E27FC236}">
                <a16:creationId xmlns:a16="http://schemas.microsoft.com/office/drawing/2014/main" id="{B97A2A3D-C910-4BF8-AB14-2119CF8E3A71}"/>
              </a:ext>
            </a:extLst>
          </p:cNvPr>
          <p:cNvGraphicFramePr>
            <a:graphicFrameLocks noGrp="1"/>
          </p:cNvGraphicFramePr>
          <p:nvPr>
            <p:extLst>
              <p:ext uri="{D42A27DB-BD31-4B8C-83A1-F6EECF244321}">
                <p14:modId xmlns:p14="http://schemas.microsoft.com/office/powerpoint/2010/main" val="3399372785"/>
              </p:ext>
            </p:extLst>
          </p:nvPr>
        </p:nvGraphicFramePr>
        <p:xfrm>
          <a:off x="152400" y="5208270"/>
          <a:ext cx="3733800" cy="155448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3413112143"/>
                    </a:ext>
                  </a:extLst>
                </a:gridCol>
                <a:gridCol w="1866900">
                  <a:extLst>
                    <a:ext uri="{9D8B030D-6E8A-4147-A177-3AD203B41FA5}">
                      <a16:colId xmlns:a16="http://schemas.microsoft.com/office/drawing/2014/main" val="3858805186"/>
                    </a:ext>
                  </a:extLst>
                </a:gridCol>
              </a:tblGrid>
              <a:tr h="370840">
                <a:tc>
                  <a:txBody>
                    <a:bodyPr/>
                    <a:lstStyle/>
                    <a:p>
                      <a:pPr algn="ctr"/>
                      <a:r>
                        <a:rPr lang="en-US" sz="2800" b="0" dirty="0"/>
                        <a:t>Message</a:t>
                      </a:r>
                      <a:endParaRPr lang="en-CA" sz="2800" b="0" dirty="0"/>
                    </a:p>
                  </a:txBody>
                  <a:tcPr>
                    <a:noFill/>
                  </a:tcPr>
                </a:tc>
                <a:tc>
                  <a:txBody>
                    <a:bodyPr/>
                    <a:lstStyle/>
                    <a:p>
                      <a:pPr algn="ctr"/>
                      <a:r>
                        <a:rPr lang="en-US" sz="2800" b="0" dirty="0"/>
                        <a:t>Codeword</a:t>
                      </a:r>
                      <a:endParaRPr lang="en-CA" sz="2800" b="0" dirty="0"/>
                    </a:p>
                  </a:txBody>
                  <a:tcPr>
                    <a:noFill/>
                  </a:tcPr>
                </a:tc>
                <a:extLst>
                  <a:ext uri="{0D108BD9-81ED-4DB2-BD59-A6C34878D82A}">
                    <a16:rowId xmlns:a16="http://schemas.microsoft.com/office/drawing/2014/main" val="2694547221"/>
                  </a:ext>
                </a:extLst>
              </a:tr>
              <a:tr h="370840">
                <a:tc>
                  <a:txBody>
                    <a:bodyPr/>
                    <a:lstStyle/>
                    <a:p>
                      <a:pPr algn="ctr"/>
                      <a:r>
                        <a:rPr lang="en-US" sz="2800" b="0" dirty="0"/>
                        <a:t>0</a:t>
                      </a:r>
                      <a:endParaRPr lang="en-CA" sz="2800" b="0" dirty="0"/>
                    </a:p>
                  </a:txBody>
                  <a:tcPr>
                    <a:noFill/>
                  </a:tcPr>
                </a:tc>
                <a:tc>
                  <a:txBody>
                    <a:bodyPr/>
                    <a:lstStyle/>
                    <a:p>
                      <a:pPr algn="ctr"/>
                      <a:r>
                        <a:rPr lang="en-US" sz="2800" b="0" dirty="0"/>
                        <a:t>000</a:t>
                      </a:r>
                      <a:endParaRPr lang="en-CA" sz="2800" b="0" dirty="0"/>
                    </a:p>
                  </a:txBody>
                  <a:tcPr>
                    <a:noFill/>
                  </a:tcPr>
                </a:tc>
                <a:extLst>
                  <a:ext uri="{0D108BD9-81ED-4DB2-BD59-A6C34878D82A}">
                    <a16:rowId xmlns:a16="http://schemas.microsoft.com/office/drawing/2014/main" val="1956195810"/>
                  </a:ext>
                </a:extLst>
              </a:tr>
              <a:tr h="370840">
                <a:tc>
                  <a:txBody>
                    <a:bodyPr/>
                    <a:lstStyle/>
                    <a:p>
                      <a:pPr algn="ctr"/>
                      <a:r>
                        <a:rPr lang="en-US" sz="2800" b="0" dirty="0"/>
                        <a:t>1</a:t>
                      </a:r>
                      <a:endParaRPr lang="en-CA" sz="2800" b="0" dirty="0"/>
                    </a:p>
                  </a:txBody>
                  <a:tcPr>
                    <a:noFill/>
                  </a:tcPr>
                </a:tc>
                <a:tc>
                  <a:txBody>
                    <a:bodyPr/>
                    <a:lstStyle/>
                    <a:p>
                      <a:pPr algn="ctr"/>
                      <a:r>
                        <a:rPr lang="en-US" sz="2800" b="0" dirty="0"/>
                        <a:t>111</a:t>
                      </a:r>
                      <a:endParaRPr lang="en-CA" sz="2800" b="0" dirty="0"/>
                    </a:p>
                  </a:txBody>
                  <a:tcPr>
                    <a:noFill/>
                  </a:tcPr>
                </a:tc>
                <a:extLst>
                  <a:ext uri="{0D108BD9-81ED-4DB2-BD59-A6C34878D82A}">
                    <a16:rowId xmlns:a16="http://schemas.microsoft.com/office/drawing/2014/main" val="3861617222"/>
                  </a:ext>
                </a:extLst>
              </a:tr>
            </a:tbl>
          </a:graphicData>
        </a:graphic>
      </p:graphicFrame>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335C6724-92DE-4FA1-A503-037EE70287E0}"/>
                  </a:ext>
                </a:extLst>
              </p:cNvPr>
              <p:cNvSpPr txBox="1"/>
              <p:nvPr/>
            </p:nvSpPr>
            <p:spPr>
              <a:xfrm>
                <a:off x="160021" y="4211683"/>
                <a:ext cx="3421380" cy="92333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en-US" sz="5400" i="1" smtClean="0">
                              <a:solidFill>
                                <a:srgbClr val="00B050"/>
                              </a:solidFill>
                              <a:latin typeface="Cambria Math" panose="02040503050406030204" pitchFamily="18" charset="0"/>
                            </a:rPr>
                          </m:ctrlPr>
                        </m:dPr>
                        <m:e>
                          <m:m>
                            <m:mPr>
                              <m:mcs>
                                <m:mc>
                                  <m:mcPr>
                                    <m:count m:val="3"/>
                                    <m:mcJc m:val="center"/>
                                  </m:mcPr>
                                </m:mc>
                              </m:mcs>
                              <m:ctrlPr>
                                <a:rPr lang="en-US" sz="5400" i="1" smtClean="0">
                                  <a:solidFill>
                                    <a:srgbClr val="00B050"/>
                                  </a:solidFill>
                                  <a:latin typeface="Cambria Math" panose="02040503050406030204" pitchFamily="18" charset="0"/>
                                </a:rPr>
                              </m:ctrlPr>
                            </m:mPr>
                            <m:mr>
                              <m:e>
                                <m:r>
                                  <m:rPr>
                                    <m:brk m:alnAt="7"/>
                                  </m:rPr>
                                  <a:rPr lang="en-US" sz="5400" b="0" i="1" smtClean="0">
                                    <a:solidFill>
                                      <a:srgbClr val="00B050"/>
                                    </a:solidFill>
                                    <a:latin typeface="Cambria Math" panose="02040503050406030204" pitchFamily="18" charset="0"/>
                                  </a:rPr>
                                  <m:t>1</m:t>
                                </m:r>
                              </m:e>
                              <m:e>
                                <m:r>
                                  <a:rPr lang="en-US" sz="5400" b="0" i="1" smtClean="0">
                                    <a:solidFill>
                                      <a:srgbClr val="00B050"/>
                                    </a:solidFill>
                                    <a:latin typeface="Cambria Math" panose="02040503050406030204" pitchFamily="18" charset="0"/>
                                  </a:rPr>
                                  <m:t>1</m:t>
                                </m:r>
                              </m:e>
                              <m:e>
                                <m:r>
                                  <a:rPr lang="en-US" sz="5400" b="0" i="1" smtClean="0">
                                    <a:solidFill>
                                      <a:srgbClr val="00B050"/>
                                    </a:solidFill>
                                    <a:latin typeface="Cambria Math" panose="02040503050406030204" pitchFamily="18" charset="0"/>
                                  </a:rPr>
                                  <m:t>1</m:t>
                                </m:r>
                              </m:e>
                            </m:mr>
                          </m:m>
                        </m:e>
                      </m:d>
                    </m:oMath>
                  </m:oMathPara>
                </a14:m>
                <a:endParaRPr lang="en-US" sz="5400" dirty="0">
                  <a:solidFill>
                    <a:srgbClr val="00B050"/>
                  </a:solidFill>
                </a:endParaRPr>
              </a:p>
            </p:txBody>
          </p:sp>
        </mc:Choice>
        <mc:Fallback xmlns="">
          <p:sp>
            <p:nvSpPr>
              <p:cNvPr id="108" name="TextBox 107">
                <a:extLst>
                  <a:ext uri="{FF2B5EF4-FFF2-40B4-BE49-F238E27FC236}">
                    <a16:creationId xmlns:a16="http://schemas.microsoft.com/office/drawing/2014/main" id="{335C6724-92DE-4FA1-A503-037EE70287E0}"/>
                  </a:ext>
                </a:extLst>
              </p:cNvPr>
              <p:cNvSpPr txBox="1">
                <a:spLocks noRot="1" noChangeAspect="1" noMove="1" noResize="1" noEditPoints="1" noAdjustHandles="1" noChangeArrowheads="1" noChangeShapeType="1" noTextEdit="1"/>
              </p:cNvSpPr>
              <p:nvPr/>
            </p:nvSpPr>
            <p:spPr>
              <a:xfrm>
                <a:off x="160021" y="4211683"/>
                <a:ext cx="3421380" cy="923330"/>
              </a:xfrm>
              <a:prstGeom prst="rect">
                <a:avLst/>
              </a:prstGeom>
              <a:blipFill>
                <a:blip r:embed="rId3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109" name="Table 108">
                <a:extLst>
                  <a:ext uri="{FF2B5EF4-FFF2-40B4-BE49-F238E27FC236}">
                    <a16:creationId xmlns:a16="http://schemas.microsoft.com/office/drawing/2014/main" id="{0F013DC5-3958-4D06-8B64-77C10E4A12BF}"/>
                  </a:ext>
                </a:extLst>
              </p:cNvPr>
              <p:cNvGraphicFramePr>
                <a:graphicFrameLocks noGrp="1"/>
              </p:cNvGraphicFramePr>
              <p:nvPr>
                <p:extLst>
                  <p:ext uri="{D42A27DB-BD31-4B8C-83A1-F6EECF244321}">
                    <p14:modId xmlns:p14="http://schemas.microsoft.com/office/powerpoint/2010/main" val="3965055975"/>
                  </p:ext>
                </p:extLst>
              </p:nvPr>
            </p:nvGraphicFramePr>
            <p:xfrm>
              <a:off x="8382000" y="5246370"/>
              <a:ext cx="3733800" cy="155448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3413112143"/>
                        </a:ext>
                      </a:extLst>
                    </a:gridCol>
                    <a:gridCol w="1866900">
                      <a:extLst>
                        <a:ext uri="{9D8B030D-6E8A-4147-A177-3AD203B41FA5}">
                          <a16:colId xmlns:a16="http://schemas.microsoft.com/office/drawing/2014/main" val="3858805186"/>
                        </a:ext>
                      </a:extLst>
                    </a:gridCol>
                  </a:tblGrid>
                  <a:tr h="370840">
                    <a:tc>
                      <a:txBody>
                        <a:bodyPr/>
                        <a:lstStyle/>
                        <a:p>
                          <a:pPr algn="ctr"/>
                          <a:r>
                            <a:rPr lang="en-US" sz="2800" b="0"/>
                            <a:t>Message</a:t>
                          </a:r>
                          <a:endParaRPr lang="en-CA" sz="2800" b="0" dirty="0"/>
                        </a:p>
                      </a:txBody>
                      <a:tcPr>
                        <a:noFill/>
                      </a:tcPr>
                    </a:tc>
                    <a:tc>
                      <a:txBody>
                        <a:bodyPr/>
                        <a:lstStyle/>
                        <a:p>
                          <a:pPr algn="ctr"/>
                          <a:r>
                            <a:rPr lang="en-US" sz="2800" b="0"/>
                            <a:t>Codeword</a:t>
                          </a:r>
                          <a:endParaRPr lang="en-CA" sz="2800" b="0" dirty="0"/>
                        </a:p>
                      </a:txBody>
                      <a:tcPr>
                        <a:noFill/>
                      </a:tcPr>
                    </a:tc>
                    <a:extLst>
                      <a:ext uri="{0D108BD9-81ED-4DB2-BD59-A6C34878D82A}">
                        <a16:rowId xmlns:a16="http://schemas.microsoft.com/office/drawing/2014/main" val="2694547221"/>
                      </a:ext>
                    </a:extLst>
                  </a:tr>
                  <a:tr h="370840">
                    <a:tc>
                      <a:txBody>
                        <a:bodyPr/>
                        <a:lstStyle/>
                        <a:p>
                          <a:pPr algn="ctr"/>
                          <a:r>
                            <a:rPr lang="en-US" sz="2800" b="0" dirty="0"/>
                            <a:t>0</a:t>
                          </a:r>
                          <a:endParaRPr lang="en-CA" sz="2800" b="0" dirty="0"/>
                        </a:p>
                      </a:txBody>
                      <a:tcPr>
                        <a:noFill/>
                      </a:tcPr>
                    </a:tc>
                    <a:tc>
                      <a:txBody>
                        <a:bodyPr/>
                        <a:lstStyle/>
                        <a:p>
                          <a:pPr algn="ctr"/>
                          <a:r>
                            <a:rPr lang="en-US" sz="2800" b="0" dirty="0"/>
                            <a:t>0</a:t>
                          </a:r>
                          <a:endParaRPr lang="en-CA" sz="2800" b="0" dirty="0"/>
                        </a:p>
                      </a:txBody>
                      <a:tcPr>
                        <a:noFill/>
                      </a:tcPr>
                    </a:tc>
                    <a:extLst>
                      <a:ext uri="{0D108BD9-81ED-4DB2-BD59-A6C34878D82A}">
                        <a16:rowId xmlns:a16="http://schemas.microsoft.com/office/drawing/2014/main" val="1956195810"/>
                      </a:ext>
                    </a:extLst>
                  </a:tr>
                  <a:tr h="370840">
                    <a:tc>
                      <a:txBody>
                        <a:bodyPr/>
                        <a:lstStyle/>
                        <a:p>
                          <a:pPr algn="ctr"/>
                          <a:r>
                            <a:rPr lang="en-US" sz="2800" b="0"/>
                            <a:t>1</a:t>
                          </a:r>
                          <a:endParaRPr lang="en-CA" sz="2800" b="0" dirty="0"/>
                        </a:p>
                      </a:txBody>
                      <a:tcPr>
                        <a:noFill/>
                      </a:tcPr>
                    </a:tc>
                    <a:tc>
                      <a:txBody>
                        <a:bodyPr/>
                        <a:lstStyle/>
                        <a:p>
                          <a:pPr algn="ct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1+</m:t>
                                </m:r>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oMath>
                            </m:oMathPara>
                          </a14:m>
                          <a:endParaRPr lang="en-US" sz="2800" dirty="0"/>
                        </a:p>
                      </a:txBody>
                      <a:tcPr>
                        <a:noFill/>
                      </a:tcPr>
                    </a:tc>
                    <a:extLst>
                      <a:ext uri="{0D108BD9-81ED-4DB2-BD59-A6C34878D82A}">
                        <a16:rowId xmlns:a16="http://schemas.microsoft.com/office/drawing/2014/main" val="3861617222"/>
                      </a:ext>
                    </a:extLst>
                  </a:tr>
                </a:tbl>
              </a:graphicData>
            </a:graphic>
          </p:graphicFrame>
        </mc:Choice>
        <mc:Fallback xmlns="">
          <p:graphicFrame>
            <p:nvGraphicFramePr>
              <p:cNvPr id="109" name="Table 108">
                <a:extLst>
                  <a:ext uri="{FF2B5EF4-FFF2-40B4-BE49-F238E27FC236}">
                    <a16:creationId xmlns:a16="http://schemas.microsoft.com/office/drawing/2014/main" id="{0F013DC5-3958-4D06-8B64-77C10E4A12BF}"/>
                  </a:ext>
                </a:extLst>
              </p:cNvPr>
              <p:cNvGraphicFramePr>
                <a:graphicFrameLocks noGrp="1"/>
              </p:cNvGraphicFramePr>
              <p:nvPr>
                <p:extLst>
                  <p:ext uri="{D42A27DB-BD31-4B8C-83A1-F6EECF244321}">
                    <p14:modId xmlns:p14="http://schemas.microsoft.com/office/powerpoint/2010/main" val="3965055975"/>
                  </p:ext>
                </p:extLst>
              </p:nvPr>
            </p:nvGraphicFramePr>
            <p:xfrm>
              <a:off x="8382000" y="5246370"/>
              <a:ext cx="3733800" cy="1554480"/>
            </p:xfrm>
            <a:graphic>
              <a:graphicData uri="http://schemas.openxmlformats.org/drawingml/2006/table">
                <a:tbl>
                  <a:tblPr firstRow="1" bandRow="1">
                    <a:tableStyleId>{5940675A-B579-460E-94D1-54222C63F5DA}</a:tableStyleId>
                  </a:tblPr>
                  <a:tblGrid>
                    <a:gridCol w="1866900">
                      <a:extLst>
                        <a:ext uri="{9D8B030D-6E8A-4147-A177-3AD203B41FA5}">
                          <a16:colId xmlns:a16="http://schemas.microsoft.com/office/drawing/2014/main" val="3413112143"/>
                        </a:ext>
                      </a:extLst>
                    </a:gridCol>
                    <a:gridCol w="1866900">
                      <a:extLst>
                        <a:ext uri="{9D8B030D-6E8A-4147-A177-3AD203B41FA5}">
                          <a16:colId xmlns:a16="http://schemas.microsoft.com/office/drawing/2014/main" val="3858805186"/>
                        </a:ext>
                      </a:extLst>
                    </a:gridCol>
                  </a:tblGrid>
                  <a:tr h="518160">
                    <a:tc>
                      <a:txBody>
                        <a:bodyPr/>
                        <a:lstStyle/>
                        <a:p>
                          <a:pPr algn="ctr"/>
                          <a:r>
                            <a:rPr lang="en-US" sz="2800" b="0"/>
                            <a:t>Message</a:t>
                          </a:r>
                          <a:endParaRPr lang="en-CA" sz="2800" b="0" dirty="0"/>
                        </a:p>
                      </a:txBody>
                      <a:tcPr>
                        <a:noFill/>
                      </a:tcPr>
                    </a:tc>
                    <a:tc>
                      <a:txBody>
                        <a:bodyPr/>
                        <a:lstStyle/>
                        <a:p>
                          <a:pPr algn="ctr"/>
                          <a:r>
                            <a:rPr lang="en-US" sz="2800" b="0"/>
                            <a:t>Codeword</a:t>
                          </a:r>
                          <a:endParaRPr lang="en-CA" sz="2800" b="0" dirty="0"/>
                        </a:p>
                      </a:txBody>
                      <a:tcPr>
                        <a:noFill/>
                      </a:tcPr>
                    </a:tc>
                    <a:extLst>
                      <a:ext uri="{0D108BD9-81ED-4DB2-BD59-A6C34878D82A}">
                        <a16:rowId xmlns:a16="http://schemas.microsoft.com/office/drawing/2014/main" val="2694547221"/>
                      </a:ext>
                    </a:extLst>
                  </a:tr>
                  <a:tr h="518160">
                    <a:tc>
                      <a:txBody>
                        <a:bodyPr/>
                        <a:lstStyle/>
                        <a:p>
                          <a:pPr algn="ctr"/>
                          <a:r>
                            <a:rPr lang="en-US" sz="2800" b="0" dirty="0"/>
                            <a:t>0</a:t>
                          </a:r>
                          <a:endParaRPr lang="en-CA" sz="2800" b="0" dirty="0"/>
                        </a:p>
                      </a:txBody>
                      <a:tcPr>
                        <a:noFill/>
                      </a:tcPr>
                    </a:tc>
                    <a:tc>
                      <a:txBody>
                        <a:bodyPr/>
                        <a:lstStyle/>
                        <a:p>
                          <a:pPr algn="ctr"/>
                          <a:r>
                            <a:rPr lang="en-US" sz="2800" b="0" dirty="0"/>
                            <a:t>0</a:t>
                          </a:r>
                          <a:endParaRPr lang="en-CA" sz="2800" b="0" dirty="0"/>
                        </a:p>
                      </a:txBody>
                      <a:tcPr>
                        <a:noFill/>
                      </a:tcPr>
                    </a:tc>
                    <a:extLst>
                      <a:ext uri="{0D108BD9-81ED-4DB2-BD59-A6C34878D82A}">
                        <a16:rowId xmlns:a16="http://schemas.microsoft.com/office/drawing/2014/main" val="1956195810"/>
                      </a:ext>
                    </a:extLst>
                  </a:tr>
                  <a:tr h="518160">
                    <a:tc>
                      <a:txBody>
                        <a:bodyPr/>
                        <a:lstStyle/>
                        <a:p>
                          <a:pPr algn="ctr"/>
                          <a:r>
                            <a:rPr lang="en-US" sz="2800" b="0"/>
                            <a:t>1</a:t>
                          </a:r>
                          <a:endParaRPr lang="en-CA" sz="2800" b="0" dirty="0"/>
                        </a:p>
                      </a:txBody>
                      <a:tcPr>
                        <a:noFill/>
                      </a:tcPr>
                    </a:tc>
                    <a:tc>
                      <a:txBody>
                        <a:bodyPr/>
                        <a:lstStyle/>
                        <a:p>
                          <a:endParaRPr lang="en-US"/>
                        </a:p>
                      </a:txBody>
                      <a:tcPr>
                        <a:blipFill>
                          <a:blip r:embed="rId31"/>
                          <a:stretch>
                            <a:fillRect l="-100980" t="-211765" r="-654" b="-34118"/>
                          </a:stretch>
                        </a:blipFill>
                      </a:tcPr>
                    </a:tc>
                    <a:extLst>
                      <a:ext uri="{0D108BD9-81ED-4DB2-BD59-A6C34878D82A}">
                        <a16:rowId xmlns:a16="http://schemas.microsoft.com/office/drawing/2014/main" val="3861617222"/>
                      </a:ext>
                    </a:extLst>
                  </a:tr>
                </a:tbl>
              </a:graphicData>
            </a:graphic>
          </p:graphicFrame>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D425018-50BA-47B6-AA74-7364B274EF7B}"/>
                  </a:ext>
                </a:extLst>
              </p:cNvPr>
              <p:cNvSpPr txBox="1"/>
              <p:nvPr/>
            </p:nvSpPr>
            <p:spPr>
              <a:xfrm>
                <a:off x="8770620" y="4249783"/>
                <a:ext cx="3421380" cy="92333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5400" b="0" i="1" smtClean="0">
                          <a:solidFill>
                            <a:srgbClr val="00B050"/>
                          </a:solidFill>
                          <a:latin typeface="Cambria Math" panose="02040503050406030204" pitchFamily="18" charset="0"/>
                        </a:rPr>
                        <m:t>1+</m:t>
                      </m:r>
                      <m:r>
                        <a:rPr lang="en-US" sz="5400" b="0" i="1" smtClean="0">
                          <a:solidFill>
                            <a:srgbClr val="00B050"/>
                          </a:solidFill>
                          <a:latin typeface="Cambria Math" panose="02040503050406030204" pitchFamily="18" charset="0"/>
                        </a:rPr>
                        <m:t>𝑥</m:t>
                      </m:r>
                      <m:r>
                        <a:rPr lang="en-US" sz="5400" b="0" i="1" smtClean="0">
                          <a:solidFill>
                            <a:srgbClr val="00B050"/>
                          </a:solidFill>
                          <a:latin typeface="Cambria Math" panose="02040503050406030204" pitchFamily="18" charset="0"/>
                        </a:rPr>
                        <m:t>+</m:t>
                      </m:r>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𝑥</m:t>
                          </m:r>
                        </m:e>
                        <m:sup>
                          <m:r>
                            <a:rPr lang="en-US" sz="5400" b="0" i="1" smtClean="0">
                              <a:solidFill>
                                <a:srgbClr val="00B050"/>
                              </a:solidFill>
                              <a:latin typeface="Cambria Math" panose="02040503050406030204" pitchFamily="18" charset="0"/>
                            </a:rPr>
                            <m:t>2</m:t>
                          </m:r>
                        </m:sup>
                      </m:sSup>
                    </m:oMath>
                  </m:oMathPara>
                </a14:m>
                <a:endParaRPr lang="en-US" sz="5400" dirty="0">
                  <a:solidFill>
                    <a:srgbClr val="00B050"/>
                  </a:solidFill>
                </a:endParaRPr>
              </a:p>
            </p:txBody>
          </p:sp>
        </mc:Choice>
        <mc:Fallback xmlns="">
          <p:sp>
            <p:nvSpPr>
              <p:cNvPr id="110" name="TextBox 109">
                <a:extLst>
                  <a:ext uri="{FF2B5EF4-FFF2-40B4-BE49-F238E27FC236}">
                    <a16:creationId xmlns:a16="http://schemas.microsoft.com/office/drawing/2014/main" id="{2D425018-50BA-47B6-AA74-7364B274EF7B}"/>
                  </a:ext>
                </a:extLst>
              </p:cNvPr>
              <p:cNvSpPr txBox="1">
                <a:spLocks noRot="1" noChangeAspect="1" noMove="1" noResize="1" noEditPoints="1" noAdjustHandles="1" noChangeArrowheads="1" noChangeShapeType="1" noTextEdit="1"/>
              </p:cNvSpPr>
              <p:nvPr/>
            </p:nvSpPr>
            <p:spPr>
              <a:xfrm>
                <a:off x="8770620" y="4249783"/>
                <a:ext cx="3421380" cy="923330"/>
              </a:xfrm>
              <a:prstGeom prst="rect">
                <a:avLst/>
              </a:prstGeom>
              <a:blipFill>
                <a:blip r:embed="rId32"/>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28FBAFB-C123-4B66-BA6B-D14FE8434B64}"/>
              </a:ext>
            </a:extLst>
          </p:cNvPr>
          <p:cNvGrpSpPr/>
          <p:nvPr/>
        </p:nvGrpSpPr>
        <p:grpSpPr>
          <a:xfrm>
            <a:off x="0" y="62053"/>
            <a:ext cx="4587431" cy="4157463"/>
            <a:chOff x="0" y="62053"/>
            <a:chExt cx="4587431" cy="4157463"/>
          </a:xfrm>
        </p:grpSpPr>
        <p:grpSp>
          <p:nvGrpSpPr>
            <p:cNvPr id="5" name="Group 4">
              <a:extLst>
                <a:ext uri="{FF2B5EF4-FFF2-40B4-BE49-F238E27FC236}">
                  <a16:creationId xmlns:a16="http://schemas.microsoft.com/office/drawing/2014/main" id="{65CF0A7B-1BC4-4907-B3B2-9B2C09A2AF23}"/>
                </a:ext>
              </a:extLst>
            </p:cNvPr>
            <p:cNvGrpSpPr/>
            <p:nvPr/>
          </p:nvGrpSpPr>
          <p:grpSpPr>
            <a:xfrm>
              <a:off x="461208" y="453237"/>
              <a:ext cx="3657750" cy="3435083"/>
              <a:chOff x="7537716" y="4754391"/>
              <a:chExt cx="1724864" cy="1619862"/>
            </a:xfrm>
          </p:grpSpPr>
          <p:cxnSp>
            <p:nvCxnSpPr>
              <p:cNvPr id="30" name="Straight Connector 29">
                <a:extLst>
                  <a:ext uri="{FF2B5EF4-FFF2-40B4-BE49-F238E27FC236}">
                    <a16:creationId xmlns:a16="http://schemas.microsoft.com/office/drawing/2014/main" id="{E366F649-A10E-4309-905A-30491D7A1E80}"/>
                  </a:ext>
                </a:extLst>
              </p:cNvPr>
              <p:cNvCxnSpPr>
                <a:cxnSpLocks/>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A4AD0E-348B-4222-BA3A-5A13BB60E0EF}"/>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9D567E-BAB4-4ADB-A413-16B22D2549CF}"/>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FFE982-5A9B-462D-B6C9-865547C250CA}"/>
                  </a:ext>
                </a:extLst>
              </p:cNvPr>
              <p:cNvCxnSpPr>
                <a:cxnSpLocks/>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DC7FEED-92AF-4DCA-9470-4D1295B0CBAE}"/>
                  </a:ext>
                </a:extLst>
              </p:cNvPr>
              <p:cNvGrpSpPr/>
              <p:nvPr/>
            </p:nvGrpSpPr>
            <p:grpSpPr>
              <a:xfrm>
                <a:off x="8104812" y="4754391"/>
                <a:ext cx="1157768" cy="1093839"/>
                <a:chOff x="7624742" y="4968089"/>
                <a:chExt cx="1157768" cy="1093839"/>
              </a:xfrm>
            </p:grpSpPr>
            <p:cxnSp>
              <p:nvCxnSpPr>
                <p:cNvPr id="46" name="Straight Connector 45">
                  <a:extLst>
                    <a:ext uri="{FF2B5EF4-FFF2-40B4-BE49-F238E27FC236}">
                      <a16:creationId xmlns:a16="http://schemas.microsoft.com/office/drawing/2014/main" id="{577E6D8B-A62D-4BB1-9DAE-107D685AEA07}"/>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AC91F19-E479-4B0B-B6FA-5BE0BC2A4FB3}"/>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859DE98-CFA2-4278-97F5-80E008D3163A}"/>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4DC83C-CF8E-4923-A032-094F623AF8F7}"/>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3DB56C0-892B-4D24-BD4A-72C16F99E553}"/>
                  </a:ext>
                </a:extLst>
              </p:cNvPr>
              <p:cNvGrpSpPr/>
              <p:nvPr/>
            </p:nvGrpSpPr>
            <p:grpSpPr>
              <a:xfrm>
                <a:off x="7546320" y="5253377"/>
                <a:ext cx="1157768" cy="1093839"/>
                <a:chOff x="7624742" y="4968089"/>
                <a:chExt cx="1157768" cy="1093839"/>
              </a:xfrm>
            </p:grpSpPr>
            <p:cxnSp>
              <p:nvCxnSpPr>
                <p:cNvPr id="38" name="Straight Connector 37">
                  <a:extLst>
                    <a:ext uri="{FF2B5EF4-FFF2-40B4-BE49-F238E27FC236}">
                      <a16:creationId xmlns:a16="http://schemas.microsoft.com/office/drawing/2014/main" id="{BE21E5F0-93EB-44B9-8021-A5FA48C4986D}"/>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CEF788-CCBD-4008-A6C7-02009385FCEF}"/>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A47A15-39BD-4037-9D7E-55CE86B93864}"/>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EEAA32-A44E-4AEB-9ADD-F0E44C52B62B}"/>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C91BB3C8-7658-4AE0-A69A-43258E99479C}"/>
                </a:ext>
              </a:extLst>
            </p:cNvPr>
            <p:cNvGrpSpPr/>
            <p:nvPr/>
          </p:nvGrpSpPr>
          <p:grpSpPr>
            <a:xfrm>
              <a:off x="2455009" y="1109014"/>
              <a:ext cx="937272" cy="777062"/>
              <a:chOff x="7477257" y="2560165"/>
              <a:chExt cx="862737" cy="715267"/>
            </a:xfrm>
          </p:grpSpPr>
          <p:sp>
            <p:nvSpPr>
              <p:cNvPr id="112" name="Oval 111">
                <a:extLst>
                  <a:ext uri="{FF2B5EF4-FFF2-40B4-BE49-F238E27FC236}">
                    <a16:creationId xmlns:a16="http://schemas.microsoft.com/office/drawing/2014/main" id="{2C87AA7D-2222-41F1-B970-3D79E87FB4C5}"/>
                  </a:ext>
                </a:extLst>
              </p:cNvPr>
              <p:cNvSpPr/>
              <p:nvPr/>
            </p:nvSpPr>
            <p:spPr>
              <a:xfrm>
                <a:off x="7550993" y="2560165"/>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64479D33-7944-4321-BB2B-22823AFA4EBB}"/>
                      </a:ext>
                    </a:extLst>
                  </p:cNvPr>
                  <p:cNvSpPr txBox="1"/>
                  <p:nvPr/>
                </p:nvSpPr>
                <p:spPr>
                  <a:xfrm>
                    <a:off x="7477257" y="2629925"/>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50000"/>
                                </a:schemeClr>
                              </a:solidFill>
                              <a:latin typeface="Cambria Math" panose="02040503050406030204" pitchFamily="18" charset="0"/>
                            </a:rPr>
                            <m:t>011</m:t>
                          </m:r>
                        </m:oMath>
                      </m:oMathPara>
                    </a14:m>
                    <a:endParaRPr lang="en-CA" sz="3200" dirty="0">
                      <a:solidFill>
                        <a:schemeClr val="bg1">
                          <a:lumMod val="50000"/>
                        </a:schemeClr>
                      </a:solidFill>
                    </a:endParaRPr>
                  </a:p>
                </p:txBody>
              </p:sp>
            </mc:Choice>
            <mc:Fallback xmlns="">
              <p:sp>
                <p:nvSpPr>
                  <p:cNvPr id="19" name="TextBox 18">
                    <a:extLst>
                      <a:ext uri="{FF2B5EF4-FFF2-40B4-BE49-F238E27FC236}">
                        <a16:creationId xmlns:a16="http://schemas.microsoft.com/office/drawing/2014/main" id="{F9B0FC6C-759C-408D-8C2C-E7A4F6F6266B}"/>
                      </a:ext>
                    </a:extLst>
                  </p:cNvPr>
                  <p:cNvSpPr txBox="1">
                    <a:spLocks noRot="1" noChangeAspect="1" noMove="1" noResize="1" noEditPoints="1" noAdjustHandles="1" noChangeArrowheads="1" noChangeShapeType="1" noTextEdit="1"/>
                  </p:cNvSpPr>
                  <p:nvPr/>
                </p:nvSpPr>
                <p:spPr>
                  <a:xfrm>
                    <a:off x="7477257" y="2629925"/>
                    <a:ext cx="862737" cy="538271"/>
                  </a:xfrm>
                  <a:prstGeom prst="rect">
                    <a:avLst/>
                  </a:prstGeom>
                  <a:blipFill>
                    <a:blip r:embed="rId16"/>
                    <a:stretch>
                      <a:fillRect/>
                    </a:stretch>
                  </a:blipFill>
                </p:spPr>
                <p:txBody>
                  <a:bodyPr/>
                  <a:lstStyle/>
                  <a:p>
                    <a:r>
                      <a:rPr lang="en-CA">
                        <a:noFill/>
                      </a:rPr>
                      <a:t> </a:t>
                    </a:r>
                  </a:p>
                </p:txBody>
              </p:sp>
            </mc:Fallback>
          </mc:AlternateContent>
        </p:grpSp>
        <p:grpSp>
          <p:nvGrpSpPr>
            <p:cNvPr id="114" name="Group 113">
              <a:extLst>
                <a:ext uri="{FF2B5EF4-FFF2-40B4-BE49-F238E27FC236}">
                  <a16:creationId xmlns:a16="http://schemas.microsoft.com/office/drawing/2014/main" id="{51185CE1-6831-4E0A-843C-BC26E62B2D52}"/>
                </a:ext>
              </a:extLst>
            </p:cNvPr>
            <p:cNvGrpSpPr/>
            <p:nvPr/>
          </p:nvGrpSpPr>
          <p:grpSpPr>
            <a:xfrm>
              <a:off x="3650159" y="72310"/>
              <a:ext cx="937272" cy="777062"/>
              <a:chOff x="5509620" y="5604284"/>
              <a:chExt cx="862737" cy="715267"/>
            </a:xfrm>
          </p:grpSpPr>
          <p:sp>
            <p:nvSpPr>
              <p:cNvPr id="115" name="Oval 114">
                <a:extLst>
                  <a:ext uri="{FF2B5EF4-FFF2-40B4-BE49-F238E27FC236}">
                    <a16:creationId xmlns:a16="http://schemas.microsoft.com/office/drawing/2014/main" id="{EF4F502C-4C03-4682-8FF9-0C5FAC360EFF}"/>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DCD3CA6-B01C-4706-92E1-89BE2B9AAF61}"/>
                      </a:ext>
                    </a:extLst>
                  </p:cNvPr>
                  <p:cNvSpPr txBox="1"/>
                  <p:nvPr/>
                </p:nvSpPr>
                <p:spPr>
                  <a:xfrm>
                    <a:off x="5509620" y="5674044"/>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111</m:t>
                          </m:r>
                        </m:oMath>
                      </m:oMathPara>
                    </a14:m>
                    <a:endParaRPr lang="en-CA" sz="3200" dirty="0"/>
                  </a:p>
                </p:txBody>
              </p:sp>
            </mc:Choice>
            <mc:Fallback xmlns="">
              <p:sp>
                <p:nvSpPr>
                  <p:cNvPr id="27" name="TextBox 26">
                    <a:extLst>
                      <a:ext uri="{FF2B5EF4-FFF2-40B4-BE49-F238E27FC236}">
                        <a16:creationId xmlns:a16="http://schemas.microsoft.com/office/drawing/2014/main" id="{23CEC884-0794-498F-9E21-8F91CDC2D755}"/>
                      </a:ext>
                    </a:extLst>
                  </p:cNvPr>
                  <p:cNvSpPr txBox="1">
                    <a:spLocks noRot="1" noChangeAspect="1" noMove="1" noResize="1" noEditPoints="1" noAdjustHandles="1" noChangeArrowheads="1" noChangeShapeType="1" noTextEdit="1"/>
                  </p:cNvSpPr>
                  <p:nvPr/>
                </p:nvSpPr>
                <p:spPr>
                  <a:xfrm>
                    <a:off x="5509620" y="5674044"/>
                    <a:ext cx="862737" cy="538271"/>
                  </a:xfrm>
                  <a:prstGeom prst="rect">
                    <a:avLst/>
                  </a:prstGeom>
                  <a:blipFill>
                    <a:blip r:embed="rId12"/>
                    <a:stretch>
                      <a:fillRect/>
                    </a:stretch>
                  </a:blipFill>
                </p:spPr>
                <p:txBody>
                  <a:bodyPr/>
                  <a:lstStyle/>
                  <a:p>
                    <a:r>
                      <a:rPr lang="en-CA">
                        <a:noFill/>
                      </a:rPr>
                      <a:t> </a:t>
                    </a:r>
                  </a:p>
                </p:txBody>
              </p:sp>
            </mc:Fallback>
          </mc:AlternateContent>
        </p:grpSp>
        <p:grpSp>
          <p:nvGrpSpPr>
            <p:cNvPr id="117" name="Group 116">
              <a:extLst>
                <a:ext uri="{FF2B5EF4-FFF2-40B4-BE49-F238E27FC236}">
                  <a16:creationId xmlns:a16="http://schemas.microsoft.com/office/drawing/2014/main" id="{1FCD7BEE-FB64-40E2-9E30-9C30B8858BDB}"/>
                </a:ext>
              </a:extLst>
            </p:cNvPr>
            <p:cNvGrpSpPr/>
            <p:nvPr/>
          </p:nvGrpSpPr>
          <p:grpSpPr>
            <a:xfrm>
              <a:off x="3638558" y="2384303"/>
              <a:ext cx="937272" cy="777062"/>
              <a:chOff x="8566686" y="3734039"/>
              <a:chExt cx="862737" cy="715267"/>
            </a:xfrm>
          </p:grpSpPr>
          <p:sp>
            <p:nvSpPr>
              <p:cNvPr id="118" name="Oval 117">
                <a:extLst>
                  <a:ext uri="{FF2B5EF4-FFF2-40B4-BE49-F238E27FC236}">
                    <a16:creationId xmlns:a16="http://schemas.microsoft.com/office/drawing/2014/main" id="{43B44793-C7A6-4370-9B6F-7A70A504422A}"/>
                  </a:ext>
                </a:extLst>
              </p:cNvPr>
              <p:cNvSpPr/>
              <p:nvPr/>
            </p:nvSpPr>
            <p:spPr>
              <a:xfrm>
                <a:off x="8640422" y="373403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5F086AF6-2A31-400C-BE31-14A1BD1CD221}"/>
                      </a:ext>
                    </a:extLst>
                  </p:cNvPr>
                  <p:cNvSpPr txBox="1"/>
                  <p:nvPr/>
                </p:nvSpPr>
                <p:spPr>
                  <a:xfrm>
                    <a:off x="8566686" y="380379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50000"/>
                                </a:schemeClr>
                              </a:solidFill>
                              <a:latin typeface="Cambria Math" panose="02040503050406030204" pitchFamily="18" charset="0"/>
                            </a:rPr>
                            <m:t>101</m:t>
                          </m:r>
                        </m:oMath>
                      </m:oMathPara>
                    </a14:m>
                    <a:endParaRPr lang="en-CA" sz="3200" dirty="0">
                      <a:solidFill>
                        <a:schemeClr val="bg1">
                          <a:lumMod val="50000"/>
                        </a:schemeClr>
                      </a:solidFill>
                    </a:endParaRPr>
                  </a:p>
                </p:txBody>
              </p:sp>
            </mc:Choice>
            <mc:Fallback xmlns="">
              <p:sp>
                <p:nvSpPr>
                  <p:cNvPr id="17" name="TextBox 16">
                    <a:extLst>
                      <a:ext uri="{FF2B5EF4-FFF2-40B4-BE49-F238E27FC236}">
                        <a16:creationId xmlns:a16="http://schemas.microsoft.com/office/drawing/2014/main" id="{CFDA6534-EB55-4268-8B11-8FC1F96A4713}"/>
                      </a:ext>
                    </a:extLst>
                  </p:cNvPr>
                  <p:cNvSpPr txBox="1">
                    <a:spLocks noRot="1" noChangeAspect="1" noMove="1" noResize="1" noEditPoints="1" noAdjustHandles="1" noChangeArrowheads="1" noChangeShapeType="1" noTextEdit="1"/>
                  </p:cNvSpPr>
                  <p:nvPr/>
                </p:nvSpPr>
                <p:spPr>
                  <a:xfrm>
                    <a:off x="8566686" y="3803799"/>
                    <a:ext cx="862737" cy="538271"/>
                  </a:xfrm>
                  <a:prstGeom prst="rect">
                    <a:avLst/>
                  </a:prstGeom>
                  <a:blipFill>
                    <a:blip r:embed="rId17"/>
                    <a:stretch>
                      <a:fillRect/>
                    </a:stretch>
                  </a:blipFill>
                </p:spPr>
                <p:txBody>
                  <a:bodyPr/>
                  <a:lstStyle/>
                  <a:p>
                    <a:r>
                      <a:rPr lang="en-CA">
                        <a:noFill/>
                      </a:rPr>
                      <a:t> </a:t>
                    </a:r>
                  </a:p>
                </p:txBody>
              </p:sp>
            </mc:Fallback>
          </mc:AlternateContent>
        </p:grpSp>
        <p:grpSp>
          <p:nvGrpSpPr>
            <p:cNvPr id="120" name="Group 119">
              <a:extLst>
                <a:ext uri="{FF2B5EF4-FFF2-40B4-BE49-F238E27FC236}">
                  <a16:creationId xmlns:a16="http://schemas.microsoft.com/office/drawing/2014/main" id="{F6A296F6-5C96-4E50-A529-6B15348D17B3}"/>
                </a:ext>
              </a:extLst>
            </p:cNvPr>
            <p:cNvGrpSpPr/>
            <p:nvPr/>
          </p:nvGrpSpPr>
          <p:grpSpPr>
            <a:xfrm>
              <a:off x="2455010" y="3428610"/>
              <a:ext cx="937272" cy="777062"/>
              <a:chOff x="7477258" y="4695299"/>
              <a:chExt cx="862737" cy="715267"/>
            </a:xfrm>
          </p:grpSpPr>
          <p:sp>
            <p:nvSpPr>
              <p:cNvPr id="121" name="Oval 120">
                <a:extLst>
                  <a:ext uri="{FF2B5EF4-FFF2-40B4-BE49-F238E27FC236}">
                    <a16:creationId xmlns:a16="http://schemas.microsoft.com/office/drawing/2014/main" id="{6C6E97D2-B2E7-4E45-AC40-A303AAC012DC}"/>
                  </a:ext>
                </a:extLst>
              </p:cNvPr>
              <p:cNvSpPr/>
              <p:nvPr/>
            </p:nvSpPr>
            <p:spPr>
              <a:xfrm>
                <a:off x="7550994" y="469529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65B5998F-E936-499A-B475-FB37EF074C11}"/>
                      </a:ext>
                    </a:extLst>
                  </p:cNvPr>
                  <p:cNvSpPr txBox="1"/>
                  <p:nvPr/>
                </p:nvSpPr>
                <p:spPr>
                  <a:xfrm>
                    <a:off x="7477258" y="476505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bg1">
                                  <a:lumMod val="50000"/>
                                </a:schemeClr>
                              </a:solidFill>
                              <a:latin typeface="Cambria Math" panose="02040503050406030204" pitchFamily="18" charset="0"/>
                            </a:rPr>
                            <m:t>001</m:t>
                          </m:r>
                        </m:oMath>
                      </m:oMathPara>
                    </a14:m>
                    <a:endParaRPr lang="en-CA" sz="3200" dirty="0">
                      <a:solidFill>
                        <a:schemeClr val="bg1">
                          <a:lumMod val="50000"/>
                        </a:schemeClr>
                      </a:solidFill>
                    </a:endParaRPr>
                  </a:p>
                </p:txBody>
              </p:sp>
            </mc:Choice>
            <mc:Fallback xmlns="">
              <p:sp>
                <p:nvSpPr>
                  <p:cNvPr id="21" name="TextBox 20">
                    <a:extLst>
                      <a:ext uri="{FF2B5EF4-FFF2-40B4-BE49-F238E27FC236}">
                        <a16:creationId xmlns:a16="http://schemas.microsoft.com/office/drawing/2014/main" id="{F2AE03B1-0BF3-42D2-8539-14DE411A1659}"/>
                      </a:ext>
                    </a:extLst>
                  </p:cNvPr>
                  <p:cNvSpPr txBox="1">
                    <a:spLocks noRot="1" noChangeAspect="1" noMove="1" noResize="1" noEditPoints="1" noAdjustHandles="1" noChangeArrowheads="1" noChangeShapeType="1" noTextEdit="1"/>
                  </p:cNvSpPr>
                  <p:nvPr/>
                </p:nvSpPr>
                <p:spPr>
                  <a:xfrm>
                    <a:off x="7477258" y="4765059"/>
                    <a:ext cx="862737" cy="538271"/>
                  </a:xfrm>
                  <a:prstGeom prst="rect">
                    <a:avLst/>
                  </a:prstGeom>
                  <a:blipFill>
                    <a:blip r:embed="rId15"/>
                    <a:stretch>
                      <a:fillRect/>
                    </a:stretch>
                  </a:blipFill>
                </p:spPr>
                <p:txBody>
                  <a:bodyPr/>
                  <a:lstStyle/>
                  <a:p>
                    <a:r>
                      <a:rPr lang="en-CA">
                        <a:noFill/>
                      </a:rPr>
                      <a:t> </a:t>
                    </a:r>
                  </a:p>
                </p:txBody>
              </p:sp>
            </mc:Fallback>
          </mc:AlternateContent>
        </p:grpSp>
        <p:grpSp>
          <p:nvGrpSpPr>
            <p:cNvPr id="123" name="Group 122">
              <a:extLst>
                <a:ext uri="{FF2B5EF4-FFF2-40B4-BE49-F238E27FC236}">
                  <a16:creationId xmlns:a16="http://schemas.microsoft.com/office/drawing/2014/main" id="{AFBEA770-EBB4-4C26-98BA-DF7109B53111}"/>
                </a:ext>
              </a:extLst>
            </p:cNvPr>
            <p:cNvGrpSpPr/>
            <p:nvPr/>
          </p:nvGrpSpPr>
          <p:grpSpPr>
            <a:xfrm>
              <a:off x="1195158" y="2384303"/>
              <a:ext cx="937272" cy="777062"/>
              <a:chOff x="6317594" y="3734039"/>
              <a:chExt cx="862737" cy="715267"/>
            </a:xfrm>
          </p:grpSpPr>
          <p:sp>
            <p:nvSpPr>
              <p:cNvPr id="124" name="Oval 123">
                <a:extLst>
                  <a:ext uri="{FF2B5EF4-FFF2-40B4-BE49-F238E27FC236}">
                    <a16:creationId xmlns:a16="http://schemas.microsoft.com/office/drawing/2014/main" id="{5EE70ECF-0066-44E9-93F0-71E9DA697C4F}"/>
                  </a:ext>
                </a:extLst>
              </p:cNvPr>
              <p:cNvSpPr/>
              <p:nvPr/>
            </p:nvSpPr>
            <p:spPr>
              <a:xfrm>
                <a:off x="6391330" y="373403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4DF5ACA-27D0-448A-B80D-E2611A8D324D}"/>
                      </a:ext>
                    </a:extLst>
                  </p:cNvPr>
                  <p:cNvSpPr txBox="1"/>
                  <p:nvPr/>
                </p:nvSpPr>
                <p:spPr>
                  <a:xfrm>
                    <a:off x="6317594" y="3803799"/>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bg1">
                                  <a:lumMod val="50000"/>
                                </a:schemeClr>
                              </a:solidFill>
                              <a:latin typeface="Cambria Math" panose="02040503050406030204" pitchFamily="18" charset="0"/>
                            </a:rPr>
                            <m:t>100</m:t>
                          </m:r>
                        </m:oMath>
                      </m:oMathPara>
                    </a14:m>
                    <a:endParaRPr lang="en-CA" sz="3200" dirty="0">
                      <a:solidFill>
                        <a:schemeClr val="bg1">
                          <a:lumMod val="50000"/>
                        </a:schemeClr>
                      </a:solidFill>
                    </a:endParaRPr>
                  </a:p>
                </p:txBody>
              </p:sp>
            </mc:Choice>
            <mc:Fallback xmlns="">
              <p:sp>
                <p:nvSpPr>
                  <p:cNvPr id="25" name="TextBox 24">
                    <a:extLst>
                      <a:ext uri="{FF2B5EF4-FFF2-40B4-BE49-F238E27FC236}">
                        <a16:creationId xmlns:a16="http://schemas.microsoft.com/office/drawing/2014/main" id="{298FD6CF-DF7C-4C43-B0AF-D7DC10B84894}"/>
                      </a:ext>
                    </a:extLst>
                  </p:cNvPr>
                  <p:cNvSpPr txBox="1">
                    <a:spLocks noRot="1" noChangeAspect="1" noMove="1" noResize="1" noEditPoints="1" noAdjustHandles="1" noChangeArrowheads="1" noChangeShapeType="1" noTextEdit="1"/>
                  </p:cNvSpPr>
                  <p:nvPr/>
                </p:nvSpPr>
                <p:spPr>
                  <a:xfrm>
                    <a:off x="6317594" y="3803799"/>
                    <a:ext cx="862737" cy="538271"/>
                  </a:xfrm>
                  <a:prstGeom prst="rect">
                    <a:avLst/>
                  </a:prstGeom>
                  <a:blipFill>
                    <a:blip r:embed="rId13"/>
                    <a:stretch>
                      <a:fillRect/>
                    </a:stretch>
                  </a:blipFill>
                </p:spPr>
                <p:txBody>
                  <a:bodyPr/>
                  <a:lstStyle/>
                  <a:p>
                    <a:r>
                      <a:rPr lang="en-CA">
                        <a:noFill/>
                      </a:rPr>
                      <a:t> </a:t>
                    </a:r>
                  </a:p>
                </p:txBody>
              </p:sp>
            </mc:Fallback>
          </mc:AlternateContent>
        </p:grpSp>
        <p:grpSp>
          <p:nvGrpSpPr>
            <p:cNvPr id="129" name="Group 128">
              <a:extLst>
                <a:ext uri="{FF2B5EF4-FFF2-40B4-BE49-F238E27FC236}">
                  <a16:creationId xmlns:a16="http://schemas.microsoft.com/office/drawing/2014/main" id="{87ECDFEE-0290-4953-A077-510D6DE40CA4}"/>
                </a:ext>
              </a:extLst>
            </p:cNvPr>
            <p:cNvGrpSpPr/>
            <p:nvPr/>
          </p:nvGrpSpPr>
          <p:grpSpPr>
            <a:xfrm>
              <a:off x="1195158" y="62053"/>
              <a:ext cx="937272" cy="777062"/>
              <a:chOff x="6317594" y="1596462"/>
              <a:chExt cx="862737" cy="715267"/>
            </a:xfrm>
          </p:grpSpPr>
          <p:sp>
            <p:nvSpPr>
              <p:cNvPr id="130" name="Oval 129">
                <a:extLst>
                  <a:ext uri="{FF2B5EF4-FFF2-40B4-BE49-F238E27FC236}">
                    <a16:creationId xmlns:a16="http://schemas.microsoft.com/office/drawing/2014/main" id="{69129900-1FE5-4862-8291-FBCD004FF4F5}"/>
                  </a:ext>
                </a:extLst>
              </p:cNvPr>
              <p:cNvSpPr/>
              <p:nvPr/>
            </p:nvSpPr>
            <p:spPr>
              <a:xfrm>
                <a:off x="6391330" y="1596462"/>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61E4B19-7580-4DC2-96BD-8B2A459340A1}"/>
                      </a:ext>
                    </a:extLst>
                  </p:cNvPr>
                  <p:cNvSpPr txBox="1"/>
                  <p:nvPr/>
                </p:nvSpPr>
                <p:spPr>
                  <a:xfrm>
                    <a:off x="6317594" y="1666222"/>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lumMod val="50000"/>
                                </a:schemeClr>
                              </a:solidFill>
                              <a:latin typeface="Cambria Math" panose="02040503050406030204" pitchFamily="18" charset="0"/>
                            </a:rPr>
                            <m:t>110</m:t>
                          </m:r>
                        </m:oMath>
                      </m:oMathPara>
                    </a14:m>
                    <a:endParaRPr lang="en-CA" sz="3200"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8ECB186F-B5F6-4D3E-84CA-F3148175A30C}"/>
                      </a:ext>
                    </a:extLst>
                  </p:cNvPr>
                  <p:cNvSpPr txBox="1">
                    <a:spLocks noRot="1" noChangeAspect="1" noMove="1" noResize="1" noEditPoints="1" noAdjustHandles="1" noChangeArrowheads="1" noChangeShapeType="1" noTextEdit="1"/>
                  </p:cNvSpPr>
                  <p:nvPr/>
                </p:nvSpPr>
                <p:spPr>
                  <a:xfrm>
                    <a:off x="6317594" y="1666222"/>
                    <a:ext cx="862737" cy="538271"/>
                  </a:xfrm>
                  <a:prstGeom prst="rect">
                    <a:avLst/>
                  </a:prstGeom>
                  <a:blipFill>
                    <a:blip r:embed="rId18"/>
                    <a:stretch>
                      <a:fillRect/>
                    </a:stretch>
                  </a:blipFill>
                </p:spPr>
                <p:txBody>
                  <a:bodyPr/>
                  <a:lstStyle/>
                  <a:p>
                    <a:r>
                      <a:rPr lang="en-CA">
                        <a:noFill/>
                      </a:rPr>
                      <a:t> </a:t>
                    </a:r>
                  </a:p>
                </p:txBody>
              </p:sp>
            </mc:Fallback>
          </mc:AlternateContent>
        </p:grpSp>
        <p:grpSp>
          <p:nvGrpSpPr>
            <p:cNvPr id="132" name="Group 131">
              <a:extLst>
                <a:ext uri="{FF2B5EF4-FFF2-40B4-BE49-F238E27FC236}">
                  <a16:creationId xmlns:a16="http://schemas.microsoft.com/office/drawing/2014/main" id="{2220A61B-B8F6-4AC0-BBE7-882830EF8E30}"/>
                </a:ext>
              </a:extLst>
            </p:cNvPr>
            <p:cNvGrpSpPr/>
            <p:nvPr/>
          </p:nvGrpSpPr>
          <p:grpSpPr>
            <a:xfrm>
              <a:off x="11167" y="1101394"/>
              <a:ext cx="937272" cy="777062"/>
              <a:chOff x="5227758" y="2553151"/>
              <a:chExt cx="862737" cy="715267"/>
            </a:xfrm>
          </p:grpSpPr>
          <p:sp>
            <p:nvSpPr>
              <p:cNvPr id="133" name="Oval 132">
                <a:extLst>
                  <a:ext uri="{FF2B5EF4-FFF2-40B4-BE49-F238E27FC236}">
                    <a16:creationId xmlns:a16="http://schemas.microsoft.com/office/drawing/2014/main" id="{69B35CC4-ABBB-44A1-A389-ABE53F3B2218}"/>
                  </a:ext>
                </a:extLst>
              </p:cNvPr>
              <p:cNvSpPr/>
              <p:nvPr/>
            </p:nvSpPr>
            <p:spPr>
              <a:xfrm>
                <a:off x="5301494" y="2553151"/>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A0F8A19F-487F-4728-9421-136D003A2328}"/>
                      </a:ext>
                    </a:extLst>
                  </p:cNvPr>
                  <p:cNvSpPr txBox="1"/>
                  <p:nvPr/>
                </p:nvSpPr>
                <p:spPr>
                  <a:xfrm>
                    <a:off x="5227758" y="2622911"/>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bg1">
                                  <a:lumMod val="50000"/>
                                </a:schemeClr>
                              </a:solidFill>
                              <a:latin typeface="Cambria Math" panose="02040503050406030204" pitchFamily="18" charset="0"/>
                            </a:rPr>
                            <m:t>010</m:t>
                          </m:r>
                        </m:oMath>
                      </m:oMathPara>
                    </a14:m>
                    <a:endParaRPr lang="en-CA" sz="3200" dirty="0">
                      <a:solidFill>
                        <a:schemeClr val="bg1">
                          <a:lumMod val="50000"/>
                        </a:schemeClr>
                      </a:solidFill>
                    </a:endParaRPr>
                  </a:p>
                </p:txBody>
              </p:sp>
            </mc:Choice>
            <mc:Fallback xmlns="">
              <p:sp>
                <p:nvSpPr>
                  <p:cNvPr id="23" name="TextBox 22">
                    <a:extLst>
                      <a:ext uri="{FF2B5EF4-FFF2-40B4-BE49-F238E27FC236}">
                        <a16:creationId xmlns:a16="http://schemas.microsoft.com/office/drawing/2014/main" id="{610DE708-C859-4A9A-8477-9D5C4954336F}"/>
                      </a:ext>
                    </a:extLst>
                  </p:cNvPr>
                  <p:cNvSpPr txBox="1">
                    <a:spLocks noRot="1" noChangeAspect="1" noMove="1" noResize="1" noEditPoints="1" noAdjustHandles="1" noChangeArrowheads="1" noChangeShapeType="1" noTextEdit="1"/>
                  </p:cNvSpPr>
                  <p:nvPr/>
                </p:nvSpPr>
                <p:spPr>
                  <a:xfrm>
                    <a:off x="5227758" y="2622911"/>
                    <a:ext cx="862737" cy="538271"/>
                  </a:xfrm>
                  <a:prstGeom prst="rect">
                    <a:avLst/>
                  </a:prstGeom>
                  <a:blipFill>
                    <a:blip r:embed="rId14"/>
                    <a:stretch>
                      <a:fillRect/>
                    </a:stretch>
                  </a:blipFill>
                </p:spPr>
                <p:txBody>
                  <a:bodyPr/>
                  <a:lstStyle/>
                  <a:p>
                    <a:r>
                      <a:rPr lang="en-CA">
                        <a:noFill/>
                      </a:rPr>
                      <a:t> </a:t>
                    </a:r>
                  </a:p>
                </p:txBody>
              </p:sp>
            </mc:Fallback>
          </mc:AlternateContent>
        </p:grpSp>
        <p:grpSp>
          <p:nvGrpSpPr>
            <p:cNvPr id="135" name="Group 134">
              <a:extLst>
                <a:ext uri="{FF2B5EF4-FFF2-40B4-BE49-F238E27FC236}">
                  <a16:creationId xmlns:a16="http://schemas.microsoft.com/office/drawing/2014/main" id="{BC52120A-416F-4697-BB61-4832E25B9BA4}"/>
                </a:ext>
              </a:extLst>
            </p:cNvPr>
            <p:cNvGrpSpPr/>
            <p:nvPr/>
          </p:nvGrpSpPr>
          <p:grpSpPr>
            <a:xfrm>
              <a:off x="0" y="3442454"/>
              <a:ext cx="937272" cy="777062"/>
              <a:chOff x="5928751" y="4327186"/>
              <a:chExt cx="862737" cy="715267"/>
            </a:xfrm>
          </p:grpSpPr>
          <p:sp>
            <p:nvSpPr>
              <p:cNvPr id="136" name="Oval 135">
                <a:extLst>
                  <a:ext uri="{FF2B5EF4-FFF2-40B4-BE49-F238E27FC236}">
                    <a16:creationId xmlns:a16="http://schemas.microsoft.com/office/drawing/2014/main" id="{CEFB7AAE-C2B0-4174-A70A-71F030CE4698}"/>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dirty="0">
                  <a:solidFill>
                    <a:schemeClr val="tx1"/>
                  </a:solidFill>
                </a:endParaRPr>
              </a:p>
            </p:txBody>
          </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F274DCD7-8298-492C-8B75-016411DB109C}"/>
                      </a:ext>
                    </a:extLst>
                  </p:cNvPr>
                  <p:cNvSpPr txBox="1"/>
                  <p:nvPr/>
                </p:nvSpPr>
                <p:spPr>
                  <a:xfrm>
                    <a:off x="5928751" y="4392431"/>
                    <a:ext cx="862737" cy="5382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000</m:t>
                          </m:r>
                        </m:oMath>
                      </m:oMathPara>
                    </a14:m>
                    <a:endParaRPr lang="en-CA" sz="3200" dirty="0"/>
                  </a:p>
                </p:txBody>
              </p:sp>
            </mc:Choice>
            <mc:Fallback xmlns="">
              <p:sp>
                <p:nvSpPr>
                  <p:cNvPr id="29" name="TextBox 28">
                    <a:extLst>
                      <a:ext uri="{FF2B5EF4-FFF2-40B4-BE49-F238E27FC236}">
                        <a16:creationId xmlns:a16="http://schemas.microsoft.com/office/drawing/2014/main" id="{CD71D73E-B1C8-4F80-8D1C-0A41A93EDDC9}"/>
                      </a:ext>
                    </a:extLst>
                  </p:cNvPr>
                  <p:cNvSpPr txBox="1">
                    <a:spLocks noRot="1" noChangeAspect="1" noMove="1" noResize="1" noEditPoints="1" noAdjustHandles="1" noChangeArrowheads="1" noChangeShapeType="1" noTextEdit="1"/>
                  </p:cNvSpPr>
                  <p:nvPr/>
                </p:nvSpPr>
                <p:spPr>
                  <a:xfrm>
                    <a:off x="5928751" y="4392431"/>
                    <a:ext cx="862737" cy="538271"/>
                  </a:xfrm>
                  <a:prstGeom prst="rect">
                    <a:avLst/>
                  </a:prstGeom>
                  <a:blipFill>
                    <a:blip r:embed="rId11"/>
                    <a:stretch>
                      <a:fillRect/>
                    </a:stretch>
                  </a:blipFill>
                </p:spPr>
                <p:txBody>
                  <a:bodyPr/>
                  <a:lstStyle/>
                  <a:p>
                    <a:r>
                      <a:rPr lang="en-CA">
                        <a:noFill/>
                      </a:rPr>
                      <a:t> </a:t>
                    </a:r>
                  </a:p>
                </p:txBody>
              </p:sp>
            </mc:Fallback>
          </mc:AlternateContent>
        </p:grpSp>
      </p:grpSp>
      <p:grpSp>
        <p:nvGrpSpPr>
          <p:cNvPr id="3" name="Group 2">
            <a:extLst>
              <a:ext uri="{FF2B5EF4-FFF2-40B4-BE49-F238E27FC236}">
                <a16:creationId xmlns:a16="http://schemas.microsoft.com/office/drawing/2014/main" id="{ECE900F6-55AB-469D-8984-33EC964E714A}"/>
              </a:ext>
            </a:extLst>
          </p:cNvPr>
          <p:cNvGrpSpPr/>
          <p:nvPr/>
        </p:nvGrpSpPr>
        <p:grpSpPr>
          <a:xfrm>
            <a:off x="7221220" y="69673"/>
            <a:ext cx="4970780" cy="4157463"/>
            <a:chOff x="7221220" y="69673"/>
            <a:chExt cx="4970780" cy="4157463"/>
          </a:xfrm>
        </p:grpSpPr>
        <p:grpSp>
          <p:nvGrpSpPr>
            <p:cNvPr id="53" name="Group 52">
              <a:extLst>
                <a:ext uri="{FF2B5EF4-FFF2-40B4-BE49-F238E27FC236}">
                  <a16:creationId xmlns:a16="http://schemas.microsoft.com/office/drawing/2014/main" id="{0BBBDF37-EF0A-491C-985F-6E7A86049D7A}"/>
                </a:ext>
              </a:extLst>
            </p:cNvPr>
            <p:cNvGrpSpPr/>
            <p:nvPr/>
          </p:nvGrpSpPr>
          <p:grpSpPr>
            <a:xfrm>
              <a:off x="7682428" y="460857"/>
              <a:ext cx="3657750" cy="3435083"/>
              <a:chOff x="7537716" y="4754391"/>
              <a:chExt cx="1724864" cy="1619862"/>
            </a:xfrm>
          </p:grpSpPr>
          <p:cxnSp>
            <p:nvCxnSpPr>
              <p:cNvPr id="78" name="Straight Connector 77">
                <a:extLst>
                  <a:ext uri="{FF2B5EF4-FFF2-40B4-BE49-F238E27FC236}">
                    <a16:creationId xmlns:a16="http://schemas.microsoft.com/office/drawing/2014/main" id="{7364C4C8-D793-46FA-BE56-82CFCC96FCB7}"/>
                  </a:ext>
                </a:extLst>
              </p:cNvPr>
              <p:cNvCxnSpPr>
                <a:cxnSpLocks/>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F91ADD1-AABD-425D-8963-89F11DDD8752}"/>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FED01D9-319D-4A43-9535-E1C3C68064C7}"/>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C264AE-2E65-480D-A883-D983A8E305D8}"/>
                  </a:ext>
                </a:extLst>
              </p:cNvPr>
              <p:cNvCxnSpPr>
                <a:cxnSpLocks/>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6CA7DB7-2C65-4777-858A-32B15AA54621}"/>
                  </a:ext>
                </a:extLst>
              </p:cNvPr>
              <p:cNvGrpSpPr/>
              <p:nvPr/>
            </p:nvGrpSpPr>
            <p:grpSpPr>
              <a:xfrm>
                <a:off x="8104812" y="4754391"/>
                <a:ext cx="1157768" cy="1093839"/>
                <a:chOff x="7624742" y="4968089"/>
                <a:chExt cx="1157768" cy="1093839"/>
              </a:xfrm>
            </p:grpSpPr>
            <p:cxnSp>
              <p:nvCxnSpPr>
                <p:cNvPr id="94" name="Straight Connector 93">
                  <a:extLst>
                    <a:ext uri="{FF2B5EF4-FFF2-40B4-BE49-F238E27FC236}">
                      <a16:creationId xmlns:a16="http://schemas.microsoft.com/office/drawing/2014/main" id="{206C460E-A505-4EE2-9BD8-F1DBF1F09C7C}"/>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156922B-BF6C-45CA-9D41-C4A1E880BFD9}"/>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C5655A1-C4C7-4D97-891F-668F44411CD7}"/>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166D006-BAC9-4C3B-AC95-51F5E2666F1E}"/>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4D42ED6A-5D57-409D-BD10-25E438D955B6}"/>
                  </a:ext>
                </a:extLst>
              </p:cNvPr>
              <p:cNvGrpSpPr/>
              <p:nvPr/>
            </p:nvGrpSpPr>
            <p:grpSpPr>
              <a:xfrm>
                <a:off x="7546320" y="5253377"/>
                <a:ext cx="1157768" cy="1093839"/>
                <a:chOff x="7624742" y="4968089"/>
                <a:chExt cx="1157768" cy="1093839"/>
              </a:xfrm>
            </p:grpSpPr>
            <p:cxnSp>
              <p:nvCxnSpPr>
                <p:cNvPr id="86" name="Straight Connector 85">
                  <a:extLst>
                    <a:ext uri="{FF2B5EF4-FFF2-40B4-BE49-F238E27FC236}">
                      <a16:creationId xmlns:a16="http://schemas.microsoft.com/office/drawing/2014/main" id="{7B41E4ED-7706-4760-9F26-332A37AA9443}"/>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AB9A8B1-BA13-4F89-A852-AC5D8A8ABF57}"/>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7A8301B-9C03-4254-952F-6664AFEA2655}"/>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9C62054-735B-4A29-866A-5252B9815E6F}"/>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8" name="Group 137">
              <a:extLst>
                <a:ext uri="{FF2B5EF4-FFF2-40B4-BE49-F238E27FC236}">
                  <a16:creationId xmlns:a16="http://schemas.microsoft.com/office/drawing/2014/main" id="{0C124E36-74DD-45A1-BC45-D9956784087F}"/>
                </a:ext>
              </a:extLst>
            </p:cNvPr>
            <p:cNvGrpSpPr/>
            <p:nvPr/>
          </p:nvGrpSpPr>
          <p:grpSpPr>
            <a:xfrm>
              <a:off x="7221220" y="3450074"/>
              <a:ext cx="937272" cy="777062"/>
              <a:chOff x="5928751" y="4327186"/>
              <a:chExt cx="862737" cy="715267"/>
            </a:xfrm>
          </p:grpSpPr>
          <p:sp>
            <p:nvSpPr>
              <p:cNvPr id="139" name="Oval 138">
                <a:extLst>
                  <a:ext uri="{FF2B5EF4-FFF2-40B4-BE49-F238E27FC236}">
                    <a16:creationId xmlns:a16="http://schemas.microsoft.com/office/drawing/2014/main" id="{23C69AE0-BF28-4B23-A92D-4508B2FC5D43}"/>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615BB861-D275-4055-BED2-3AFF09B6AE15}"/>
                      </a:ext>
                    </a:extLst>
                  </p:cNvPr>
                  <p:cNvSpPr txBox="1"/>
                  <p:nvPr/>
                </p:nvSpPr>
                <p:spPr>
                  <a:xfrm>
                    <a:off x="5928751" y="439243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rPr>
                            <m:t>0</m:t>
                          </m:r>
                        </m:oMath>
                      </m:oMathPara>
                    </a14:m>
                    <a:endParaRPr lang="en-CA" sz="3600" dirty="0"/>
                  </a:p>
                </p:txBody>
              </p:sp>
            </mc:Choice>
            <mc:Fallback xmlns="">
              <p:sp>
                <p:nvSpPr>
                  <p:cNvPr id="77" name="TextBox 76">
                    <a:extLst>
                      <a:ext uri="{FF2B5EF4-FFF2-40B4-BE49-F238E27FC236}">
                        <a16:creationId xmlns:a16="http://schemas.microsoft.com/office/drawing/2014/main" id="{F87237B5-472C-4926-90EB-38D3CE9F1325}"/>
                      </a:ext>
                    </a:extLst>
                  </p:cNvPr>
                  <p:cNvSpPr txBox="1">
                    <a:spLocks noRot="1" noChangeAspect="1" noMove="1" noResize="1" noEditPoints="1" noAdjustHandles="1" noChangeArrowheads="1" noChangeShapeType="1" noTextEdit="1"/>
                  </p:cNvSpPr>
                  <p:nvPr/>
                </p:nvSpPr>
                <p:spPr>
                  <a:xfrm>
                    <a:off x="5928751" y="4392431"/>
                    <a:ext cx="862737" cy="594933"/>
                  </a:xfrm>
                  <a:prstGeom prst="rect">
                    <a:avLst/>
                  </a:prstGeom>
                  <a:blipFill>
                    <a:blip r:embed="rId19"/>
                    <a:stretch>
                      <a:fillRect/>
                    </a:stretch>
                  </a:blipFill>
                </p:spPr>
                <p:txBody>
                  <a:bodyPr/>
                  <a:lstStyle/>
                  <a:p>
                    <a:r>
                      <a:rPr lang="en-CA">
                        <a:noFill/>
                      </a:rPr>
                      <a:t> </a:t>
                    </a:r>
                  </a:p>
                </p:txBody>
              </p:sp>
            </mc:Fallback>
          </mc:AlternateContent>
        </p:grpSp>
        <p:grpSp>
          <p:nvGrpSpPr>
            <p:cNvPr id="144" name="Group 143">
              <a:extLst>
                <a:ext uri="{FF2B5EF4-FFF2-40B4-BE49-F238E27FC236}">
                  <a16:creationId xmlns:a16="http://schemas.microsoft.com/office/drawing/2014/main" id="{2941D6A0-1A0B-4D91-892E-DDB496DD68BB}"/>
                </a:ext>
              </a:extLst>
            </p:cNvPr>
            <p:cNvGrpSpPr/>
            <p:nvPr/>
          </p:nvGrpSpPr>
          <p:grpSpPr>
            <a:xfrm>
              <a:off x="9676230" y="3436230"/>
              <a:ext cx="937272" cy="777062"/>
              <a:chOff x="7477258" y="4695299"/>
              <a:chExt cx="862737" cy="715267"/>
            </a:xfrm>
          </p:grpSpPr>
          <p:sp>
            <p:nvSpPr>
              <p:cNvPr id="145" name="Oval 144">
                <a:extLst>
                  <a:ext uri="{FF2B5EF4-FFF2-40B4-BE49-F238E27FC236}">
                    <a16:creationId xmlns:a16="http://schemas.microsoft.com/office/drawing/2014/main" id="{D5E74050-9260-4168-ADCD-1E8A1ACC8235}"/>
                  </a:ext>
                </a:extLst>
              </p:cNvPr>
              <p:cNvSpPr/>
              <p:nvPr/>
            </p:nvSpPr>
            <p:spPr>
              <a:xfrm>
                <a:off x="7550994" y="469529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17D41C40-ECF0-49CF-AD8E-D0C5681E57E7}"/>
                      </a:ext>
                    </a:extLst>
                  </p:cNvPr>
                  <p:cNvSpPr txBox="1"/>
                  <p:nvPr/>
                </p:nvSpPr>
                <p:spPr>
                  <a:xfrm>
                    <a:off x="7477258" y="476505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bg1">
                                  <a:lumMod val="50000"/>
                                </a:schemeClr>
                              </a:solidFill>
                              <a:latin typeface="Cambria Math" panose="02040503050406030204" pitchFamily="18" charset="0"/>
                            </a:rPr>
                            <m:t>1</m:t>
                          </m:r>
                        </m:oMath>
                      </m:oMathPara>
                    </a14:m>
                    <a:endParaRPr lang="en-CA" sz="3600" dirty="0">
                      <a:solidFill>
                        <a:schemeClr val="bg1">
                          <a:lumMod val="50000"/>
                        </a:schemeClr>
                      </a:solidFill>
                    </a:endParaRPr>
                  </a:p>
                </p:txBody>
              </p:sp>
            </mc:Choice>
            <mc:Fallback xmlns="">
              <p:sp>
                <p:nvSpPr>
                  <p:cNvPr id="69" name="TextBox 68">
                    <a:extLst>
                      <a:ext uri="{FF2B5EF4-FFF2-40B4-BE49-F238E27FC236}">
                        <a16:creationId xmlns:a16="http://schemas.microsoft.com/office/drawing/2014/main" id="{51E70362-B66B-4425-B632-5C4464BD7F34}"/>
                      </a:ext>
                    </a:extLst>
                  </p:cNvPr>
                  <p:cNvSpPr txBox="1">
                    <a:spLocks noRot="1" noChangeAspect="1" noMove="1" noResize="1" noEditPoints="1" noAdjustHandles="1" noChangeArrowheads="1" noChangeShapeType="1" noTextEdit="1"/>
                  </p:cNvSpPr>
                  <p:nvPr/>
                </p:nvSpPr>
                <p:spPr>
                  <a:xfrm>
                    <a:off x="7477258" y="4765059"/>
                    <a:ext cx="862737" cy="594933"/>
                  </a:xfrm>
                  <a:prstGeom prst="rect">
                    <a:avLst/>
                  </a:prstGeom>
                  <a:blipFill>
                    <a:blip r:embed="rId23"/>
                    <a:stretch>
                      <a:fillRect/>
                    </a:stretch>
                  </a:blipFill>
                </p:spPr>
                <p:txBody>
                  <a:bodyPr/>
                  <a:lstStyle/>
                  <a:p>
                    <a:r>
                      <a:rPr lang="en-CA">
                        <a:noFill/>
                      </a:rPr>
                      <a:t> </a:t>
                    </a:r>
                  </a:p>
                </p:txBody>
              </p:sp>
            </mc:Fallback>
          </mc:AlternateContent>
        </p:grpSp>
        <p:grpSp>
          <p:nvGrpSpPr>
            <p:cNvPr id="147" name="Group 146">
              <a:extLst>
                <a:ext uri="{FF2B5EF4-FFF2-40B4-BE49-F238E27FC236}">
                  <a16:creationId xmlns:a16="http://schemas.microsoft.com/office/drawing/2014/main" id="{1638B21B-DD48-48B3-AE8B-97EDFB6DF1CD}"/>
                </a:ext>
              </a:extLst>
            </p:cNvPr>
            <p:cNvGrpSpPr/>
            <p:nvPr/>
          </p:nvGrpSpPr>
          <p:grpSpPr>
            <a:xfrm>
              <a:off x="8416378" y="2391923"/>
              <a:ext cx="937272" cy="777062"/>
              <a:chOff x="6317594" y="3734039"/>
              <a:chExt cx="862737" cy="715267"/>
            </a:xfrm>
          </p:grpSpPr>
          <p:sp>
            <p:nvSpPr>
              <p:cNvPr id="148" name="Oval 147">
                <a:extLst>
                  <a:ext uri="{FF2B5EF4-FFF2-40B4-BE49-F238E27FC236}">
                    <a16:creationId xmlns:a16="http://schemas.microsoft.com/office/drawing/2014/main" id="{2867FD5A-5EE4-4465-B0D6-3443D3154D54}"/>
                  </a:ext>
                </a:extLst>
              </p:cNvPr>
              <p:cNvSpPr/>
              <p:nvPr/>
            </p:nvSpPr>
            <p:spPr>
              <a:xfrm>
                <a:off x="6391330" y="373403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655DA5E4-CE0F-4F16-AC48-3D5B5B93C68E}"/>
                      </a:ext>
                    </a:extLst>
                  </p:cNvPr>
                  <p:cNvSpPr txBox="1"/>
                  <p:nvPr/>
                </p:nvSpPr>
                <p:spPr>
                  <a:xfrm>
                    <a:off x="6317594" y="380379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solidFill>
                                    <a:schemeClr val="bg1">
                                      <a:lumMod val="50000"/>
                                    </a:schemeClr>
                                  </a:solidFill>
                                  <a:latin typeface="Cambria Math" panose="02040503050406030204" pitchFamily="18" charset="0"/>
                                </a:rPr>
                              </m:ctrlPr>
                            </m:sSupPr>
                            <m:e>
                              <m:r>
                                <a:rPr lang="en-US" sz="3600" b="0" i="1" smtClean="0">
                                  <a:solidFill>
                                    <a:schemeClr val="bg1">
                                      <a:lumMod val="50000"/>
                                    </a:schemeClr>
                                  </a:solidFill>
                                  <a:latin typeface="Cambria Math" panose="02040503050406030204" pitchFamily="18" charset="0"/>
                                </a:rPr>
                                <m:t>𝑥</m:t>
                              </m:r>
                            </m:e>
                            <m:sup>
                              <m:r>
                                <a:rPr lang="en-US" sz="3600" b="0" i="1" smtClean="0">
                                  <a:solidFill>
                                    <a:schemeClr val="bg1">
                                      <a:lumMod val="50000"/>
                                    </a:schemeClr>
                                  </a:solidFill>
                                  <a:latin typeface="Cambria Math" panose="02040503050406030204" pitchFamily="18" charset="0"/>
                                </a:rPr>
                                <m:t>2</m:t>
                              </m:r>
                            </m:sup>
                          </m:sSup>
                        </m:oMath>
                      </m:oMathPara>
                    </a14:m>
                    <a:endParaRPr lang="en-CA" sz="3600" dirty="0">
                      <a:solidFill>
                        <a:schemeClr val="bg1">
                          <a:lumMod val="50000"/>
                        </a:schemeClr>
                      </a:solidFill>
                    </a:endParaRPr>
                  </a:p>
                </p:txBody>
              </p:sp>
            </mc:Choice>
            <mc:Fallback xmlns="">
              <p:sp>
                <p:nvSpPr>
                  <p:cNvPr id="73" name="TextBox 72">
                    <a:extLst>
                      <a:ext uri="{FF2B5EF4-FFF2-40B4-BE49-F238E27FC236}">
                        <a16:creationId xmlns:a16="http://schemas.microsoft.com/office/drawing/2014/main" id="{A0DC1F5E-7D0B-4E56-A735-AAC8C06499F6}"/>
                      </a:ext>
                    </a:extLst>
                  </p:cNvPr>
                  <p:cNvSpPr txBox="1">
                    <a:spLocks noRot="1" noChangeAspect="1" noMove="1" noResize="1" noEditPoints="1" noAdjustHandles="1" noChangeArrowheads="1" noChangeShapeType="1" noTextEdit="1"/>
                  </p:cNvSpPr>
                  <p:nvPr/>
                </p:nvSpPr>
                <p:spPr>
                  <a:xfrm>
                    <a:off x="6317594" y="3803799"/>
                    <a:ext cx="862737" cy="594933"/>
                  </a:xfrm>
                  <a:prstGeom prst="rect">
                    <a:avLst/>
                  </a:prstGeom>
                  <a:blipFill>
                    <a:blip r:embed="rId21"/>
                    <a:stretch>
                      <a:fillRect/>
                    </a:stretch>
                  </a:blipFill>
                </p:spPr>
                <p:txBody>
                  <a:bodyPr/>
                  <a:lstStyle/>
                  <a:p>
                    <a:r>
                      <a:rPr lang="en-CA">
                        <a:noFill/>
                      </a:rPr>
                      <a:t> </a:t>
                    </a:r>
                  </a:p>
                </p:txBody>
              </p:sp>
            </mc:Fallback>
          </mc:AlternateContent>
        </p:grpSp>
        <p:grpSp>
          <p:nvGrpSpPr>
            <p:cNvPr id="150" name="Group 149">
              <a:extLst>
                <a:ext uri="{FF2B5EF4-FFF2-40B4-BE49-F238E27FC236}">
                  <a16:creationId xmlns:a16="http://schemas.microsoft.com/office/drawing/2014/main" id="{67534ACB-2D3D-4CE8-A431-792D121801E7}"/>
                </a:ext>
              </a:extLst>
            </p:cNvPr>
            <p:cNvGrpSpPr/>
            <p:nvPr/>
          </p:nvGrpSpPr>
          <p:grpSpPr>
            <a:xfrm>
              <a:off x="10807702" y="2391923"/>
              <a:ext cx="1079500" cy="777062"/>
              <a:chOff x="8518751" y="3734039"/>
              <a:chExt cx="993654" cy="715267"/>
            </a:xfrm>
          </p:grpSpPr>
          <p:sp>
            <p:nvSpPr>
              <p:cNvPr id="151" name="Oval 150">
                <a:extLst>
                  <a:ext uri="{FF2B5EF4-FFF2-40B4-BE49-F238E27FC236}">
                    <a16:creationId xmlns:a16="http://schemas.microsoft.com/office/drawing/2014/main" id="{CA22C17B-B31C-4E16-A5DD-48370F37E90D}"/>
                  </a:ext>
                </a:extLst>
              </p:cNvPr>
              <p:cNvSpPr/>
              <p:nvPr/>
            </p:nvSpPr>
            <p:spPr>
              <a:xfrm>
                <a:off x="8640422" y="3734039"/>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873CFAB-DED9-453A-B09E-2B18A61B7742}"/>
                      </a:ext>
                    </a:extLst>
                  </p:cNvPr>
                  <p:cNvSpPr txBox="1"/>
                  <p:nvPr/>
                </p:nvSpPr>
                <p:spPr>
                  <a:xfrm>
                    <a:off x="8518751" y="3862249"/>
                    <a:ext cx="993654" cy="424952"/>
                  </a:xfrm>
                  <a:prstGeom prst="rect">
                    <a:avLst/>
                  </a:prstGeom>
                  <a:solidFill>
                    <a:schemeClr val="bg1"/>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lumMod val="50000"/>
                                </a:schemeClr>
                              </a:solidFill>
                              <a:latin typeface="Cambria Math" panose="02040503050406030204" pitchFamily="18" charset="0"/>
                            </a:rPr>
                            <m:t>1+</m:t>
                          </m:r>
                          <m:sSup>
                            <m:sSupPr>
                              <m:ctrlPr>
                                <a:rPr lang="en-US" sz="2400" b="0" i="1" smtClean="0">
                                  <a:solidFill>
                                    <a:schemeClr val="bg1">
                                      <a:lumMod val="50000"/>
                                    </a:schemeClr>
                                  </a:solidFill>
                                  <a:latin typeface="Cambria Math" panose="02040503050406030204" pitchFamily="18" charset="0"/>
                                </a:rPr>
                              </m:ctrlPr>
                            </m:sSupPr>
                            <m:e>
                              <m:r>
                                <a:rPr lang="en-US" sz="2400" b="0" i="1" smtClean="0">
                                  <a:solidFill>
                                    <a:schemeClr val="bg1">
                                      <a:lumMod val="50000"/>
                                    </a:schemeClr>
                                  </a:solidFill>
                                  <a:latin typeface="Cambria Math" panose="02040503050406030204" pitchFamily="18" charset="0"/>
                                </a:rPr>
                                <m:t>𝑥</m:t>
                              </m:r>
                            </m:e>
                            <m:sup>
                              <m:r>
                                <a:rPr lang="en-US" sz="2400" b="0" i="1" smtClean="0">
                                  <a:solidFill>
                                    <a:schemeClr val="bg1">
                                      <a:lumMod val="50000"/>
                                    </a:schemeClr>
                                  </a:solidFill>
                                  <a:latin typeface="Cambria Math" panose="02040503050406030204" pitchFamily="18" charset="0"/>
                                </a:rPr>
                                <m:t>2</m:t>
                              </m:r>
                            </m:sup>
                          </m:sSup>
                        </m:oMath>
                      </m:oMathPara>
                    </a14:m>
                    <a:endParaRPr lang="en-CA" sz="2400" dirty="0">
                      <a:solidFill>
                        <a:schemeClr val="bg1">
                          <a:lumMod val="50000"/>
                        </a:schemeClr>
                      </a:solidFill>
                    </a:endParaRPr>
                  </a:p>
                </p:txBody>
              </p:sp>
            </mc:Choice>
            <mc:Fallback xmlns="">
              <p:sp>
                <p:nvSpPr>
                  <p:cNvPr id="152" name="TextBox 151">
                    <a:extLst>
                      <a:ext uri="{FF2B5EF4-FFF2-40B4-BE49-F238E27FC236}">
                        <a16:creationId xmlns:a16="http://schemas.microsoft.com/office/drawing/2014/main" id="{E873CFAB-DED9-453A-B09E-2B18A61B7742}"/>
                      </a:ext>
                    </a:extLst>
                  </p:cNvPr>
                  <p:cNvSpPr txBox="1">
                    <a:spLocks noRot="1" noChangeAspect="1" noMove="1" noResize="1" noEditPoints="1" noAdjustHandles="1" noChangeArrowheads="1" noChangeShapeType="1" noTextEdit="1"/>
                  </p:cNvSpPr>
                  <p:nvPr/>
                </p:nvSpPr>
                <p:spPr>
                  <a:xfrm>
                    <a:off x="8518751" y="3862249"/>
                    <a:ext cx="993654" cy="424952"/>
                  </a:xfrm>
                  <a:prstGeom prst="rect">
                    <a:avLst/>
                  </a:prstGeom>
                  <a:blipFill>
                    <a:blip r:embed="rId33"/>
                    <a:stretch>
                      <a:fillRect/>
                    </a:stretch>
                  </a:blipFill>
                  <a:effectLst>
                    <a:softEdge rad="63500"/>
                  </a:effectLst>
                </p:spPr>
                <p:txBody>
                  <a:bodyPr/>
                  <a:lstStyle/>
                  <a:p>
                    <a:r>
                      <a:rPr lang="en-CA">
                        <a:noFill/>
                      </a:rPr>
                      <a:t> </a:t>
                    </a:r>
                  </a:p>
                </p:txBody>
              </p:sp>
            </mc:Fallback>
          </mc:AlternateContent>
        </p:grpSp>
        <p:grpSp>
          <p:nvGrpSpPr>
            <p:cNvPr id="153" name="Group 152">
              <a:extLst>
                <a:ext uri="{FF2B5EF4-FFF2-40B4-BE49-F238E27FC236}">
                  <a16:creationId xmlns:a16="http://schemas.microsoft.com/office/drawing/2014/main" id="{E5D81117-CB3F-45F0-B3DB-542F391F91B0}"/>
                </a:ext>
              </a:extLst>
            </p:cNvPr>
            <p:cNvGrpSpPr/>
            <p:nvPr/>
          </p:nvGrpSpPr>
          <p:grpSpPr>
            <a:xfrm>
              <a:off x="9676229" y="1116634"/>
              <a:ext cx="937272" cy="777062"/>
              <a:chOff x="7477257" y="2560165"/>
              <a:chExt cx="862737" cy="715267"/>
            </a:xfrm>
          </p:grpSpPr>
          <p:sp>
            <p:nvSpPr>
              <p:cNvPr id="154" name="Oval 153">
                <a:extLst>
                  <a:ext uri="{FF2B5EF4-FFF2-40B4-BE49-F238E27FC236}">
                    <a16:creationId xmlns:a16="http://schemas.microsoft.com/office/drawing/2014/main" id="{9941CF03-DA45-4214-B374-979A86A3D3D3}"/>
                  </a:ext>
                </a:extLst>
              </p:cNvPr>
              <p:cNvSpPr/>
              <p:nvPr/>
            </p:nvSpPr>
            <p:spPr>
              <a:xfrm>
                <a:off x="7550993" y="2560165"/>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8BFB35F-73BF-43BE-BC70-0C78775065A7}"/>
                      </a:ext>
                    </a:extLst>
                  </p:cNvPr>
                  <p:cNvSpPr txBox="1"/>
                  <p:nvPr/>
                </p:nvSpPr>
                <p:spPr>
                  <a:xfrm>
                    <a:off x="7477257" y="2676685"/>
                    <a:ext cx="862737" cy="424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lumMod val="50000"/>
                                </a:schemeClr>
                              </a:solidFill>
                              <a:latin typeface="Cambria Math" panose="02040503050406030204" pitchFamily="18" charset="0"/>
                            </a:rPr>
                            <m:t>1+</m:t>
                          </m:r>
                          <m:r>
                            <a:rPr lang="en-US" sz="2400" b="0" i="1" smtClean="0">
                              <a:solidFill>
                                <a:schemeClr val="bg1">
                                  <a:lumMod val="50000"/>
                                </a:schemeClr>
                              </a:solidFill>
                              <a:latin typeface="Cambria Math" panose="02040503050406030204" pitchFamily="18" charset="0"/>
                            </a:rPr>
                            <m:t>𝑥</m:t>
                          </m:r>
                        </m:oMath>
                      </m:oMathPara>
                    </a14:m>
                    <a:endParaRPr lang="en-CA" sz="2400" dirty="0">
                      <a:solidFill>
                        <a:schemeClr val="bg1">
                          <a:lumMod val="50000"/>
                        </a:schemeClr>
                      </a:solidFill>
                    </a:endParaRPr>
                  </a:p>
                </p:txBody>
              </p:sp>
            </mc:Choice>
            <mc:Fallback xmlns="">
              <p:sp>
                <p:nvSpPr>
                  <p:cNvPr id="155" name="TextBox 154">
                    <a:extLst>
                      <a:ext uri="{FF2B5EF4-FFF2-40B4-BE49-F238E27FC236}">
                        <a16:creationId xmlns:a16="http://schemas.microsoft.com/office/drawing/2014/main" id="{68BFB35F-73BF-43BE-BC70-0C78775065A7}"/>
                      </a:ext>
                    </a:extLst>
                  </p:cNvPr>
                  <p:cNvSpPr txBox="1">
                    <a:spLocks noRot="1" noChangeAspect="1" noMove="1" noResize="1" noEditPoints="1" noAdjustHandles="1" noChangeArrowheads="1" noChangeShapeType="1" noTextEdit="1"/>
                  </p:cNvSpPr>
                  <p:nvPr/>
                </p:nvSpPr>
                <p:spPr>
                  <a:xfrm>
                    <a:off x="7477257" y="2676685"/>
                    <a:ext cx="862737" cy="424952"/>
                  </a:xfrm>
                  <a:prstGeom prst="rect">
                    <a:avLst/>
                  </a:prstGeom>
                  <a:blipFill>
                    <a:blip r:embed="rId34"/>
                    <a:stretch>
                      <a:fillRect/>
                    </a:stretch>
                  </a:blipFill>
                </p:spPr>
                <p:txBody>
                  <a:bodyPr/>
                  <a:lstStyle/>
                  <a:p>
                    <a:r>
                      <a:rPr lang="en-CA">
                        <a:noFill/>
                      </a:rPr>
                      <a:t> </a:t>
                    </a:r>
                  </a:p>
                </p:txBody>
              </p:sp>
            </mc:Fallback>
          </mc:AlternateContent>
        </p:grpSp>
        <p:grpSp>
          <p:nvGrpSpPr>
            <p:cNvPr id="156" name="Group 155">
              <a:extLst>
                <a:ext uri="{FF2B5EF4-FFF2-40B4-BE49-F238E27FC236}">
                  <a16:creationId xmlns:a16="http://schemas.microsoft.com/office/drawing/2014/main" id="{4CE70137-2534-4742-BB5D-71A1261C8EE0}"/>
                </a:ext>
              </a:extLst>
            </p:cNvPr>
            <p:cNvGrpSpPr/>
            <p:nvPr/>
          </p:nvGrpSpPr>
          <p:grpSpPr>
            <a:xfrm>
              <a:off x="7232387" y="1109014"/>
              <a:ext cx="937272" cy="777062"/>
              <a:chOff x="5227758" y="2553151"/>
              <a:chExt cx="862737" cy="715267"/>
            </a:xfrm>
          </p:grpSpPr>
          <p:sp>
            <p:nvSpPr>
              <p:cNvPr id="157" name="Oval 156">
                <a:extLst>
                  <a:ext uri="{FF2B5EF4-FFF2-40B4-BE49-F238E27FC236}">
                    <a16:creationId xmlns:a16="http://schemas.microsoft.com/office/drawing/2014/main" id="{11900FEC-3048-44A1-B479-E8BC91FF3D05}"/>
                  </a:ext>
                </a:extLst>
              </p:cNvPr>
              <p:cNvSpPr/>
              <p:nvPr/>
            </p:nvSpPr>
            <p:spPr>
              <a:xfrm>
                <a:off x="5301494" y="2553151"/>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2063B3F4-2A02-4A81-A4E8-9C3A59253322}"/>
                      </a:ext>
                    </a:extLst>
                  </p:cNvPr>
                  <p:cNvSpPr txBox="1"/>
                  <p:nvPr/>
                </p:nvSpPr>
                <p:spPr>
                  <a:xfrm>
                    <a:off x="5227758" y="262291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bg1">
                                  <a:lumMod val="50000"/>
                                </a:schemeClr>
                              </a:solidFill>
                              <a:latin typeface="Cambria Math" panose="02040503050406030204" pitchFamily="18" charset="0"/>
                            </a:rPr>
                            <m:t>𝑥</m:t>
                          </m:r>
                        </m:oMath>
                      </m:oMathPara>
                    </a14:m>
                    <a:endParaRPr lang="en-CA" sz="3600" dirty="0">
                      <a:solidFill>
                        <a:schemeClr val="bg1">
                          <a:lumMod val="50000"/>
                        </a:schemeClr>
                      </a:solidFill>
                    </a:endParaRPr>
                  </a:p>
                </p:txBody>
              </p:sp>
            </mc:Choice>
            <mc:Fallback xmlns="">
              <p:sp>
                <p:nvSpPr>
                  <p:cNvPr id="71" name="TextBox 70">
                    <a:extLst>
                      <a:ext uri="{FF2B5EF4-FFF2-40B4-BE49-F238E27FC236}">
                        <a16:creationId xmlns:a16="http://schemas.microsoft.com/office/drawing/2014/main" id="{262989AD-2D23-405A-B37A-87A1C9D4C61F}"/>
                      </a:ext>
                    </a:extLst>
                  </p:cNvPr>
                  <p:cNvSpPr txBox="1">
                    <a:spLocks noRot="1" noChangeAspect="1" noMove="1" noResize="1" noEditPoints="1" noAdjustHandles="1" noChangeArrowheads="1" noChangeShapeType="1" noTextEdit="1"/>
                  </p:cNvSpPr>
                  <p:nvPr/>
                </p:nvSpPr>
                <p:spPr>
                  <a:xfrm>
                    <a:off x="5227758" y="2622911"/>
                    <a:ext cx="862737" cy="594933"/>
                  </a:xfrm>
                  <a:prstGeom prst="rect">
                    <a:avLst/>
                  </a:prstGeom>
                  <a:blipFill>
                    <a:blip r:embed="rId22"/>
                    <a:stretch>
                      <a:fillRect/>
                    </a:stretch>
                  </a:blipFill>
                </p:spPr>
                <p:txBody>
                  <a:bodyPr/>
                  <a:lstStyle/>
                  <a:p>
                    <a:r>
                      <a:rPr lang="en-CA">
                        <a:noFill/>
                      </a:rPr>
                      <a:t> </a:t>
                    </a:r>
                  </a:p>
                </p:txBody>
              </p:sp>
            </mc:Fallback>
          </mc:AlternateContent>
        </p:grpSp>
        <p:grpSp>
          <p:nvGrpSpPr>
            <p:cNvPr id="159" name="Group 158">
              <a:extLst>
                <a:ext uri="{FF2B5EF4-FFF2-40B4-BE49-F238E27FC236}">
                  <a16:creationId xmlns:a16="http://schemas.microsoft.com/office/drawing/2014/main" id="{7E17AEBA-83A7-4FCD-AA11-CD0923596A77}"/>
                </a:ext>
              </a:extLst>
            </p:cNvPr>
            <p:cNvGrpSpPr/>
            <p:nvPr/>
          </p:nvGrpSpPr>
          <p:grpSpPr>
            <a:xfrm>
              <a:off x="8343902" y="69673"/>
              <a:ext cx="1092198" cy="777062"/>
              <a:chOff x="6250881" y="1596462"/>
              <a:chExt cx="1005343" cy="715267"/>
            </a:xfrm>
          </p:grpSpPr>
          <p:sp>
            <p:nvSpPr>
              <p:cNvPr id="160" name="Oval 159">
                <a:extLst>
                  <a:ext uri="{FF2B5EF4-FFF2-40B4-BE49-F238E27FC236}">
                    <a16:creationId xmlns:a16="http://schemas.microsoft.com/office/drawing/2014/main" id="{1D61B588-7567-4512-8F85-A727376E2F42}"/>
                  </a:ext>
                </a:extLst>
              </p:cNvPr>
              <p:cNvSpPr/>
              <p:nvPr/>
            </p:nvSpPr>
            <p:spPr>
              <a:xfrm>
                <a:off x="6391330" y="1596462"/>
                <a:ext cx="715267" cy="715267"/>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3C8D028A-981A-4BA3-9690-3141CAC773A6}"/>
                      </a:ext>
                    </a:extLst>
                  </p:cNvPr>
                  <p:cNvSpPr txBox="1"/>
                  <p:nvPr/>
                </p:nvSpPr>
                <p:spPr>
                  <a:xfrm>
                    <a:off x="6250881" y="1748052"/>
                    <a:ext cx="1005343" cy="424952"/>
                  </a:xfrm>
                  <a:prstGeom prst="rect">
                    <a:avLst/>
                  </a:prstGeom>
                  <a:solidFill>
                    <a:schemeClr val="bg1"/>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lumMod val="50000"/>
                                </a:schemeClr>
                              </a:solidFill>
                              <a:latin typeface="Cambria Math" panose="02040503050406030204" pitchFamily="18" charset="0"/>
                            </a:rPr>
                            <m:t>𝑥</m:t>
                          </m:r>
                          <m:r>
                            <a:rPr lang="en-US" sz="2400" b="0" i="1" smtClean="0">
                              <a:solidFill>
                                <a:schemeClr val="bg1">
                                  <a:lumMod val="50000"/>
                                </a:schemeClr>
                              </a:solidFill>
                              <a:latin typeface="Cambria Math" panose="02040503050406030204" pitchFamily="18" charset="0"/>
                            </a:rPr>
                            <m:t>+</m:t>
                          </m:r>
                          <m:sSup>
                            <m:sSupPr>
                              <m:ctrlPr>
                                <a:rPr lang="en-US" sz="2400" b="0" i="1" smtClean="0">
                                  <a:solidFill>
                                    <a:schemeClr val="bg1">
                                      <a:lumMod val="50000"/>
                                    </a:schemeClr>
                                  </a:solidFill>
                                  <a:latin typeface="Cambria Math" panose="02040503050406030204" pitchFamily="18" charset="0"/>
                                </a:rPr>
                              </m:ctrlPr>
                            </m:sSupPr>
                            <m:e>
                              <m:r>
                                <a:rPr lang="en-US" sz="2400" b="0" i="1" smtClean="0">
                                  <a:solidFill>
                                    <a:schemeClr val="bg1">
                                      <a:lumMod val="50000"/>
                                    </a:schemeClr>
                                  </a:solidFill>
                                  <a:latin typeface="Cambria Math" panose="02040503050406030204" pitchFamily="18" charset="0"/>
                                </a:rPr>
                                <m:t>𝑥</m:t>
                              </m:r>
                            </m:e>
                            <m:sup>
                              <m:r>
                                <a:rPr lang="en-US" sz="2400" b="0" i="1" smtClean="0">
                                  <a:solidFill>
                                    <a:schemeClr val="bg1">
                                      <a:lumMod val="50000"/>
                                    </a:schemeClr>
                                  </a:solidFill>
                                  <a:latin typeface="Cambria Math" panose="02040503050406030204" pitchFamily="18" charset="0"/>
                                </a:rPr>
                                <m:t>2</m:t>
                              </m:r>
                            </m:sup>
                          </m:sSup>
                        </m:oMath>
                      </m:oMathPara>
                    </a14:m>
                    <a:endParaRPr lang="en-CA" sz="2400" dirty="0">
                      <a:solidFill>
                        <a:schemeClr val="bg1">
                          <a:lumMod val="50000"/>
                        </a:schemeClr>
                      </a:solidFill>
                    </a:endParaRPr>
                  </a:p>
                </p:txBody>
              </p:sp>
            </mc:Choice>
            <mc:Fallback xmlns="">
              <p:sp>
                <p:nvSpPr>
                  <p:cNvPr id="161" name="TextBox 160">
                    <a:extLst>
                      <a:ext uri="{FF2B5EF4-FFF2-40B4-BE49-F238E27FC236}">
                        <a16:creationId xmlns:a16="http://schemas.microsoft.com/office/drawing/2014/main" id="{3C8D028A-981A-4BA3-9690-3141CAC773A6}"/>
                      </a:ext>
                    </a:extLst>
                  </p:cNvPr>
                  <p:cNvSpPr txBox="1">
                    <a:spLocks noRot="1" noChangeAspect="1" noMove="1" noResize="1" noEditPoints="1" noAdjustHandles="1" noChangeArrowheads="1" noChangeShapeType="1" noTextEdit="1"/>
                  </p:cNvSpPr>
                  <p:nvPr/>
                </p:nvSpPr>
                <p:spPr>
                  <a:xfrm>
                    <a:off x="6250881" y="1748052"/>
                    <a:ext cx="1005343" cy="424952"/>
                  </a:xfrm>
                  <a:prstGeom prst="rect">
                    <a:avLst/>
                  </a:prstGeom>
                  <a:blipFill>
                    <a:blip r:embed="rId35"/>
                    <a:stretch>
                      <a:fillRect/>
                    </a:stretch>
                  </a:blipFill>
                  <a:effectLst>
                    <a:softEdge rad="63500"/>
                  </a:effectLst>
                </p:spPr>
                <p:txBody>
                  <a:bodyPr/>
                  <a:lstStyle/>
                  <a:p>
                    <a:r>
                      <a:rPr lang="en-CA">
                        <a:noFill/>
                      </a:rPr>
                      <a:t> </a:t>
                    </a:r>
                  </a:p>
                </p:txBody>
              </p:sp>
            </mc:Fallback>
          </mc:AlternateContent>
        </p:grpSp>
        <p:grpSp>
          <p:nvGrpSpPr>
            <p:cNvPr id="162" name="Group 161">
              <a:extLst>
                <a:ext uri="{FF2B5EF4-FFF2-40B4-BE49-F238E27FC236}">
                  <a16:creationId xmlns:a16="http://schemas.microsoft.com/office/drawing/2014/main" id="{0AE32FE1-C74F-4299-858D-990891C90E8D}"/>
                </a:ext>
              </a:extLst>
            </p:cNvPr>
            <p:cNvGrpSpPr/>
            <p:nvPr/>
          </p:nvGrpSpPr>
          <p:grpSpPr>
            <a:xfrm>
              <a:off x="10502901" y="79930"/>
              <a:ext cx="1689099" cy="777062"/>
              <a:chOff x="5170445" y="5604284"/>
              <a:chExt cx="1554776" cy="715267"/>
            </a:xfrm>
          </p:grpSpPr>
          <p:sp>
            <p:nvSpPr>
              <p:cNvPr id="163" name="Oval 162">
                <a:extLst>
                  <a:ext uri="{FF2B5EF4-FFF2-40B4-BE49-F238E27FC236}">
                    <a16:creationId xmlns:a16="http://schemas.microsoft.com/office/drawing/2014/main" id="{13867872-B7BB-418E-B785-0F90FD38FB9F}"/>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737C6F5E-62D6-433D-9AC4-E2487A29375F}"/>
                      </a:ext>
                    </a:extLst>
                  </p:cNvPr>
                  <p:cNvSpPr txBox="1"/>
                  <p:nvPr/>
                </p:nvSpPr>
                <p:spPr>
                  <a:xfrm>
                    <a:off x="5170445" y="5744184"/>
                    <a:ext cx="1554776"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2</m:t>
                              </m:r>
                            </m:sup>
                          </m:sSup>
                        </m:oMath>
                      </m:oMathPara>
                    </a14:m>
                    <a:endParaRPr lang="en-CA" sz="2400" dirty="0"/>
                  </a:p>
                </p:txBody>
              </p:sp>
            </mc:Choice>
            <mc:Fallback xmlns="">
              <p:sp>
                <p:nvSpPr>
                  <p:cNvPr id="164" name="TextBox 163">
                    <a:extLst>
                      <a:ext uri="{FF2B5EF4-FFF2-40B4-BE49-F238E27FC236}">
                        <a16:creationId xmlns:a16="http://schemas.microsoft.com/office/drawing/2014/main" id="{737C6F5E-62D6-433D-9AC4-E2487A29375F}"/>
                      </a:ext>
                    </a:extLst>
                  </p:cNvPr>
                  <p:cNvSpPr txBox="1">
                    <a:spLocks noRot="1" noChangeAspect="1" noMove="1" noResize="1" noEditPoints="1" noAdjustHandles="1" noChangeArrowheads="1" noChangeShapeType="1" noTextEdit="1"/>
                  </p:cNvSpPr>
                  <p:nvPr/>
                </p:nvSpPr>
                <p:spPr>
                  <a:xfrm>
                    <a:off x="5170445" y="5744184"/>
                    <a:ext cx="1554776" cy="424952"/>
                  </a:xfrm>
                  <a:prstGeom prst="rect">
                    <a:avLst/>
                  </a:prstGeom>
                  <a:blipFill>
                    <a:blip r:embed="rId36"/>
                    <a:stretch>
                      <a:fillRect/>
                    </a:stretch>
                  </a:blipFill>
                  <a:effectLst>
                    <a:softEdge rad="63500"/>
                  </a:effectLst>
                </p:spPr>
                <p:txBody>
                  <a:bodyPr/>
                  <a:lstStyle/>
                  <a:p>
                    <a:r>
                      <a:rPr lang="en-CA">
                        <a:noFill/>
                      </a:rPr>
                      <a:t> </a:t>
                    </a:r>
                  </a:p>
                </p:txBody>
              </p:sp>
            </mc:Fallback>
          </mc:AlternateContent>
        </p:grpSp>
      </p:grpSp>
      <mc:AlternateContent xmlns:mc="http://schemas.openxmlformats.org/markup-compatibility/2006" xmlns:p14="http://schemas.microsoft.com/office/powerpoint/2010/main" xmlns:iact="http://schemas.microsoft.com/office/powerpoint/2014/inkAction">
        <mc:Choice Requires="p14 iact">
          <p:contentPart p14:bwMode="auto" r:id="rId37">
            <p14:nvContentPartPr>
              <p14:cNvPr id="165" name="Ink 164">
                <a:extLst>
                  <a:ext uri="{FF2B5EF4-FFF2-40B4-BE49-F238E27FC236}">
                    <a16:creationId xmlns:a16="http://schemas.microsoft.com/office/drawing/2014/main" id="{2ED83135-37EB-4857-8D96-AEC458C2C36C}"/>
                  </a:ext>
                </a:extLst>
              </p14:cNvPr>
              <p14:cNvContentPartPr/>
              <p14:nvPr>
                <p:extLst>
                  <p:ext uri="{42D2F446-02D8-4167-A562-619A0277C38B}">
                    <p15:isNarration xmlns:p15="http://schemas.microsoft.com/office/powerpoint/2012/main" val="1"/>
                  </p:ext>
                </p:extLst>
              </p14:nvPr>
            </p14:nvContentPartPr>
            <p14:xfrm>
              <a:off x="1531080" y="5941800"/>
              <a:ext cx="9170640" cy="692280"/>
            </p14:xfrm>
          </p:contentPart>
        </mc:Choice>
        <mc:Fallback xmlns="">
          <p:pic>
            <p:nvPicPr>
              <p:cNvPr id="165" name="Ink 164">
                <a:extLst>
                  <a:ext uri="{FF2B5EF4-FFF2-40B4-BE49-F238E27FC236}">
                    <a16:creationId xmlns:a16="http://schemas.microsoft.com/office/drawing/2014/main" id="{2ED83135-37EB-4857-8D96-AEC458C2C36C}"/>
                  </a:ext>
                </a:extLst>
              </p:cNvPr>
              <p:cNvPicPr>
                <a:picLocks noGrp="1" noRot="1" noChangeAspect="1" noMove="1" noResize="1" noEditPoints="1" noAdjustHandles="1" noChangeArrowheads="1" noChangeShapeType="1"/>
              </p:cNvPicPr>
              <p:nvPr/>
            </p:nvPicPr>
            <p:blipFill>
              <a:blip r:embed="rId38"/>
              <a:stretch>
                <a:fillRect/>
              </a:stretch>
            </p:blipFill>
            <p:spPr>
              <a:xfrm>
                <a:off x="1521720" y="5932440"/>
                <a:ext cx="9189360" cy="711000"/>
              </a:xfrm>
              <a:prstGeom prst="rect">
                <a:avLst/>
              </a:prstGeom>
            </p:spPr>
          </p:pic>
        </mc:Fallback>
      </mc:AlternateContent>
    </p:spTree>
    <p:custDataLst>
      <p:tags r:id="rId1"/>
    </p:custDataLst>
    <p:extLst>
      <p:ext uri="{BB962C8B-B14F-4D97-AF65-F5344CB8AC3E}">
        <p14:creationId xmlns:p14="http://schemas.microsoft.com/office/powerpoint/2010/main" val="1528235695"/>
      </p:ext>
    </p:extLst>
  </p:cSld>
  <p:clrMapOvr>
    <a:masterClrMapping/>
  </p:clrMapOvr>
  <mc:AlternateContent xmlns:mc="http://schemas.openxmlformats.org/markup-compatibility/2006" xmlns:p14="http://schemas.microsoft.com/office/powerpoint/2010/main">
    <mc:Choice Requires="p14">
      <p:transition spd="slow" p14:dur="2000" advTm="20230"/>
    </mc:Choice>
    <mc:Fallback xmlns="">
      <p:transition spd="slow" advTm="20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cmd type="call" cmd="playFrom(0.0)">
                                      <p:cBhvr>
                                        <p:cTn id="7" dur="1" fill="hold"/>
                                        <p:tgtEl>
                                          <p:spTgt spid="16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1"/>
            <a:ext cx="10515600" cy="857250"/>
          </a:xfrm>
        </p:spPr>
        <p:txBody>
          <a:bodyPr>
            <a:normAutofit/>
          </a:bodyPr>
          <a:lstStyle/>
          <a:p>
            <a:r>
              <a:rPr lang="en-US" sz="4800" dirty="0"/>
              <a:t>Polynomials are like Integers</a:t>
            </a:r>
            <a:endParaRPr lang="en-CA" sz="4800" dirty="0"/>
          </a:p>
        </p:txBody>
      </p:sp>
      <p:graphicFrame>
        <p:nvGraphicFramePr>
          <p:cNvPr id="4" name="Table 3">
            <a:extLst>
              <a:ext uri="{FF2B5EF4-FFF2-40B4-BE49-F238E27FC236}">
                <a16:creationId xmlns:a16="http://schemas.microsoft.com/office/drawing/2014/main" id="{CCBDAAB6-FC8A-4619-B849-3B0B696C64CB}"/>
              </a:ext>
            </a:extLst>
          </p:cNvPr>
          <p:cNvGraphicFramePr>
            <a:graphicFrameLocks noGrp="1"/>
          </p:cNvGraphicFramePr>
          <p:nvPr>
            <p:extLst>
              <p:ext uri="{D42A27DB-BD31-4B8C-83A1-F6EECF244321}">
                <p14:modId xmlns:p14="http://schemas.microsoft.com/office/powerpoint/2010/main" val="3817854957"/>
              </p:ext>
            </p:extLst>
          </p:nvPr>
        </p:nvGraphicFramePr>
        <p:xfrm>
          <a:off x="361950" y="800100"/>
          <a:ext cx="11582400" cy="6057900"/>
        </p:xfrm>
        <a:graphic>
          <a:graphicData uri="http://schemas.openxmlformats.org/drawingml/2006/table">
            <a:tbl>
              <a:tblPr firstRow="1" bandRow="1">
                <a:tableStyleId>{5940675A-B579-460E-94D1-54222C63F5DA}</a:tableStyleId>
              </a:tblPr>
              <a:tblGrid>
                <a:gridCol w="5010150">
                  <a:extLst>
                    <a:ext uri="{9D8B030D-6E8A-4147-A177-3AD203B41FA5}">
                      <a16:colId xmlns:a16="http://schemas.microsoft.com/office/drawing/2014/main" val="3762565721"/>
                    </a:ext>
                  </a:extLst>
                </a:gridCol>
                <a:gridCol w="6572250">
                  <a:extLst>
                    <a:ext uri="{9D8B030D-6E8A-4147-A177-3AD203B41FA5}">
                      <a16:colId xmlns:a16="http://schemas.microsoft.com/office/drawing/2014/main" val="1000524832"/>
                    </a:ext>
                  </a:extLst>
                </a:gridCol>
              </a:tblGrid>
              <a:tr h="2447214">
                <a:tc>
                  <a:txBody>
                    <a:bodyPr/>
                    <a:lstStyle/>
                    <a:p>
                      <a:r>
                        <a:rPr lang="en-US" sz="4000" dirty="0"/>
                        <a:t>Integer Division</a:t>
                      </a:r>
                      <a:endParaRPr lang="en-CA" sz="4000" dirty="0"/>
                    </a:p>
                  </a:txBody>
                  <a:tcPr/>
                </a:tc>
                <a:tc>
                  <a:txBody>
                    <a:bodyPr/>
                    <a:lstStyle/>
                    <a:p>
                      <a:r>
                        <a:rPr lang="en-US" sz="4000" dirty="0"/>
                        <a:t>Polynomial Division</a:t>
                      </a:r>
                      <a:endParaRPr lang="en-CA" sz="4000" dirty="0"/>
                    </a:p>
                  </a:txBody>
                  <a:tcPr/>
                </a:tc>
                <a:extLst>
                  <a:ext uri="{0D108BD9-81ED-4DB2-BD59-A6C34878D82A}">
                    <a16:rowId xmlns:a16="http://schemas.microsoft.com/office/drawing/2014/main" val="4294131093"/>
                  </a:ext>
                </a:extLst>
              </a:tr>
              <a:tr h="2255334">
                <a:tc>
                  <a:txBody>
                    <a:bodyPr/>
                    <a:lstStyle/>
                    <a:p>
                      <a:r>
                        <a:rPr lang="en-US" sz="3400" dirty="0"/>
                        <a:t>Integer Modular Arithmetic</a:t>
                      </a:r>
                      <a:endParaRPr lang="en-CA" sz="3400" dirty="0"/>
                    </a:p>
                  </a:txBody>
                  <a:tcPr/>
                </a:tc>
                <a:tc>
                  <a:txBody>
                    <a:bodyPr/>
                    <a:lstStyle/>
                    <a:p>
                      <a:r>
                        <a:rPr lang="en-US" sz="3400" dirty="0"/>
                        <a:t>Polynomial Modular Arithmetic</a:t>
                      </a:r>
                      <a:endParaRPr lang="en-CA" sz="3400" dirty="0"/>
                    </a:p>
                  </a:txBody>
                  <a:tcPr/>
                </a:tc>
                <a:extLst>
                  <a:ext uri="{0D108BD9-81ED-4DB2-BD59-A6C34878D82A}">
                    <a16:rowId xmlns:a16="http://schemas.microsoft.com/office/drawing/2014/main" val="2164405599"/>
                  </a:ext>
                </a:extLst>
              </a:tr>
              <a:tr h="1355352">
                <a:tc>
                  <a:txBody>
                    <a:bodyPr/>
                    <a:lstStyle/>
                    <a:p>
                      <a:r>
                        <a:rPr lang="en-US" sz="4000" dirty="0"/>
                        <a:t>Prime Numbers</a:t>
                      </a:r>
                      <a:endParaRPr lang="en-CA" sz="4000" dirty="0"/>
                    </a:p>
                  </a:txBody>
                  <a:tcPr/>
                </a:tc>
                <a:tc>
                  <a:txBody>
                    <a:bodyPr/>
                    <a:lstStyle/>
                    <a:p>
                      <a:r>
                        <a:rPr lang="en-US" sz="4000" dirty="0"/>
                        <a:t>Irreducible Polynomials</a:t>
                      </a:r>
                      <a:endParaRPr lang="en-CA" sz="4000" dirty="0"/>
                    </a:p>
                  </a:txBody>
                  <a:tcPr/>
                </a:tc>
                <a:extLst>
                  <a:ext uri="{0D108BD9-81ED-4DB2-BD59-A6C34878D82A}">
                    <a16:rowId xmlns:a16="http://schemas.microsoft.com/office/drawing/2014/main" val="3292539951"/>
                  </a:ext>
                </a:extLst>
              </a:tr>
            </a:tbl>
          </a:graphicData>
        </a:graphic>
      </p:graphicFrame>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D9B530E-FEF3-4180-9AE1-4E0B953EE87D}"/>
                  </a:ext>
                </a:extLst>
              </p:cNvPr>
              <p:cNvSpPr>
                <a:spLocks noGrp="1"/>
              </p:cNvSpPr>
              <p:nvPr>
                <p:ph idx="1"/>
              </p:nvPr>
            </p:nvSpPr>
            <p:spPr>
              <a:xfrm>
                <a:off x="704850" y="6020636"/>
                <a:ext cx="5372100" cy="837364"/>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2,3,5,7,11,13…</m:t>
                      </m:r>
                    </m:oMath>
                  </m:oMathPara>
                </a14:m>
                <a:endParaRPr lang="en-US" sz="4800" b="0" i="1" dirty="0">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BD9B530E-FEF3-4180-9AE1-4E0B953EE87D}"/>
                  </a:ext>
                </a:extLst>
              </p:cNvPr>
              <p:cNvSpPr>
                <a:spLocks noGrp="1" noRot="1" noChangeAspect="1" noMove="1" noResize="1" noEditPoints="1" noAdjustHandles="1" noChangeArrowheads="1" noChangeShapeType="1" noTextEdit="1"/>
              </p:cNvSpPr>
              <p:nvPr>
                <p:ph idx="1"/>
              </p:nvPr>
            </p:nvSpPr>
            <p:spPr>
              <a:xfrm>
                <a:off x="704850" y="6020636"/>
                <a:ext cx="5372100" cy="837364"/>
              </a:xfr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02E9AB7-6259-4646-B265-201F5F91FA9E}"/>
                  </a:ext>
                </a:extLst>
              </p:cNvPr>
              <p:cNvSpPr txBox="1">
                <a:spLocks/>
              </p:cNvSpPr>
              <p:nvPr/>
            </p:nvSpPr>
            <p:spPr>
              <a:xfrm>
                <a:off x="5543551" y="1550904"/>
                <a:ext cx="6324599" cy="13827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d>
                        <m:dPr>
                          <m:ctrlPr>
                            <a:rPr lang="en-US" sz="4400" b="0" i="1" smtClean="0">
                              <a:solidFill>
                                <a:schemeClr val="tx1"/>
                              </a:solidFill>
                              <a:latin typeface="Cambria Math" panose="02040503050406030204" pitchFamily="18" charset="0"/>
                            </a:rPr>
                          </m:ctrlPr>
                        </m:dPr>
                        <m:e>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3</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−1</m:t>
                          </m:r>
                        </m:e>
                      </m:d>
                      <m:r>
                        <a:rPr lang="en-US" sz="4400" b="0" i="1" smtClean="0">
                          <a:solidFill>
                            <a:schemeClr val="tx1"/>
                          </a:solidFill>
                          <a:latin typeface="Cambria Math" panose="02040503050406030204" pitchFamily="18" charset="0"/>
                        </a:rPr>
                        <m:t>÷</m:t>
                      </m:r>
                      <m:d>
                        <m:dPr>
                          <m:ctrlPr>
                            <a:rPr lang="en-US" sz="4400" b="0" i="1" smtClean="0">
                              <a:solidFill>
                                <a:schemeClr val="tx1"/>
                              </a:solidFill>
                              <a:latin typeface="Cambria Math" panose="02040503050406030204" pitchFamily="18" charset="0"/>
                            </a:rPr>
                          </m:ctrlPr>
                        </m:dPr>
                        <m:e>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+1</m:t>
                          </m:r>
                        </m:e>
                      </m:d>
                    </m:oMath>
                  </m:oMathPara>
                </a14:m>
                <a:endParaRPr lang="en-US" sz="4400" b="0" i="1" dirty="0">
                  <a:solidFill>
                    <a:schemeClr val="tx1"/>
                  </a:solidFill>
                  <a:latin typeface="Cambria Math" panose="02040503050406030204" pitchFamily="18" charset="0"/>
                </a:endParaRPr>
              </a:p>
              <a:p>
                <a:pPr marL="0" indent="0">
                  <a:buNone/>
                </a:pPr>
                <a14:m>
                  <m:oMath xmlns:m="http://schemas.openxmlformats.org/officeDocument/2006/math">
                    <m:r>
                      <a:rPr lang="en-US" sz="4400" b="0" i="1" smtClean="0">
                        <a:solidFill>
                          <a:schemeClr val="tx1"/>
                        </a:solidFill>
                        <a:latin typeface="Cambria Math" panose="02040503050406030204" pitchFamily="18" charset="0"/>
                      </a:rPr>
                      <m:t>   =</m:t>
                    </m:r>
                    <m:r>
                      <a:rPr lang="en-US" sz="4400" i="1">
                        <a:solidFill>
                          <a:schemeClr val="tx1"/>
                        </a:solidFill>
                        <a:latin typeface="Cambria Math" panose="02040503050406030204" pitchFamily="18" charset="0"/>
                      </a:rPr>
                      <m:t>(</m:t>
                    </m:r>
                    <m:r>
                      <a:rPr lang="en-US" sz="4400" i="1">
                        <a:solidFill>
                          <a:schemeClr val="tx1"/>
                        </a:solidFill>
                        <a:latin typeface="Cambria Math" panose="02040503050406030204" pitchFamily="18" charset="0"/>
                      </a:rPr>
                      <m:t>𝑥</m:t>
                    </m:r>
                    <m:r>
                      <a:rPr lang="en-US" sz="4400" i="1">
                        <a:solidFill>
                          <a:schemeClr val="tx1"/>
                        </a:solidFill>
                        <a:latin typeface="Cambria Math" panose="02040503050406030204" pitchFamily="18" charset="0"/>
                      </a:rPr>
                      <m:t>+1)</m:t>
                    </m:r>
                  </m:oMath>
                </a14:m>
                <a:r>
                  <a:rPr lang="en-US" sz="4400" i="1" dirty="0">
                    <a:solidFill>
                      <a:schemeClr val="tx1"/>
                    </a:solidFill>
                    <a:latin typeface="Cambria Math" panose="02040503050406030204" pitchFamily="18" charset="0"/>
                  </a:rPr>
                  <a:t>     </a:t>
                </a:r>
                <a14:m>
                  <m:oMath xmlns:m="http://schemas.openxmlformats.org/officeDocument/2006/math">
                    <m:r>
                      <a:rPr lang="en-US" sz="4400" b="0" i="1" dirty="0" smtClean="0">
                        <a:solidFill>
                          <a:srgbClr val="FF0000"/>
                        </a:solidFill>
                        <a:latin typeface="Cambria Math" panose="02040503050406030204" pitchFamily="18" charset="0"/>
                      </a:rPr>
                      <m:t>𝑅𝑒𝑚</m:t>
                    </m:r>
                    <m:r>
                      <a:rPr lang="en-US" sz="4400" b="0" i="1" dirty="0" smtClean="0">
                        <a:solidFill>
                          <a:srgbClr val="FF0000"/>
                        </a:solidFill>
                        <a:latin typeface="Cambria Math" panose="02040503050406030204" pitchFamily="18" charset="0"/>
                      </a:rPr>
                      <m:t> (−</m:t>
                    </m:r>
                    <m:r>
                      <a:rPr lang="en-US" sz="4400" b="0" i="1" dirty="0" smtClean="0">
                        <a:solidFill>
                          <a:srgbClr val="FF0000"/>
                        </a:solidFill>
                        <a:latin typeface="Cambria Math" panose="02040503050406030204" pitchFamily="18" charset="0"/>
                      </a:rPr>
                      <m:t>𝑥</m:t>
                    </m:r>
                    <m:r>
                      <a:rPr lang="en-US" sz="4400" b="0" i="1" dirty="0" smtClean="0">
                        <a:solidFill>
                          <a:srgbClr val="FF0000"/>
                        </a:solidFill>
                        <a:latin typeface="Cambria Math" panose="02040503050406030204" pitchFamily="18" charset="0"/>
                      </a:rPr>
                      <m:t>)</m:t>
                    </m:r>
                  </m:oMath>
                </a14:m>
                <a:endParaRPr lang="en-US" sz="4400" i="1" dirty="0">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602E9AB7-6259-4646-B265-201F5F91FA9E}"/>
                  </a:ext>
                </a:extLst>
              </p:cNvPr>
              <p:cNvSpPr txBox="1">
                <a:spLocks noRot="1" noChangeAspect="1" noMove="1" noResize="1" noEditPoints="1" noAdjustHandles="1" noChangeArrowheads="1" noChangeShapeType="1" noTextEdit="1"/>
              </p:cNvSpPr>
              <p:nvPr/>
            </p:nvSpPr>
            <p:spPr>
              <a:xfrm>
                <a:off x="5543551" y="1550904"/>
                <a:ext cx="6324599" cy="13827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D50C4BC-DC55-4C8A-B02E-90AE3AA36763}"/>
                  </a:ext>
                </a:extLst>
              </p:cNvPr>
              <p:cNvSpPr txBox="1">
                <a:spLocks/>
              </p:cNvSpPr>
              <p:nvPr/>
            </p:nvSpPr>
            <p:spPr>
              <a:xfrm>
                <a:off x="361950" y="1810586"/>
                <a:ext cx="537210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4800" i="1" smtClean="0">
                        <a:latin typeface="Cambria Math" panose="02040503050406030204" pitchFamily="18" charset="0"/>
                      </a:rPr>
                      <m:t>17÷5=3</m:t>
                    </m:r>
                  </m:oMath>
                </a14:m>
                <a:r>
                  <a:rPr lang="en-US" sz="4800" dirty="0">
                    <a:latin typeface="+mj-lt"/>
                  </a:rPr>
                  <a:t>   </a:t>
                </a:r>
                <a14:m>
                  <m:oMath xmlns:m="http://schemas.openxmlformats.org/officeDocument/2006/math">
                    <m:r>
                      <a:rPr lang="en-US" sz="3600" i="1" smtClean="0">
                        <a:solidFill>
                          <a:srgbClr val="FF0000"/>
                        </a:solidFill>
                        <a:latin typeface="Cambria Math" panose="02040503050406030204" pitchFamily="18" charset="0"/>
                      </a:rPr>
                      <m:t>𝑅𝑒𝑚</m:t>
                    </m:r>
                    <m:r>
                      <a:rPr lang="en-US" sz="3600" i="1" smtClean="0">
                        <a:solidFill>
                          <a:srgbClr val="FF0000"/>
                        </a:solidFill>
                        <a:latin typeface="Cambria Math" panose="02040503050406030204" pitchFamily="18" charset="0"/>
                      </a:rPr>
                      <m:t> 2</m:t>
                    </m:r>
                  </m:oMath>
                </a14:m>
                <a:endParaRPr lang="en-US" sz="4800" i="1" dirty="0">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0D50C4BC-DC55-4C8A-B02E-90AE3AA36763}"/>
                  </a:ext>
                </a:extLst>
              </p:cNvPr>
              <p:cNvSpPr txBox="1">
                <a:spLocks noRot="1" noChangeAspect="1" noMove="1" noResize="1" noEditPoints="1" noAdjustHandles="1" noChangeArrowheads="1" noChangeShapeType="1" noTextEdit="1"/>
              </p:cNvSpPr>
              <p:nvPr/>
            </p:nvSpPr>
            <p:spPr>
              <a:xfrm>
                <a:off x="361950" y="1810586"/>
                <a:ext cx="5372100" cy="83736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F52FB06-63A1-4C60-A318-23F3120A7277}"/>
                  </a:ext>
                </a:extLst>
              </p:cNvPr>
              <p:cNvSpPr txBox="1">
                <a:spLocks/>
              </p:cNvSpPr>
              <p:nvPr/>
            </p:nvSpPr>
            <p:spPr>
              <a:xfrm>
                <a:off x="5676900" y="6134100"/>
                <a:ext cx="6667500" cy="76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m:t>
                    </m:r>
                  </m:oMath>
                </a14:m>
                <a:r>
                  <a:rPr lang="en-US" sz="4800" b="0" i="0" dirty="0">
                    <a:latin typeface="+mj-lt"/>
                  </a:rPr>
                  <a:t>  </a:t>
                </a: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    </m:t>
                        </m:r>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r>
                      <a:rPr lang="en-US" sz="4800" b="0" i="1" smtClean="0">
                        <a:latin typeface="Cambria Math" panose="02040503050406030204" pitchFamily="18" charset="0"/>
                      </a:rPr>
                      <m:t>𝑥</m:t>
                    </m:r>
                    <m:r>
                      <a:rPr lang="en-US" sz="4800" b="0" i="1" smtClean="0">
                        <a:latin typeface="Cambria Math" panose="02040503050406030204" pitchFamily="18" charset="0"/>
                      </a:rPr>
                      <m:t>+1</m:t>
                    </m:r>
                  </m:oMath>
                </a14:m>
                <a:endParaRPr lang="en-CA" sz="5400" dirty="0"/>
              </a:p>
            </p:txBody>
          </p:sp>
        </mc:Choice>
        <mc:Fallback xmlns="">
          <p:sp>
            <p:nvSpPr>
              <p:cNvPr id="11" name="Content Placeholder 2">
                <a:extLst>
                  <a:ext uri="{FF2B5EF4-FFF2-40B4-BE49-F238E27FC236}">
                    <a16:creationId xmlns:a16="http://schemas.microsoft.com/office/drawing/2014/main" id="{CF52FB06-63A1-4C60-A318-23F3120A7277}"/>
                  </a:ext>
                </a:extLst>
              </p:cNvPr>
              <p:cNvSpPr txBox="1">
                <a:spLocks noRot="1" noChangeAspect="1" noMove="1" noResize="1" noEditPoints="1" noAdjustHandles="1" noChangeArrowheads="1" noChangeShapeType="1" noTextEdit="1"/>
              </p:cNvSpPr>
              <p:nvPr/>
            </p:nvSpPr>
            <p:spPr>
              <a:xfrm>
                <a:off x="5676900" y="6134100"/>
                <a:ext cx="6667500" cy="76200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F1922FB1-E7D1-40FC-B567-D7202BE2B476}"/>
                  </a:ext>
                </a:extLst>
              </p:cNvPr>
              <p:cNvSpPr txBox="1">
                <a:spLocks/>
              </p:cNvSpPr>
              <p:nvPr/>
            </p:nvSpPr>
            <p:spPr>
              <a:xfrm>
                <a:off x="514350" y="4039436"/>
                <a:ext cx="375285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5400" b="0" i="1" smtClean="0">
                        <a:latin typeface="Cambria Math" panose="02040503050406030204" pitchFamily="18" charset="0"/>
                      </a:rPr>
                      <m:t>8≡3</m:t>
                    </m:r>
                  </m:oMath>
                </a14:m>
                <a:r>
                  <a:rPr lang="en-US" sz="5400" dirty="0">
                    <a:latin typeface="+mj-lt"/>
                  </a:rPr>
                  <a:t>   </a:t>
                </a:r>
                <a14:m>
                  <m:oMath xmlns:m="http://schemas.openxmlformats.org/officeDocument/2006/math">
                    <m:r>
                      <a:rPr lang="en-US" sz="4000" b="0" i="1" smtClean="0">
                        <a:solidFill>
                          <a:srgbClr val="FF0000"/>
                        </a:solidFill>
                        <a:latin typeface="Cambria Math" panose="02040503050406030204" pitchFamily="18" charset="0"/>
                      </a:rPr>
                      <m:t>𝑚𝑜𝑑</m:t>
                    </m:r>
                    <m:r>
                      <a:rPr lang="en-US" sz="4000" i="1" smtClean="0">
                        <a:solidFill>
                          <a:srgbClr val="FF0000"/>
                        </a:solidFill>
                        <a:latin typeface="Cambria Math" panose="02040503050406030204" pitchFamily="18" charset="0"/>
                      </a:rPr>
                      <m:t> </m:t>
                    </m:r>
                    <m:r>
                      <a:rPr lang="en-US" sz="4000" b="0" i="1" smtClean="0">
                        <a:solidFill>
                          <a:srgbClr val="FF0000"/>
                        </a:solidFill>
                        <a:latin typeface="Cambria Math" panose="02040503050406030204" pitchFamily="18" charset="0"/>
                      </a:rPr>
                      <m:t>5</m:t>
                    </m:r>
                  </m:oMath>
                </a14:m>
                <a:endParaRPr lang="en-US" sz="5400" i="1" dirty="0">
                  <a:latin typeface="Cambria Math" panose="02040503050406030204" pitchFamily="18" charset="0"/>
                </a:endParaRPr>
              </a:p>
            </p:txBody>
          </p:sp>
        </mc:Choice>
        <mc:Fallback xmlns="">
          <p:sp>
            <p:nvSpPr>
              <p:cNvPr id="12" name="Content Placeholder 2">
                <a:extLst>
                  <a:ext uri="{FF2B5EF4-FFF2-40B4-BE49-F238E27FC236}">
                    <a16:creationId xmlns:a16="http://schemas.microsoft.com/office/drawing/2014/main" id="{F1922FB1-E7D1-40FC-B567-D7202BE2B476}"/>
                  </a:ext>
                </a:extLst>
              </p:cNvPr>
              <p:cNvSpPr txBox="1">
                <a:spLocks noRot="1" noChangeAspect="1" noMove="1" noResize="1" noEditPoints="1" noAdjustHandles="1" noChangeArrowheads="1" noChangeShapeType="1" noTextEdit="1"/>
              </p:cNvSpPr>
              <p:nvPr/>
            </p:nvSpPr>
            <p:spPr>
              <a:xfrm>
                <a:off x="514350" y="4039436"/>
                <a:ext cx="3752850" cy="83736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3F32AF2-0DFB-4088-B0C7-645FAA02FA4D}"/>
                  </a:ext>
                </a:extLst>
              </p:cNvPr>
              <p:cNvSpPr txBox="1">
                <a:spLocks/>
              </p:cNvSpPr>
              <p:nvPr/>
            </p:nvSpPr>
            <p:spPr>
              <a:xfrm>
                <a:off x="5829300" y="4058486"/>
                <a:ext cx="579120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5</m:t>
                        </m:r>
                      </m:sup>
                    </m:sSup>
                    <m:r>
                      <a:rPr lang="en-US" sz="5400" b="0" i="1" smtClean="0">
                        <a:latin typeface="Cambria Math" panose="02040503050406030204" pitchFamily="18" charset="0"/>
                      </a:rPr>
                      <m:t>≡</m:t>
                    </m:r>
                    <m:r>
                      <a:rPr lang="en-US" sz="5400" b="0" i="1" smtClean="0">
                        <a:latin typeface="Cambria Math" panose="02040503050406030204" pitchFamily="18" charset="0"/>
                      </a:rPr>
                      <m:t>𝑥</m:t>
                    </m:r>
                  </m:oMath>
                </a14:m>
                <a:r>
                  <a:rPr lang="en-US" sz="5400" dirty="0">
                    <a:latin typeface="+mj-lt"/>
                  </a:rPr>
                  <a:t>   </a:t>
                </a:r>
                <a14:m>
                  <m:oMath xmlns:m="http://schemas.openxmlformats.org/officeDocument/2006/math">
                    <m:r>
                      <a:rPr lang="en-US" sz="4000" b="0" i="1" smtClean="0">
                        <a:solidFill>
                          <a:srgbClr val="FF0000"/>
                        </a:solidFill>
                        <a:latin typeface="Cambria Math" panose="02040503050406030204" pitchFamily="18" charset="0"/>
                      </a:rPr>
                      <m:t>𝑚𝑜𝑑</m:t>
                    </m:r>
                    <m:r>
                      <a:rPr lang="en-US" sz="4000" i="1" smtClean="0">
                        <a:solidFill>
                          <a:srgbClr val="FF0000"/>
                        </a:solidFill>
                        <a:latin typeface="Cambria Math" panose="02040503050406030204" pitchFamily="18" charset="0"/>
                      </a:rPr>
                      <m:t> </m:t>
                    </m:r>
                    <m:r>
                      <a:rPr lang="en-US" sz="4000" b="0" i="1" smtClean="0">
                        <a:solidFill>
                          <a:srgbClr val="FF0000"/>
                        </a:solidFill>
                        <a:latin typeface="Cambria Math" panose="02040503050406030204" pitchFamily="18" charset="0"/>
                      </a:rPr>
                      <m:t>(</m:t>
                    </m:r>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𝑥</m:t>
                        </m:r>
                      </m:e>
                      <m:sup>
                        <m:r>
                          <a:rPr lang="en-US" sz="4000" b="0" i="1" smtClean="0">
                            <a:solidFill>
                              <a:srgbClr val="FF0000"/>
                            </a:solidFill>
                            <a:latin typeface="Cambria Math" panose="02040503050406030204" pitchFamily="18" charset="0"/>
                          </a:rPr>
                          <m:t>3</m:t>
                        </m:r>
                      </m:sup>
                    </m:sSup>
                    <m:r>
                      <a:rPr lang="en-US" sz="4000" b="0" i="1" smtClean="0">
                        <a:solidFill>
                          <a:srgbClr val="FF0000"/>
                        </a:solidFill>
                        <a:latin typeface="Cambria Math" panose="02040503050406030204" pitchFamily="18" charset="0"/>
                      </a:rPr>
                      <m:t>−</m:t>
                    </m:r>
                    <m:r>
                      <a:rPr lang="en-US" sz="4000" b="0" i="1" smtClean="0">
                        <a:solidFill>
                          <a:srgbClr val="FF0000"/>
                        </a:solidFill>
                        <a:latin typeface="Cambria Math" panose="02040503050406030204" pitchFamily="18" charset="0"/>
                      </a:rPr>
                      <m:t>𝑥</m:t>
                    </m:r>
                    <m:r>
                      <a:rPr lang="en-US" sz="4000" b="0" i="1" smtClean="0">
                        <a:solidFill>
                          <a:srgbClr val="FF0000"/>
                        </a:solidFill>
                        <a:latin typeface="Cambria Math" panose="02040503050406030204" pitchFamily="18" charset="0"/>
                      </a:rPr>
                      <m:t>)</m:t>
                    </m:r>
                  </m:oMath>
                </a14:m>
                <a:endParaRPr lang="en-US" sz="5400" i="1" dirty="0">
                  <a:latin typeface="Cambria Math" panose="02040503050406030204" pitchFamily="18" charset="0"/>
                </a:endParaRPr>
              </a:p>
            </p:txBody>
          </p:sp>
        </mc:Choice>
        <mc:Fallback xmlns="">
          <p:sp>
            <p:nvSpPr>
              <p:cNvPr id="13" name="Content Placeholder 2">
                <a:extLst>
                  <a:ext uri="{FF2B5EF4-FFF2-40B4-BE49-F238E27FC236}">
                    <a16:creationId xmlns:a16="http://schemas.microsoft.com/office/drawing/2014/main" id="{63F32AF2-0DFB-4088-B0C7-645FAA02FA4D}"/>
                  </a:ext>
                </a:extLst>
              </p:cNvPr>
              <p:cNvSpPr txBox="1">
                <a:spLocks noRot="1" noChangeAspect="1" noMove="1" noResize="1" noEditPoints="1" noAdjustHandles="1" noChangeArrowheads="1" noChangeShapeType="1" noTextEdit="1"/>
              </p:cNvSpPr>
              <p:nvPr/>
            </p:nvSpPr>
            <p:spPr>
              <a:xfrm>
                <a:off x="5829300" y="4058486"/>
                <a:ext cx="5791200" cy="837364"/>
              </a:xfrm>
              <a:prstGeom prst="rect">
                <a:avLst/>
              </a:prstGeom>
              <a:blipFill>
                <a:blip r:embed="rId8"/>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710E08FA-4CB3-4FDD-AE33-21B063B448AA}"/>
              </a:ext>
            </a:extLst>
          </p:cNvPr>
          <p:cNvSpPr/>
          <p:nvPr/>
        </p:nvSpPr>
        <p:spPr>
          <a:xfrm>
            <a:off x="438150" y="895350"/>
            <a:ext cx="4705350"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78F7377-5D5E-4C19-8A08-41808E2224BD}"/>
              </a:ext>
            </a:extLst>
          </p:cNvPr>
          <p:cNvSpPr/>
          <p:nvPr/>
        </p:nvSpPr>
        <p:spPr>
          <a:xfrm>
            <a:off x="5486400" y="971550"/>
            <a:ext cx="615315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9C95F9ED-6BE7-4A9B-8D9E-F9E83200FED5}"/>
              </a:ext>
            </a:extLst>
          </p:cNvPr>
          <p:cNvSpPr/>
          <p:nvPr/>
        </p:nvSpPr>
        <p:spPr>
          <a:xfrm>
            <a:off x="457200" y="3352800"/>
            <a:ext cx="48006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7D0DEE6-F16F-4824-A5B3-2911AF8FDC9C}"/>
              </a:ext>
            </a:extLst>
          </p:cNvPr>
          <p:cNvSpPr/>
          <p:nvPr/>
        </p:nvSpPr>
        <p:spPr>
          <a:xfrm>
            <a:off x="5410200" y="3333750"/>
            <a:ext cx="6096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78D63D26-CDFB-426A-8F85-3E7A4F8363E4}"/>
              </a:ext>
            </a:extLst>
          </p:cNvPr>
          <p:cNvSpPr/>
          <p:nvPr/>
        </p:nvSpPr>
        <p:spPr>
          <a:xfrm>
            <a:off x="438150" y="5638800"/>
            <a:ext cx="443865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C11A90F-322E-43E2-AD58-A1FE90D847E8}"/>
              </a:ext>
            </a:extLst>
          </p:cNvPr>
          <p:cNvSpPr/>
          <p:nvPr/>
        </p:nvSpPr>
        <p:spPr>
          <a:xfrm>
            <a:off x="5410200" y="5600700"/>
            <a:ext cx="6191250" cy="1123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4" name="Ink 13">
                <a:extLst>
                  <a:ext uri="{FF2B5EF4-FFF2-40B4-BE49-F238E27FC236}">
                    <a16:creationId xmlns:a16="http://schemas.microsoft.com/office/drawing/2014/main" id="{A831AD09-2DE9-4346-8475-E98E6AED6C89}"/>
                  </a:ext>
                </a:extLst>
              </p14:cNvPr>
              <p14:cNvContentPartPr/>
              <p14:nvPr>
                <p:extLst>
                  <p:ext uri="{42D2F446-02D8-4167-A562-619A0277C38B}">
                    <p15:isNarration xmlns:p15="http://schemas.microsoft.com/office/powerpoint/2012/main" val="1"/>
                  </p:ext>
                </p:extLst>
              </p14:nvPr>
            </p14:nvContentPartPr>
            <p14:xfrm>
              <a:off x="3765240" y="707040"/>
              <a:ext cx="7446240" cy="5431320"/>
            </p14:xfrm>
          </p:contentPart>
        </mc:Choice>
        <mc:Fallback xmlns="">
          <p:pic>
            <p:nvPicPr>
              <p:cNvPr id="14" name="Ink 13">
                <a:extLst>
                  <a:ext uri="{FF2B5EF4-FFF2-40B4-BE49-F238E27FC236}">
                    <a16:creationId xmlns:a16="http://schemas.microsoft.com/office/drawing/2014/main" id="{A831AD09-2DE9-4346-8475-E98E6AED6C89}"/>
                  </a:ext>
                </a:extLst>
              </p:cNvPr>
              <p:cNvPicPr>
                <a:picLocks noGrp="1" noRot="1" noChangeAspect="1" noMove="1" noResize="1" noEditPoints="1" noAdjustHandles="1" noChangeArrowheads="1" noChangeShapeType="1"/>
              </p:cNvPicPr>
              <p:nvPr/>
            </p:nvPicPr>
            <p:blipFill>
              <a:blip r:embed="rId10"/>
              <a:stretch>
                <a:fillRect/>
              </a:stretch>
            </p:blipFill>
            <p:spPr>
              <a:xfrm>
                <a:off x="3755880" y="697680"/>
                <a:ext cx="7464960" cy="5450040"/>
              </a:xfrm>
              <a:prstGeom prst="rect">
                <a:avLst/>
              </a:prstGeom>
            </p:spPr>
          </p:pic>
        </mc:Fallback>
      </mc:AlternateContent>
    </p:spTree>
    <p:custDataLst>
      <p:tags r:id="rId1"/>
    </p:custDataLst>
    <p:extLst>
      <p:ext uri="{BB962C8B-B14F-4D97-AF65-F5344CB8AC3E}">
        <p14:creationId xmlns:p14="http://schemas.microsoft.com/office/powerpoint/2010/main" val="3510473413"/>
      </p:ext>
    </p:extLst>
  </p:cSld>
  <p:clrMapOvr>
    <a:masterClrMapping/>
  </p:clrMapOvr>
  <mc:AlternateContent xmlns:mc="http://schemas.openxmlformats.org/markup-compatibility/2006" xmlns:p14="http://schemas.microsoft.com/office/powerpoint/2010/main">
    <mc:Choice Requires="p14">
      <p:transition spd="slow" p14:dur="2000" advTm="46090"/>
    </mc:Choice>
    <mc:Fallback xmlns="">
      <p:transition spd="slow" advTm="4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F32D7EA4-6B3F-44DF-B187-DFF3EFBAC9ED}"/>
                  </a:ext>
                </a:extLst>
              </p:cNvPr>
              <p:cNvSpPr>
                <a:spLocks noGrp="1"/>
              </p:cNvSpPr>
              <p:nvPr>
                <p:ph type="title"/>
              </p:nvPr>
            </p:nvSpPr>
            <p:spPr>
              <a:xfrm>
                <a:off x="0" y="0"/>
                <a:ext cx="10515600" cy="1325563"/>
              </a:xfrm>
            </p:spPr>
            <p:txBody>
              <a:bodyPr>
                <a:normAutofit/>
              </a:bodyPr>
              <a:lstStyle/>
              <a:p>
                <a:r>
                  <a:rPr lang="en-US" sz="6000" dirty="0"/>
                  <a:t>Polynomial Set Notation </a:t>
                </a:r>
                <a14:m>
                  <m:oMath xmlns:m="http://schemas.openxmlformats.org/officeDocument/2006/math">
                    <m:r>
                      <a:rPr lang="en-US" sz="6000" b="0" i="1" smtClean="0">
                        <a:latin typeface="Cambria Math" panose="02040503050406030204" pitchFamily="18" charset="0"/>
                      </a:rPr>
                      <m:t>ℝ</m:t>
                    </m:r>
                    <m:r>
                      <a:rPr lang="en-US" sz="6000" b="0" i="1" smtClean="0">
                        <a:latin typeface="Cambria Math" panose="02040503050406030204" pitchFamily="18" charset="0"/>
                      </a:rPr>
                      <m:t>[</m:t>
                    </m:r>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m:t>
                    </m:r>
                  </m:oMath>
                </a14:m>
                <a:endParaRPr lang="en-CA" sz="6000" dirty="0">
                  <a:solidFill>
                    <a:srgbClr val="FF0000"/>
                  </a:solidFill>
                </a:endParaRPr>
              </a:p>
            </p:txBody>
          </p:sp>
        </mc:Choice>
        <mc:Fallback xmlns="">
          <p:sp>
            <p:nvSpPr>
              <p:cNvPr id="34" name="Title 1">
                <a:extLst>
                  <a:ext uri="{FF2B5EF4-FFF2-40B4-BE49-F238E27FC236}">
                    <a16:creationId xmlns:a16="http://schemas.microsoft.com/office/drawing/2014/main" id="{F32D7EA4-6B3F-44DF-B187-DFF3EFBAC9ED}"/>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5"/>
                <a:stretch>
                  <a:fillRect l="-3478" t="-5530" b="-161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3E41CE30-C7D6-4622-8384-E39C37B952EA}"/>
                  </a:ext>
                </a:extLst>
              </p:cNvPr>
              <p:cNvSpPr txBox="1">
                <a:spLocks/>
              </p:cNvSpPr>
              <p:nvPr/>
            </p:nvSpPr>
            <p:spPr>
              <a:xfrm>
                <a:off x="285750" y="4305301"/>
                <a:ext cx="10515600" cy="8953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6000" b="0" i="1" smtClean="0">
                        <a:latin typeface="Cambria Math" panose="02040503050406030204" pitchFamily="18" charset="0"/>
                      </a:rPr>
                      <m:t>ℤ</m:t>
                    </m:r>
                    <m:d>
                      <m:dPr>
                        <m:begChr m:val="["/>
                        <m:endChr m:val="]"/>
                        <m:ctrlPr>
                          <a:rPr lang="en-US" sz="6000" b="0" i="1" smtClean="0">
                            <a:solidFill>
                              <a:schemeClr val="tx1"/>
                            </a:solidFill>
                            <a:latin typeface="Cambria Math" panose="02040503050406030204" pitchFamily="18" charset="0"/>
                          </a:rPr>
                        </m:ctrlPr>
                      </m:dPr>
                      <m:e>
                        <m:r>
                          <a:rPr lang="en-US" sz="6000" b="0" i="1" smtClean="0">
                            <a:solidFill>
                              <a:srgbClr val="FF0000"/>
                            </a:solidFill>
                            <a:latin typeface="Cambria Math" panose="02040503050406030204" pitchFamily="18" charset="0"/>
                          </a:rPr>
                          <m:t>𝑦</m:t>
                        </m:r>
                      </m:e>
                    </m:d>
                  </m:oMath>
                </a14:m>
                <a:r>
                  <a:rPr lang="en-CA" sz="6000" dirty="0">
                    <a:solidFill>
                      <a:srgbClr val="FF0000"/>
                    </a:solidFill>
                  </a:rPr>
                  <a:t> </a:t>
                </a:r>
                <a14:m>
                  <m:oMath xmlns:m="http://schemas.openxmlformats.org/officeDocument/2006/math">
                    <m:r>
                      <a:rPr lang="en-US" sz="6000" b="0" i="0" smtClean="0">
                        <a:latin typeface="Cambria Math" panose="02040503050406030204" pitchFamily="18" charset="0"/>
                      </a:rPr>
                      <m:t>      </m:t>
                    </m:r>
                    <m:r>
                      <a:rPr lang="en-US" sz="6000" b="0" i="1" smtClean="0">
                        <a:latin typeface="Cambria Math" panose="02040503050406030204" pitchFamily="18" charset="0"/>
                      </a:rPr>
                      <m:t>7−3</m:t>
                    </m:r>
                    <m:sSup>
                      <m:sSupPr>
                        <m:ctrlPr>
                          <a:rPr lang="en-US" sz="6000" b="0" i="1" smtClean="0">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+2</m:t>
                    </m:r>
                    <m:sSup>
                      <m:sSupPr>
                        <m:ctrlPr>
                          <a:rPr lang="en-US" sz="6000" i="1">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latin typeface="Cambria Math" panose="02040503050406030204" pitchFamily="18" charset="0"/>
                          </a:rPr>
                          <m:t>3</m:t>
                        </m:r>
                      </m:sup>
                    </m:sSup>
                    <m:r>
                      <a:rPr lang="en-US" sz="6000" b="0" i="1" smtClean="0">
                        <a:latin typeface="Cambria Math" panose="02040503050406030204" pitchFamily="18" charset="0"/>
                      </a:rPr>
                      <m:t>−9</m:t>
                    </m:r>
                    <m:sSup>
                      <m:sSupPr>
                        <m:ctrlPr>
                          <a:rPr lang="en-US" sz="6000" i="1">
                            <a:latin typeface="Cambria Math" panose="02040503050406030204" pitchFamily="18" charset="0"/>
                          </a:rPr>
                        </m:ctrlPr>
                      </m:sSupPr>
                      <m:e>
                        <m:r>
                          <a:rPr lang="en-US" sz="6000" i="1">
                            <a:solidFill>
                              <a:srgbClr val="FF0000"/>
                            </a:solidFill>
                            <a:latin typeface="Cambria Math" panose="02040503050406030204" pitchFamily="18" charset="0"/>
                          </a:rPr>
                          <m:t>𝑦</m:t>
                        </m:r>
                      </m:e>
                      <m:sup>
                        <m:r>
                          <a:rPr lang="en-US" sz="6000" b="0" i="1" smtClean="0">
                            <a:latin typeface="Cambria Math" panose="02040503050406030204" pitchFamily="18" charset="0"/>
                          </a:rPr>
                          <m:t>4</m:t>
                        </m:r>
                      </m:sup>
                    </m:sSup>
                  </m:oMath>
                </a14:m>
                <a:r>
                  <a:rPr lang="en-CA" sz="6000" dirty="0">
                    <a:solidFill>
                      <a:srgbClr val="FF0000"/>
                    </a:solidFill>
                  </a:rPr>
                  <a:t>  </a:t>
                </a:r>
              </a:p>
            </p:txBody>
          </p:sp>
        </mc:Choice>
        <mc:Fallback xmlns="">
          <p:sp>
            <p:nvSpPr>
              <p:cNvPr id="39" name="Title 1">
                <a:extLst>
                  <a:ext uri="{FF2B5EF4-FFF2-40B4-BE49-F238E27FC236}">
                    <a16:creationId xmlns:a16="http://schemas.microsoft.com/office/drawing/2014/main" id="{3E41CE30-C7D6-4622-8384-E39C37B952EA}"/>
                  </a:ext>
                </a:extLst>
              </p:cNvPr>
              <p:cNvSpPr txBox="1">
                <a:spLocks noRot="1" noChangeAspect="1" noMove="1" noResize="1" noEditPoints="1" noAdjustHandles="1" noChangeArrowheads="1" noChangeShapeType="1" noTextEdit="1"/>
              </p:cNvSpPr>
              <p:nvPr/>
            </p:nvSpPr>
            <p:spPr>
              <a:xfrm>
                <a:off x="285750" y="4305301"/>
                <a:ext cx="10515600" cy="895350"/>
              </a:xfrm>
              <a:prstGeom prst="rect">
                <a:avLst/>
              </a:prstGeom>
              <a:blipFill>
                <a:blip r:embed="rId6"/>
                <a:stretch>
                  <a:fillRect t="-68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itle 1">
                <a:extLst>
                  <a:ext uri="{FF2B5EF4-FFF2-40B4-BE49-F238E27FC236}">
                    <a16:creationId xmlns:a16="http://schemas.microsoft.com/office/drawing/2014/main" id="{6D22038E-A308-4C0F-80E7-CECA8F4D607D}"/>
                  </a:ext>
                </a:extLst>
              </p:cNvPr>
              <p:cNvSpPr txBox="1">
                <a:spLocks/>
              </p:cNvSpPr>
              <p:nvPr/>
            </p:nvSpPr>
            <p:spPr>
              <a:xfrm>
                <a:off x="247650" y="5695951"/>
                <a:ext cx="8439150" cy="990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left"/>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d>
                        <m:dPr>
                          <m:begChr m:val="["/>
                          <m:endChr m:val="]"/>
                          <m:ctrlPr>
                            <a:rPr lang="en-US" sz="6000" b="0" i="1" smtClean="0">
                              <a:solidFill>
                                <a:schemeClr val="tx1"/>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𝑥</m:t>
                          </m:r>
                        </m:e>
                      </m:d>
                      <m:r>
                        <a:rPr lang="en-US" sz="6000" b="0" i="1" smtClean="0">
                          <a:solidFill>
                            <a:schemeClr val="tx1"/>
                          </a:solidFill>
                          <a:latin typeface="Cambria Math" panose="02040503050406030204" pitchFamily="18" charset="0"/>
                        </a:rPr>
                        <m:t>     </m:t>
                      </m:r>
                      <m:r>
                        <a:rPr lang="en-US" sz="6000" i="1">
                          <a:latin typeface="Cambria Math" panose="02040503050406030204" pitchFamily="18" charset="0"/>
                        </a:rPr>
                        <m:t>1+</m:t>
                      </m:r>
                      <m:r>
                        <a:rPr lang="en-US" sz="6000" i="1">
                          <a:solidFill>
                            <a:srgbClr val="0070C0"/>
                          </a:solidFill>
                          <a:latin typeface="Cambria Math" panose="02040503050406030204" pitchFamily="18" charset="0"/>
                        </a:rPr>
                        <m:t>𝑥</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3</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4</m:t>
                          </m:r>
                        </m:sup>
                      </m:sSup>
                    </m:oMath>
                  </m:oMathPara>
                </a14:m>
                <a:endParaRPr lang="en-CA" sz="6000" dirty="0"/>
              </a:p>
              <a:p>
                <a:endParaRPr lang="en-CA" sz="6000" dirty="0">
                  <a:solidFill>
                    <a:srgbClr val="FF0000"/>
                  </a:solidFill>
                </a:endParaRPr>
              </a:p>
            </p:txBody>
          </p:sp>
        </mc:Choice>
        <mc:Fallback xmlns="">
          <p:sp>
            <p:nvSpPr>
              <p:cNvPr id="40" name="Title 1">
                <a:extLst>
                  <a:ext uri="{FF2B5EF4-FFF2-40B4-BE49-F238E27FC236}">
                    <a16:creationId xmlns:a16="http://schemas.microsoft.com/office/drawing/2014/main" id="{6D22038E-A308-4C0F-80E7-CECA8F4D607D}"/>
                  </a:ext>
                </a:extLst>
              </p:cNvPr>
              <p:cNvSpPr txBox="1">
                <a:spLocks noRot="1" noChangeAspect="1" noMove="1" noResize="1" noEditPoints="1" noAdjustHandles="1" noChangeArrowheads="1" noChangeShapeType="1" noTextEdit="1"/>
              </p:cNvSpPr>
              <p:nvPr/>
            </p:nvSpPr>
            <p:spPr>
              <a:xfrm>
                <a:off x="247650" y="5695951"/>
                <a:ext cx="8439150" cy="990600"/>
              </a:xfrm>
              <a:prstGeom prst="rect">
                <a:avLst/>
              </a:prstGeom>
              <a:blipFill>
                <a:blip r:embed="rId7"/>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940B4CA9-3E19-46CD-A30B-5638F7E355AA}"/>
              </a:ext>
            </a:extLst>
          </p:cNvPr>
          <p:cNvGrpSpPr/>
          <p:nvPr/>
        </p:nvGrpSpPr>
        <p:grpSpPr>
          <a:xfrm>
            <a:off x="3467100" y="1066800"/>
            <a:ext cx="4286250" cy="1326297"/>
            <a:chOff x="3467100" y="1066800"/>
            <a:chExt cx="4286250" cy="1326297"/>
          </a:xfrm>
        </p:grpSpPr>
        <p:sp>
          <p:nvSpPr>
            <p:cNvPr id="2" name="TextBox 1">
              <a:extLst>
                <a:ext uri="{FF2B5EF4-FFF2-40B4-BE49-F238E27FC236}">
                  <a16:creationId xmlns:a16="http://schemas.microsoft.com/office/drawing/2014/main" id="{B0676496-9243-4AEF-B177-609A7B08E381}"/>
                </a:ext>
              </a:extLst>
            </p:cNvPr>
            <p:cNvSpPr txBox="1"/>
            <p:nvPr/>
          </p:nvSpPr>
          <p:spPr>
            <a:xfrm>
              <a:off x="3467100" y="1562100"/>
              <a:ext cx="3812647" cy="830997"/>
            </a:xfrm>
            <a:prstGeom prst="rect">
              <a:avLst/>
            </a:prstGeom>
            <a:noFill/>
          </p:spPr>
          <p:txBody>
            <a:bodyPr wrap="none" rtlCol="0">
              <a:spAutoFit/>
            </a:bodyPr>
            <a:lstStyle/>
            <a:p>
              <a:r>
                <a:rPr lang="en-US" sz="4800" dirty="0"/>
                <a:t>Coefficient Set</a:t>
              </a:r>
              <a:endParaRPr lang="en-CA" sz="4800" dirty="0"/>
            </a:p>
          </p:txBody>
        </p:sp>
        <p:cxnSp>
          <p:nvCxnSpPr>
            <p:cNvPr id="5" name="Straight Arrow Connector 4">
              <a:extLst>
                <a:ext uri="{FF2B5EF4-FFF2-40B4-BE49-F238E27FC236}">
                  <a16:creationId xmlns:a16="http://schemas.microsoft.com/office/drawing/2014/main" id="{BD03F07D-4701-4309-856A-63682865A6D5}"/>
                </a:ext>
              </a:extLst>
            </p:cNvPr>
            <p:cNvCxnSpPr/>
            <p:nvPr/>
          </p:nvCxnSpPr>
          <p:spPr>
            <a:xfrm flipV="1">
              <a:off x="7124700" y="1066800"/>
              <a:ext cx="628650" cy="6477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DEDE79BD-0C36-4824-824E-77F24A3C18A8}"/>
              </a:ext>
            </a:extLst>
          </p:cNvPr>
          <p:cNvGrpSpPr/>
          <p:nvPr/>
        </p:nvGrpSpPr>
        <p:grpSpPr>
          <a:xfrm>
            <a:off x="8694964" y="1066800"/>
            <a:ext cx="3027683" cy="1326297"/>
            <a:chOff x="8694964" y="1066800"/>
            <a:chExt cx="3027683" cy="1326297"/>
          </a:xfrm>
        </p:grpSpPr>
        <p:sp>
          <p:nvSpPr>
            <p:cNvPr id="41" name="TextBox 40">
              <a:extLst>
                <a:ext uri="{FF2B5EF4-FFF2-40B4-BE49-F238E27FC236}">
                  <a16:creationId xmlns:a16="http://schemas.microsoft.com/office/drawing/2014/main" id="{6BFE3F84-7E1C-4F56-9730-271AF0F7B03C}"/>
                </a:ext>
              </a:extLst>
            </p:cNvPr>
            <p:cNvSpPr txBox="1"/>
            <p:nvPr/>
          </p:nvSpPr>
          <p:spPr>
            <a:xfrm>
              <a:off x="9505950" y="1562100"/>
              <a:ext cx="2216697" cy="830997"/>
            </a:xfrm>
            <a:prstGeom prst="rect">
              <a:avLst/>
            </a:prstGeom>
            <a:noFill/>
          </p:spPr>
          <p:txBody>
            <a:bodyPr wrap="none" rtlCol="0">
              <a:spAutoFit/>
            </a:bodyPr>
            <a:lstStyle/>
            <a:p>
              <a:r>
                <a:rPr lang="en-US" sz="4800" dirty="0"/>
                <a:t>Variable</a:t>
              </a:r>
              <a:endParaRPr lang="en-CA" sz="4800" dirty="0"/>
            </a:p>
          </p:txBody>
        </p:sp>
        <p:cxnSp>
          <p:nvCxnSpPr>
            <p:cNvPr id="43" name="Straight Arrow Connector 42">
              <a:extLst>
                <a:ext uri="{FF2B5EF4-FFF2-40B4-BE49-F238E27FC236}">
                  <a16:creationId xmlns:a16="http://schemas.microsoft.com/office/drawing/2014/main" id="{6CB8FDDF-346F-4842-B700-3E7B67F5AD19}"/>
                </a:ext>
              </a:extLst>
            </p:cNvPr>
            <p:cNvCxnSpPr/>
            <p:nvPr/>
          </p:nvCxnSpPr>
          <p:spPr>
            <a:xfrm rot="16200000" flipV="1">
              <a:off x="8720154" y="1041610"/>
              <a:ext cx="712981" cy="76336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FDF3A86F-DF28-449F-9E13-846EDFE2E17E}"/>
              </a:ext>
            </a:extLst>
          </p:cNvPr>
          <p:cNvGrpSpPr/>
          <p:nvPr/>
        </p:nvGrpSpPr>
        <p:grpSpPr>
          <a:xfrm>
            <a:off x="-476250" y="2571750"/>
            <a:ext cx="13277850" cy="1249363"/>
            <a:chOff x="-476250" y="2571750"/>
            <a:chExt cx="13277850" cy="1249363"/>
          </a:xfrm>
        </p:grpSpPr>
        <mc:AlternateContent xmlns:mc="http://schemas.openxmlformats.org/markup-compatibility/2006" xmlns:a14="http://schemas.microsoft.com/office/drawing/2010/main">
          <mc:Choice Requires="a14">
            <p:sp>
              <p:nvSpPr>
                <p:cNvPr id="35" name="Title 1">
                  <a:extLst>
                    <a:ext uri="{FF2B5EF4-FFF2-40B4-BE49-F238E27FC236}">
                      <a16:creationId xmlns:a16="http://schemas.microsoft.com/office/drawing/2014/main" id="{B72B30E0-DF13-43B9-B4CE-F1DEE97B33F8}"/>
                    </a:ext>
                  </a:extLst>
                </p:cNvPr>
                <p:cNvSpPr txBox="1">
                  <a:spLocks/>
                </p:cNvSpPr>
                <p:nvPr/>
              </p:nvSpPr>
              <p:spPr>
                <a:xfrm>
                  <a:off x="209550" y="2819400"/>
                  <a:ext cx="11849100" cy="10017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6000" i="1" smtClean="0">
                          <a:latin typeface="Cambria Math" panose="02040503050406030204" pitchFamily="18" charset="0"/>
                        </a:rPr>
                        <m:t>ℝ</m:t>
                      </m:r>
                      <m:d>
                        <m:dPr>
                          <m:begChr m:val="["/>
                          <m:endChr m:val="]"/>
                          <m:ctrlPr>
                            <a:rPr lang="en-US" sz="6000" i="1" smtClean="0">
                              <a:solidFill>
                                <a:schemeClr val="tx1"/>
                              </a:solidFill>
                              <a:latin typeface="Cambria Math" panose="02040503050406030204" pitchFamily="18" charset="0"/>
                            </a:rPr>
                          </m:ctrlPr>
                        </m:dPr>
                        <m:e>
                          <m:r>
                            <a:rPr lang="en-US" sz="6000" i="1" smtClean="0">
                              <a:solidFill>
                                <a:srgbClr val="0070C0"/>
                              </a:solidFill>
                              <a:latin typeface="Cambria Math" panose="02040503050406030204" pitchFamily="18" charset="0"/>
                            </a:rPr>
                            <m:t>𝑥</m:t>
                          </m:r>
                        </m:e>
                      </m:d>
                    </m:oMath>
                  </a14:m>
                  <a:r>
                    <a:rPr lang="en-CA" sz="6000" dirty="0">
                      <a:solidFill>
                        <a:srgbClr val="FF0000"/>
                      </a:solidFill>
                    </a:rPr>
                    <a:t> </a:t>
                  </a:r>
                  <a14:m>
                    <m:oMath xmlns:m="http://schemas.openxmlformats.org/officeDocument/2006/math">
                      <m:r>
                        <a:rPr lang="en-US" sz="6000" b="0" i="0" smtClean="0">
                          <a:latin typeface="Cambria Math" panose="02040503050406030204" pitchFamily="18" charset="0"/>
                        </a:rPr>
                        <m:t>      </m:t>
                      </m:r>
                      <m:r>
                        <a:rPr lang="en-US" sz="6000" i="1">
                          <a:latin typeface="Cambria Math" panose="02040503050406030204" pitchFamily="18" charset="0"/>
                        </a:rPr>
                        <m:t>1</m:t>
                      </m:r>
                      <m:r>
                        <a:rPr lang="en-US" sz="6000" b="0" i="1" smtClean="0">
                          <a:latin typeface="Cambria Math" panose="02040503050406030204" pitchFamily="18" charset="0"/>
                        </a:rPr>
                        <m:t>.1</m:t>
                      </m:r>
                      <m:r>
                        <a:rPr lang="en-US" sz="6000" i="1">
                          <a:latin typeface="Cambria Math" panose="02040503050406030204" pitchFamily="18" charset="0"/>
                        </a:rPr>
                        <m:t>+</m:t>
                      </m:r>
                      <m:r>
                        <a:rPr lang="en-US" sz="6000" b="0" i="1" smtClean="0">
                          <a:latin typeface="Cambria Math" panose="02040503050406030204" pitchFamily="18" charset="0"/>
                        </a:rPr>
                        <m:t>7.5</m:t>
                      </m:r>
                      <m:r>
                        <a:rPr lang="en-US" sz="6000" i="1">
                          <a:solidFill>
                            <a:srgbClr val="0070C0"/>
                          </a:solidFill>
                          <a:latin typeface="Cambria Math" panose="02040503050406030204" pitchFamily="18" charset="0"/>
                        </a:rPr>
                        <m:t>𝑥</m:t>
                      </m:r>
                      <m:r>
                        <a:rPr lang="en-US" sz="6000" b="0" i="1" smtClean="0">
                          <a:latin typeface="Cambria Math" panose="02040503050406030204" pitchFamily="18" charset="0"/>
                        </a:rPr>
                        <m:t>−0.2</m:t>
                      </m:r>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b="0" i="1" smtClean="0">
                              <a:latin typeface="Cambria Math" panose="02040503050406030204" pitchFamily="18" charset="0"/>
                            </a:rPr>
                            <m:t>2</m:t>
                          </m:r>
                        </m:sup>
                      </m:sSup>
                      <m:r>
                        <a:rPr lang="en-US" sz="6000" b="0" i="1" smtClean="0">
                          <a:latin typeface="Cambria Math" panose="02040503050406030204" pitchFamily="18" charset="0"/>
                        </a:rPr>
                        <m:t>+6.2</m:t>
                      </m:r>
                      <m:sSup>
                        <m:sSupPr>
                          <m:ctrlPr>
                            <a:rPr lang="en-US" sz="6000" b="0" i="1" smtClean="0">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latin typeface="Cambria Math" panose="02040503050406030204" pitchFamily="18" charset="0"/>
                            </a:rPr>
                            <m:t>5</m:t>
                          </m:r>
                        </m:sup>
                      </m:sSup>
                    </m:oMath>
                  </a14:m>
                  <a:endParaRPr lang="en-CA" sz="6000" dirty="0">
                    <a:solidFill>
                      <a:srgbClr val="FF0000"/>
                    </a:solidFill>
                  </a:endParaRPr>
                </a:p>
              </p:txBody>
            </p:sp>
          </mc:Choice>
          <mc:Fallback xmlns="">
            <p:sp>
              <p:nvSpPr>
                <p:cNvPr id="35" name="Title 1">
                  <a:extLst>
                    <a:ext uri="{FF2B5EF4-FFF2-40B4-BE49-F238E27FC236}">
                      <a16:creationId xmlns:a16="http://schemas.microsoft.com/office/drawing/2014/main" id="{B72B30E0-DF13-43B9-B4CE-F1DEE97B33F8}"/>
                    </a:ext>
                  </a:extLst>
                </p:cNvPr>
                <p:cNvSpPr txBox="1">
                  <a:spLocks noRot="1" noChangeAspect="1" noMove="1" noResize="1" noEditPoints="1" noAdjustHandles="1" noChangeArrowheads="1" noChangeShapeType="1" noTextEdit="1"/>
                </p:cNvSpPr>
                <p:nvPr/>
              </p:nvSpPr>
              <p:spPr>
                <a:xfrm>
                  <a:off x="209550" y="2819400"/>
                  <a:ext cx="11849100" cy="1001713"/>
                </a:xfrm>
                <a:prstGeom prst="rect">
                  <a:avLst/>
                </a:prstGeom>
                <a:blipFill>
                  <a:blip r:embed="rId8"/>
                  <a:stretch>
                    <a:fillRect/>
                  </a:stretch>
                </a:blipFill>
              </p:spPr>
              <p:txBody>
                <a:bodyPr/>
                <a:lstStyle/>
                <a:p>
                  <a:r>
                    <a:rPr lang="en-CA">
                      <a:noFill/>
                    </a:rPr>
                    <a:t> </a:t>
                  </a:r>
                </a:p>
              </p:txBody>
            </p:sp>
          </mc:Fallback>
        </mc:AlternateContent>
        <p:cxnSp>
          <p:nvCxnSpPr>
            <p:cNvPr id="45" name="Straight Connector 44">
              <a:extLst>
                <a:ext uri="{FF2B5EF4-FFF2-40B4-BE49-F238E27FC236}">
                  <a16:creationId xmlns:a16="http://schemas.microsoft.com/office/drawing/2014/main" id="{FF530612-EC0B-4CEE-9C26-A33F25A96FD4}"/>
                </a:ext>
              </a:extLst>
            </p:cNvPr>
            <p:cNvCxnSpPr>
              <a:cxnSpLocks/>
            </p:cNvCxnSpPr>
            <p:nvPr/>
          </p:nvCxnSpPr>
          <p:spPr>
            <a:xfrm>
              <a:off x="-476250" y="2571750"/>
              <a:ext cx="1327785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a:extLst>
                  <a:ext uri="{FF2B5EF4-FFF2-40B4-BE49-F238E27FC236}">
                    <a16:creationId xmlns:a16="http://schemas.microsoft.com/office/drawing/2014/main" id="{26D75BD0-0ED9-462F-9845-721D8CBA266D}"/>
                  </a:ext>
                </a:extLst>
              </p14:cNvPr>
              <p14:cNvContentPartPr/>
              <p14:nvPr>
                <p:extLst>
                  <p:ext uri="{42D2F446-02D8-4167-A562-619A0277C38B}">
                    <p15:isNarration xmlns:p15="http://schemas.microsoft.com/office/powerpoint/2012/main" val="1"/>
                  </p:ext>
                </p:extLst>
              </p14:nvPr>
            </p14:nvContentPartPr>
            <p14:xfrm>
              <a:off x="126360" y="444960"/>
              <a:ext cx="10983960" cy="6339240"/>
            </p14:xfrm>
          </p:contentPart>
        </mc:Choice>
        <mc:Fallback xmlns="">
          <p:pic>
            <p:nvPicPr>
              <p:cNvPr id="7" name="Ink 6">
                <a:extLst>
                  <a:ext uri="{FF2B5EF4-FFF2-40B4-BE49-F238E27FC236}">
                    <a16:creationId xmlns:a16="http://schemas.microsoft.com/office/drawing/2014/main" id="{26D75BD0-0ED9-462F-9845-721D8CBA266D}"/>
                  </a:ext>
                </a:extLst>
              </p:cNvPr>
              <p:cNvPicPr>
                <a:picLocks noGrp="1" noRot="1" noChangeAspect="1" noMove="1" noResize="1" noEditPoints="1" noAdjustHandles="1" noChangeArrowheads="1" noChangeShapeType="1"/>
              </p:cNvPicPr>
              <p:nvPr/>
            </p:nvPicPr>
            <p:blipFill>
              <a:blip r:embed="rId10"/>
              <a:stretch>
                <a:fillRect/>
              </a:stretch>
            </p:blipFill>
            <p:spPr>
              <a:xfrm>
                <a:off x="117000" y="435600"/>
                <a:ext cx="11002680" cy="6357960"/>
              </a:xfrm>
              <a:prstGeom prst="rect">
                <a:avLst/>
              </a:prstGeom>
            </p:spPr>
          </p:pic>
        </mc:Fallback>
      </mc:AlternateContent>
    </p:spTree>
    <p:custDataLst>
      <p:tags r:id="rId1"/>
    </p:custDataLst>
    <p:extLst>
      <p:ext uri="{BB962C8B-B14F-4D97-AF65-F5344CB8AC3E}">
        <p14:creationId xmlns:p14="http://schemas.microsoft.com/office/powerpoint/2010/main" val="3353130199"/>
      </p:ext>
    </p:extLst>
  </p:cSld>
  <p:clrMapOvr>
    <a:masterClrMapping/>
  </p:clrMapOvr>
  <mc:AlternateContent xmlns:mc="http://schemas.openxmlformats.org/markup-compatibility/2006" xmlns:p14="http://schemas.microsoft.com/office/powerpoint/2010/main">
    <mc:Choice Requires="p14">
      <p:transition spd="slow" p14:dur="2000" advTm="63154"/>
    </mc:Choice>
    <mc:Fallback xmlns="">
      <p:transition spd="slow" advTm="63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CF4A9CD-5A22-46BE-815D-8A1A200FC20A}"/>
                  </a:ext>
                </a:extLst>
              </p:cNvPr>
              <p:cNvSpPr>
                <a:spLocks noGrp="1"/>
              </p:cNvSpPr>
              <p:nvPr>
                <p:ph type="title"/>
              </p:nvPr>
            </p:nvSpPr>
            <p:spPr>
              <a:xfrm>
                <a:off x="0" y="0"/>
                <a:ext cx="7383780" cy="1325563"/>
              </a:xfrm>
            </p:spPr>
            <p:txBody>
              <a:bodyPr>
                <a:noAutofit/>
              </a:bodyPr>
              <a:lstStyle/>
              <a:p>
                <a:r>
                  <a:rPr lang="en-US" sz="6000" dirty="0"/>
                  <a:t>Integers mod 2 </a:t>
                </a:r>
                <a14:m>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m:t>
                        </m:r>
                        <m:r>
                          <a:rPr lang="en-US" sz="6000" b="0" i="1" smtClean="0">
                            <a:latin typeface="Cambria Math" panose="02040503050406030204" pitchFamily="18" charset="0"/>
                          </a:rPr>
                          <m:t>ℤ</m:t>
                        </m:r>
                      </m:e>
                      <m:sub>
                        <m:r>
                          <a:rPr lang="en-US" sz="6000" b="0" i="1" smtClean="0">
                            <a:latin typeface="Cambria Math" panose="02040503050406030204" pitchFamily="18" charset="0"/>
                          </a:rPr>
                          <m:t>2</m:t>
                        </m:r>
                      </m:sub>
                    </m:sSub>
                    <m:r>
                      <a:rPr lang="en-US" sz="6000" b="0" i="1" smtClean="0">
                        <a:latin typeface="Cambria Math" panose="02040503050406030204" pitchFamily="18" charset="0"/>
                      </a:rPr>
                      <m:t>)</m:t>
                    </m:r>
                  </m:oMath>
                </a14:m>
                <a:endParaRPr lang="en-CA" sz="6000" dirty="0"/>
              </a:p>
            </p:txBody>
          </p:sp>
        </mc:Choice>
        <mc:Fallback xmlns="">
          <p:sp>
            <p:nvSpPr>
              <p:cNvPr id="2" name="Title 1">
                <a:extLst>
                  <a:ext uri="{FF2B5EF4-FFF2-40B4-BE49-F238E27FC236}">
                    <a16:creationId xmlns:a16="http://schemas.microsoft.com/office/drawing/2014/main" id="{2CF4A9CD-5A22-46BE-815D-8A1A200FC20A}"/>
                  </a:ext>
                </a:extLst>
              </p:cNvPr>
              <p:cNvSpPr>
                <a:spLocks noGrp="1" noRot="1" noChangeAspect="1" noMove="1" noResize="1" noEditPoints="1" noAdjustHandles="1" noChangeArrowheads="1" noChangeShapeType="1" noTextEdit="1"/>
              </p:cNvSpPr>
              <p:nvPr>
                <p:ph type="title"/>
              </p:nvPr>
            </p:nvSpPr>
            <p:spPr>
              <a:xfrm>
                <a:off x="0" y="0"/>
                <a:ext cx="7383780" cy="1325563"/>
              </a:xfrm>
              <a:blipFill>
                <a:blip r:embed="rId4"/>
                <a:stretch>
                  <a:fillRect l="-4955" t="-5530" b="-161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33E0B8-85D7-45B1-88A0-F8C24B62661C}"/>
                  </a:ext>
                </a:extLst>
              </p:cNvPr>
              <p:cNvSpPr>
                <a:spLocks noGrp="1"/>
              </p:cNvSpPr>
              <p:nvPr>
                <p:ph idx="1"/>
              </p:nvPr>
            </p:nvSpPr>
            <p:spPr>
              <a:xfrm>
                <a:off x="358140" y="2122805"/>
                <a:ext cx="10515600" cy="4351338"/>
              </a:xfrm>
            </p:spPr>
            <p:txBody>
              <a:bodyPr>
                <a:normAutofit/>
              </a:bodyPr>
              <a:lstStyle/>
              <a:p>
                <a:r>
                  <a:rPr lang="en-US" sz="4400" dirty="0"/>
                  <a:t>Even numbers: </a:t>
                </a:r>
                <a14:m>
                  <m:oMath xmlns:m="http://schemas.openxmlformats.org/officeDocument/2006/math">
                    <m:r>
                      <a:rPr lang="en-US" sz="4400" b="0" i="1" smtClean="0">
                        <a:latin typeface="Cambria Math" panose="02040503050406030204" pitchFamily="18" charset="0"/>
                      </a:rPr>
                      <m:t>2</m:t>
                    </m:r>
                    <m:r>
                      <a:rPr lang="en-US" sz="4400" b="0" i="1" smtClean="0">
                        <a:latin typeface="Cambria Math" panose="02040503050406030204" pitchFamily="18" charset="0"/>
                      </a:rPr>
                      <m:t>𝑛</m:t>
                    </m:r>
                    <m:r>
                      <a:rPr lang="en-US" sz="4400" b="0" i="1" smtClean="0">
                        <a:latin typeface="Cambria Math" panose="02040503050406030204" pitchFamily="18" charset="0"/>
                      </a:rPr>
                      <m:t>       ≡0</m:t>
                    </m:r>
                    <m:r>
                      <a:rPr lang="en-US" sz="4400" b="0" i="1" smtClean="0">
                        <a:latin typeface="Cambria Math" panose="02040503050406030204" pitchFamily="18" charset="0"/>
                      </a:rPr>
                      <m:t>𝑛</m:t>
                    </m:r>
                    <m:r>
                      <a:rPr lang="en-US" sz="4400" b="0" i="1" smtClean="0">
                        <a:latin typeface="Cambria Math" panose="02040503050406030204" pitchFamily="18" charset="0"/>
                      </a:rPr>
                      <m:t>       =0</m:t>
                    </m:r>
                  </m:oMath>
                </a14:m>
                <a:endParaRPr lang="en-US" sz="4400" dirty="0"/>
              </a:p>
              <a:p>
                <a:r>
                  <a:rPr lang="en-US" sz="4400" dirty="0"/>
                  <a:t>Odd numbers: </a:t>
                </a:r>
                <a14:m>
                  <m:oMath xmlns:m="http://schemas.openxmlformats.org/officeDocument/2006/math">
                    <m:r>
                      <a:rPr lang="en-US" sz="4400" b="0" i="1" smtClean="0">
                        <a:latin typeface="Cambria Math" panose="02040503050406030204" pitchFamily="18" charset="0"/>
                      </a:rPr>
                      <m:t>2</m:t>
                    </m:r>
                    <m:r>
                      <a:rPr lang="en-US" sz="4400" b="0" i="1" smtClean="0">
                        <a:latin typeface="Cambria Math" panose="02040503050406030204" pitchFamily="18" charset="0"/>
                      </a:rPr>
                      <m:t>𝑛</m:t>
                    </m:r>
                    <m:r>
                      <a:rPr lang="en-US" sz="4400" b="0" i="1" smtClean="0">
                        <a:latin typeface="Cambria Math" panose="02040503050406030204" pitchFamily="18" charset="0"/>
                      </a:rPr>
                      <m:t>+1≡0</m:t>
                    </m:r>
                    <m:r>
                      <a:rPr lang="en-US" sz="4400" b="0" i="1" smtClean="0">
                        <a:latin typeface="Cambria Math" panose="02040503050406030204" pitchFamily="18" charset="0"/>
                      </a:rPr>
                      <m:t>𝑛</m:t>
                    </m:r>
                    <m:r>
                      <a:rPr lang="en-US" sz="4400" b="0" i="1" smtClean="0">
                        <a:latin typeface="Cambria Math" panose="02040503050406030204" pitchFamily="18" charset="0"/>
                      </a:rPr>
                      <m:t>+1=1</m:t>
                    </m:r>
                  </m:oMath>
                </a14:m>
                <a:endParaRPr lang="en-US" sz="4400" b="0" dirty="0"/>
              </a:p>
              <a:p>
                <a:endParaRPr lang="en-CA" sz="4400" dirty="0"/>
              </a:p>
              <a:p>
                <a14:m>
                  <m:oMath xmlns:m="http://schemas.openxmlformats.org/officeDocument/2006/math">
                    <m:r>
                      <a:rPr lang="en-US" sz="4400" b="0" i="1" smtClean="0">
                        <a:latin typeface="Cambria Math" panose="02040503050406030204" pitchFamily="18" charset="0"/>
                      </a:rPr>
                      <m:t>−1=</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1−2</m:t>
                        </m:r>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1−0</m:t>
                        </m:r>
                      </m:e>
                    </m:d>
                    <m:r>
                      <a:rPr lang="en-US" sz="4400" b="0" i="1" smtClean="0">
                        <a:latin typeface="Cambria Math" panose="02040503050406030204" pitchFamily="18" charset="0"/>
                      </a:rPr>
                      <m:t>=1</m:t>
                    </m:r>
                  </m:oMath>
                </a14:m>
                <a:endParaRPr lang="en-CA" sz="4400" dirty="0"/>
              </a:p>
            </p:txBody>
          </p:sp>
        </mc:Choice>
        <mc:Fallback xmlns="">
          <p:sp>
            <p:nvSpPr>
              <p:cNvPr id="3" name="Content Placeholder 2">
                <a:extLst>
                  <a:ext uri="{FF2B5EF4-FFF2-40B4-BE49-F238E27FC236}">
                    <a16:creationId xmlns:a16="http://schemas.microsoft.com/office/drawing/2014/main" id="{E533E0B8-85D7-45B1-88A0-F8C24B62661C}"/>
                  </a:ext>
                </a:extLst>
              </p:cNvPr>
              <p:cNvSpPr>
                <a:spLocks noGrp="1" noRot="1" noChangeAspect="1" noMove="1" noResize="1" noEditPoints="1" noAdjustHandles="1" noChangeArrowheads="1" noChangeShapeType="1" noTextEdit="1"/>
              </p:cNvSpPr>
              <p:nvPr>
                <p:ph idx="1"/>
              </p:nvPr>
            </p:nvSpPr>
            <p:spPr>
              <a:xfrm>
                <a:off x="358140" y="2122805"/>
                <a:ext cx="10515600" cy="4351338"/>
              </a:xfrm>
              <a:blipFill>
                <a:blip r:embed="rId5"/>
                <a:stretch>
                  <a:fillRect l="-2145" t="-434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CF6C95-BF27-4908-BE36-67367BCF34E5}"/>
                  </a:ext>
                </a:extLst>
              </p:cNvPr>
              <p:cNvSpPr txBox="1"/>
              <p:nvPr/>
            </p:nvSpPr>
            <p:spPr>
              <a:xfrm>
                <a:off x="8389620" y="251460"/>
                <a:ext cx="2888163" cy="1323439"/>
              </a:xfrm>
              <a:prstGeom prst="rect">
                <a:avLst/>
              </a:prstGeom>
              <a:noFill/>
              <a:ln w="762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0≡2</m:t>
                      </m:r>
                    </m:oMath>
                  </m:oMathPara>
                </a14:m>
                <a:endParaRPr lang="en-CA" sz="8000" dirty="0"/>
              </a:p>
            </p:txBody>
          </p:sp>
        </mc:Choice>
        <mc:Fallback xmlns="">
          <p:sp>
            <p:nvSpPr>
              <p:cNvPr id="5" name="TextBox 4">
                <a:extLst>
                  <a:ext uri="{FF2B5EF4-FFF2-40B4-BE49-F238E27FC236}">
                    <a16:creationId xmlns:a16="http://schemas.microsoft.com/office/drawing/2014/main" id="{D0CF6C95-BF27-4908-BE36-67367BCF34E5}"/>
                  </a:ext>
                </a:extLst>
              </p:cNvPr>
              <p:cNvSpPr txBox="1">
                <a:spLocks noRot="1" noChangeAspect="1" noMove="1" noResize="1" noEditPoints="1" noAdjustHandles="1" noChangeArrowheads="1" noChangeShapeType="1" noTextEdit="1"/>
              </p:cNvSpPr>
              <p:nvPr/>
            </p:nvSpPr>
            <p:spPr>
              <a:xfrm>
                <a:off x="8389620" y="251460"/>
                <a:ext cx="2888163" cy="1323439"/>
              </a:xfrm>
              <a:prstGeom prst="rect">
                <a:avLst/>
              </a:prstGeom>
              <a:blipFill>
                <a:blip r:embed="rId6"/>
                <a:stretch>
                  <a:fillRect/>
                </a:stretch>
              </a:blipFill>
              <a:ln w="762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3840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025E-FDC4-44C4-A29E-43B05390AFA5}"/>
              </a:ext>
            </a:extLst>
          </p:cNvPr>
          <p:cNvSpPr>
            <a:spLocks noGrp="1"/>
          </p:cNvSpPr>
          <p:nvPr>
            <p:ph type="title"/>
          </p:nvPr>
        </p:nvSpPr>
        <p:spPr>
          <a:xfrm>
            <a:off x="0" y="0"/>
            <a:ext cx="10515600" cy="1325563"/>
          </a:xfrm>
        </p:spPr>
        <p:txBody>
          <a:bodyPr>
            <a:normAutofit/>
          </a:bodyPr>
          <a:lstStyle/>
          <a:p>
            <a:r>
              <a:rPr lang="en-US" sz="5400" dirty="0"/>
              <a:t>Polynomials are like Integers: </a:t>
            </a:r>
            <a:r>
              <a:rPr lang="en-US" sz="5400" dirty="0">
                <a:solidFill>
                  <a:srgbClr val="FF0000"/>
                </a:solidFill>
              </a:rPr>
              <a:t>Division</a:t>
            </a:r>
            <a:endParaRPr lang="en-CA" sz="5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D1AC2-099B-44A6-B5BF-9DD5E610F62F}"/>
                  </a:ext>
                </a:extLst>
              </p:cNvPr>
              <p:cNvSpPr>
                <a:spLocks noGrp="1"/>
              </p:cNvSpPr>
              <p:nvPr>
                <p:ph idx="1"/>
              </p:nvPr>
            </p:nvSpPr>
            <p:spPr>
              <a:xfrm>
                <a:off x="217772" y="1296236"/>
                <a:ext cx="3863340" cy="2304214"/>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17÷</m:t>
                      </m:r>
                      <m:r>
                        <a:rPr lang="en-US" sz="6000" b="0" i="1" smtClean="0">
                          <a:solidFill>
                            <a:srgbClr val="0070C0"/>
                          </a:solidFill>
                          <a:latin typeface="Cambria Math" panose="02040503050406030204" pitchFamily="18" charset="0"/>
                        </a:rPr>
                        <m:t>5</m:t>
                      </m:r>
                    </m:oMath>
                  </m:oMathPara>
                </a14:m>
                <a:endParaRPr lang="en-US" sz="6000" b="0" i="1" dirty="0">
                  <a:latin typeface="Cambria Math" panose="02040503050406030204" pitchFamily="18" charset="0"/>
                </a:endParaRPr>
              </a:p>
              <a:p>
                <a:pPr marL="0" indent="0">
                  <a:buNone/>
                </a:pPr>
                <a:endParaRPr lang="en-US" sz="4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17=</m:t>
                      </m:r>
                      <m:r>
                        <a:rPr lang="en-US" sz="4800" b="0" i="1" smtClean="0">
                          <a:solidFill>
                            <a:srgbClr val="0070C0"/>
                          </a:solidFill>
                          <a:latin typeface="Cambria Math" panose="02040503050406030204" pitchFamily="18" charset="0"/>
                        </a:rPr>
                        <m:t>5</m:t>
                      </m:r>
                      <m:r>
                        <a:rPr lang="en-US" sz="4800" b="0" i="1" smtClean="0">
                          <a:latin typeface="Cambria Math" panose="02040503050406030204" pitchFamily="18" charset="0"/>
                        </a:rPr>
                        <m:t>⋅</m:t>
                      </m:r>
                      <m:r>
                        <a:rPr lang="en-US" sz="4800" b="0" i="1" smtClean="0">
                          <a:solidFill>
                            <a:srgbClr val="00B050"/>
                          </a:solidFill>
                          <a:latin typeface="Cambria Math" panose="02040503050406030204" pitchFamily="18" charset="0"/>
                        </a:rPr>
                        <m:t>3</m:t>
                      </m:r>
                      <m:r>
                        <a:rPr lang="en-US" sz="4800" b="0" i="1" smtClean="0">
                          <a:latin typeface="Cambria Math" panose="02040503050406030204" pitchFamily="18" charset="0"/>
                        </a:rPr>
                        <m:t>+</m:t>
                      </m:r>
                      <m:r>
                        <a:rPr lang="en-US" sz="4800" b="0" i="1" smtClean="0">
                          <a:solidFill>
                            <a:srgbClr val="FF0000"/>
                          </a:solidFill>
                          <a:latin typeface="Cambria Math" panose="02040503050406030204" pitchFamily="18" charset="0"/>
                        </a:rPr>
                        <m:t>2</m:t>
                      </m:r>
                    </m:oMath>
                  </m:oMathPara>
                </a14:m>
                <a:endParaRPr lang="en-CA" sz="4800" dirty="0"/>
              </a:p>
            </p:txBody>
          </p:sp>
        </mc:Choice>
        <mc:Fallback xmlns="">
          <p:sp>
            <p:nvSpPr>
              <p:cNvPr id="3" name="Content Placeholder 2">
                <a:extLst>
                  <a:ext uri="{FF2B5EF4-FFF2-40B4-BE49-F238E27FC236}">
                    <a16:creationId xmlns:a16="http://schemas.microsoft.com/office/drawing/2014/main" id="{FC9D1AC2-099B-44A6-B5BF-9DD5E610F62F}"/>
                  </a:ext>
                </a:extLst>
              </p:cNvPr>
              <p:cNvSpPr>
                <a:spLocks noGrp="1" noRot="1" noChangeAspect="1" noMove="1" noResize="1" noEditPoints="1" noAdjustHandles="1" noChangeArrowheads="1" noChangeShapeType="1" noTextEdit="1"/>
              </p:cNvSpPr>
              <p:nvPr>
                <p:ph idx="1"/>
              </p:nvPr>
            </p:nvSpPr>
            <p:spPr>
              <a:xfrm>
                <a:off x="217772" y="1296236"/>
                <a:ext cx="3863340" cy="2304214"/>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063AE2-8853-4EAB-A952-CD5534A83DE4}"/>
                  </a:ext>
                </a:extLst>
              </p:cNvPr>
              <p:cNvSpPr txBox="1">
                <a:spLocks/>
              </p:cNvSpPr>
              <p:nvPr/>
            </p:nvSpPr>
            <p:spPr>
              <a:xfrm>
                <a:off x="1" y="4179804"/>
                <a:ext cx="12192000" cy="267819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3</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+1)÷</m:t>
                      </m:r>
                      <m:r>
                        <a:rPr lang="en-US" sz="5400" b="0" i="1" smtClean="0">
                          <a:solidFill>
                            <a:srgbClr val="0070C0"/>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rgbClr val="0070C0"/>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+1)</m:t>
                      </m:r>
                    </m:oMath>
                  </m:oMathPara>
                </a14:m>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5400" b="0" i="1" smtClean="0">
                              <a:latin typeface="Cambria Math" panose="02040503050406030204" pitchFamily="18" charset="0"/>
                            </a:rPr>
                          </m:ctrlPr>
                        </m:dPr>
                        <m:e>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3</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+1</m:t>
                          </m:r>
                        </m:e>
                      </m:d>
                      <m:r>
                        <a:rPr lang="en-US" sz="5400" b="0" i="1" smtClean="0">
                          <a:latin typeface="Cambria Math" panose="02040503050406030204" pitchFamily="18" charset="0"/>
                        </a:rPr>
                        <m:t>=</m:t>
                      </m:r>
                      <m:d>
                        <m:dPr>
                          <m:ctrlPr>
                            <a:rPr lang="en-US" sz="5400" b="0" i="1" smtClean="0">
                              <a:solidFill>
                                <a:srgbClr val="0070C0"/>
                              </a:solidFill>
                              <a:latin typeface="Cambria Math" panose="02040503050406030204" pitchFamily="18" charset="0"/>
                            </a:rPr>
                          </m:ctrlPr>
                        </m:dPr>
                        <m:e>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rgbClr val="0070C0"/>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+1</m:t>
                          </m:r>
                        </m:e>
                      </m:d>
                      <m:r>
                        <a:rPr lang="en-US" sz="5400" b="0" i="1" smtClean="0">
                          <a:solidFill>
                            <a:schemeClr val="tx1"/>
                          </a:solidFill>
                          <a:latin typeface="Cambria Math" panose="02040503050406030204" pitchFamily="18" charset="0"/>
                        </a:rPr>
                        <m:t>⋅</m:t>
                      </m:r>
                      <m:r>
                        <a:rPr lang="en-US" sz="5400" b="0" i="1" smtClean="0">
                          <a:solidFill>
                            <a:srgbClr val="00B050"/>
                          </a:solidFill>
                          <a:latin typeface="Cambria Math" panose="02040503050406030204" pitchFamily="18" charset="0"/>
                        </a:rPr>
                        <m:t>(</m:t>
                      </m:r>
                      <m:r>
                        <a:rPr lang="en-US" sz="5400" b="0" i="1" smtClean="0">
                          <a:solidFill>
                            <a:srgbClr val="00B050"/>
                          </a:solidFill>
                          <a:latin typeface="Cambria Math" panose="02040503050406030204" pitchFamily="18" charset="0"/>
                        </a:rPr>
                        <m:t>𝑥</m:t>
                      </m:r>
                      <m:r>
                        <a:rPr lang="en-US" sz="5400" b="0" i="1" smtClean="0">
                          <a:solidFill>
                            <a:srgbClr val="00B050"/>
                          </a:solidFill>
                          <a:latin typeface="Cambria Math" panose="02040503050406030204" pitchFamily="18" charset="0"/>
                        </a:rPr>
                        <m:t>+1)+(−</m:t>
                      </m:r>
                      <m:r>
                        <a:rPr lang="en-US" sz="5400" b="0" i="1" smtClean="0">
                          <a:solidFill>
                            <a:srgbClr val="FF0000"/>
                          </a:solidFill>
                          <a:latin typeface="Cambria Math" panose="02040503050406030204" pitchFamily="18" charset="0"/>
                        </a:rPr>
                        <m:t>𝑥</m:t>
                      </m:r>
                      <m:r>
                        <a:rPr lang="en-US" sz="5400" b="0" i="1" smtClean="0">
                          <a:solidFill>
                            <a:srgbClr val="FF0000"/>
                          </a:solidFill>
                          <a:latin typeface="Cambria Math" panose="02040503050406030204" pitchFamily="18" charset="0"/>
                        </a:rPr>
                        <m:t>)</m:t>
                      </m:r>
                    </m:oMath>
                  </m:oMathPara>
                </a14:m>
                <a:endParaRPr lang="en-CA" sz="5400" dirty="0"/>
              </a:p>
            </p:txBody>
          </p:sp>
        </mc:Choice>
        <mc:Fallback xmlns="">
          <p:sp>
            <p:nvSpPr>
              <p:cNvPr id="5" name="Content Placeholder 2">
                <a:extLst>
                  <a:ext uri="{FF2B5EF4-FFF2-40B4-BE49-F238E27FC236}">
                    <a16:creationId xmlns:a16="http://schemas.microsoft.com/office/drawing/2014/main" id="{87063AE2-8853-4EAB-A952-CD5534A83DE4}"/>
                  </a:ext>
                </a:extLst>
              </p:cNvPr>
              <p:cNvSpPr txBox="1">
                <a:spLocks noRot="1" noChangeAspect="1" noMove="1" noResize="1" noEditPoints="1" noAdjustHandles="1" noChangeArrowheads="1" noChangeShapeType="1" noTextEdit="1"/>
              </p:cNvSpPr>
              <p:nvPr/>
            </p:nvSpPr>
            <p:spPr>
              <a:xfrm>
                <a:off x="1" y="4179804"/>
                <a:ext cx="12192000" cy="2678196"/>
              </a:xfrm>
              <a:prstGeom prst="rect">
                <a:avLst/>
              </a:prstGeom>
              <a:blipFill>
                <a:blip r:embed="rId6"/>
                <a:stretch>
                  <a:fillRect/>
                </a:stretch>
              </a:blipFill>
            </p:spPr>
            <p:txBody>
              <a:bodyPr/>
              <a:lstStyle/>
              <a:p>
                <a:r>
                  <a:rPr lang="en-CA">
                    <a:noFill/>
                  </a:rPr>
                  <a:t> </a:t>
                </a:r>
              </a:p>
            </p:txBody>
          </p:sp>
        </mc:Fallback>
      </mc:AlternateContent>
      <p:sp>
        <p:nvSpPr>
          <p:cNvPr id="4" name="L-Shape 3">
            <a:extLst>
              <a:ext uri="{FF2B5EF4-FFF2-40B4-BE49-F238E27FC236}">
                <a16:creationId xmlns:a16="http://schemas.microsoft.com/office/drawing/2014/main" id="{A0223F00-4240-4C3B-BD92-0DA4DADC134D}"/>
              </a:ext>
            </a:extLst>
          </p:cNvPr>
          <p:cNvSpPr/>
          <p:nvPr/>
        </p:nvSpPr>
        <p:spPr>
          <a:xfrm flipH="1">
            <a:off x="192504" y="1034715"/>
            <a:ext cx="4138863" cy="2695074"/>
          </a:xfrm>
          <a:prstGeom prst="corner">
            <a:avLst>
              <a:gd name="adj1" fmla="val 1722"/>
              <a:gd name="adj2" fmla="val 1721"/>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38680D8-2A8E-4D5C-805C-A07C68E556F8}"/>
                  </a:ext>
                </a:extLst>
              </p:cNvPr>
              <p:cNvSpPr txBox="1">
                <a:spLocks/>
              </p:cNvSpPr>
              <p:nvPr/>
            </p:nvSpPr>
            <p:spPr>
              <a:xfrm>
                <a:off x="5151722" y="1714500"/>
                <a:ext cx="6278278" cy="1181100"/>
              </a:xfrm>
              <a:prstGeom prst="rect">
                <a:avLst/>
              </a:prstGeom>
              <a:ln w="76200">
                <a:solidFill>
                  <a:schemeClr val="tx1"/>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𝑎</m:t>
                      </m:r>
                      <m:r>
                        <a:rPr lang="en-US" sz="8000" i="1" smtClean="0">
                          <a:latin typeface="Cambria Math" panose="02040503050406030204" pitchFamily="18" charset="0"/>
                        </a:rPr>
                        <m:t>=</m:t>
                      </m:r>
                      <m:r>
                        <a:rPr lang="en-US" sz="8000" b="0" i="1" smtClean="0">
                          <a:solidFill>
                            <a:srgbClr val="0070C0"/>
                          </a:solidFill>
                          <a:latin typeface="Cambria Math" panose="02040503050406030204" pitchFamily="18" charset="0"/>
                        </a:rPr>
                        <m:t>𝑏</m:t>
                      </m:r>
                      <m:r>
                        <a:rPr lang="en-US" sz="8000" i="1" smtClean="0">
                          <a:latin typeface="Cambria Math" panose="02040503050406030204" pitchFamily="18" charset="0"/>
                        </a:rPr>
                        <m:t>⋅</m:t>
                      </m:r>
                      <m:r>
                        <a:rPr lang="en-US" sz="8000" b="0" i="1" smtClean="0">
                          <a:solidFill>
                            <a:srgbClr val="00B050"/>
                          </a:solidFill>
                          <a:latin typeface="Cambria Math" panose="02040503050406030204" pitchFamily="18" charset="0"/>
                        </a:rPr>
                        <m:t>𝑞</m:t>
                      </m:r>
                      <m:r>
                        <a:rPr lang="en-US" sz="8000" i="1" smtClean="0">
                          <a:latin typeface="Cambria Math" panose="02040503050406030204" pitchFamily="18" charset="0"/>
                        </a:rPr>
                        <m:t>+</m:t>
                      </m:r>
                      <m:r>
                        <a:rPr lang="en-US" sz="8000" b="0" i="1" smtClean="0">
                          <a:solidFill>
                            <a:srgbClr val="FF0000"/>
                          </a:solidFill>
                          <a:latin typeface="Cambria Math" panose="02040503050406030204" pitchFamily="18" charset="0"/>
                        </a:rPr>
                        <m:t>𝑟</m:t>
                      </m:r>
                    </m:oMath>
                  </m:oMathPara>
                </a14:m>
                <a:endParaRPr lang="en-CA" sz="8000" dirty="0"/>
              </a:p>
            </p:txBody>
          </p:sp>
        </mc:Choice>
        <mc:Fallback xmlns="">
          <p:sp>
            <p:nvSpPr>
              <p:cNvPr id="6" name="Content Placeholder 2">
                <a:extLst>
                  <a:ext uri="{FF2B5EF4-FFF2-40B4-BE49-F238E27FC236}">
                    <a16:creationId xmlns:a16="http://schemas.microsoft.com/office/drawing/2014/main" id="{238680D8-2A8E-4D5C-805C-A07C68E556F8}"/>
                  </a:ext>
                </a:extLst>
              </p:cNvPr>
              <p:cNvSpPr txBox="1">
                <a:spLocks noRot="1" noChangeAspect="1" noMove="1" noResize="1" noEditPoints="1" noAdjustHandles="1" noChangeArrowheads="1" noChangeShapeType="1" noTextEdit="1"/>
              </p:cNvSpPr>
              <p:nvPr/>
            </p:nvSpPr>
            <p:spPr>
              <a:xfrm>
                <a:off x="5151722" y="1714500"/>
                <a:ext cx="6278278" cy="1181100"/>
              </a:xfrm>
              <a:prstGeom prst="rect">
                <a:avLst/>
              </a:prstGeom>
              <a:blipFill>
                <a:blip r:embed="rId7"/>
                <a:stretch>
                  <a:fillRect/>
                </a:stretch>
              </a:blipFill>
              <a:ln w="762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9" name="Ink 8">
                <a:extLst>
                  <a:ext uri="{FF2B5EF4-FFF2-40B4-BE49-F238E27FC236}">
                    <a16:creationId xmlns:a16="http://schemas.microsoft.com/office/drawing/2014/main" id="{3FB86826-F65A-4AB2-94BA-D7AE84241094}"/>
                  </a:ext>
                </a:extLst>
              </p14:cNvPr>
              <p14:cNvContentPartPr/>
              <p14:nvPr>
                <p:extLst>
                  <p:ext uri="{42D2F446-02D8-4167-A562-619A0277C38B}">
                    <p15:isNarration xmlns:p15="http://schemas.microsoft.com/office/powerpoint/2012/main" val="1"/>
                  </p:ext>
                </p:extLst>
              </p14:nvPr>
            </p14:nvContentPartPr>
            <p14:xfrm>
              <a:off x="2512080" y="818280"/>
              <a:ext cx="9175320" cy="5787360"/>
            </p14:xfrm>
          </p:contentPart>
        </mc:Choice>
        <mc:Fallback xmlns="">
          <p:pic>
            <p:nvPicPr>
              <p:cNvPr id="9" name="Ink 8">
                <a:extLst>
                  <a:ext uri="{FF2B5EF4-FFF2-40B4-BE49-F238E27FC236}">
                    <a16:creationId xmlns:a16="http://schemas.microsoft.com/office/drawing/2014/main" id="{3FB86826-F65A-4AB2-94BA-D7AE84241094}"/>
                  </a:ext>
                </a:extLst>
              </p:cNvPr>
              <p:cNvPicPr>
                <a:picLocks noGrp="1" noRot="1" noChangeAspect="1" noMove="1" noResize="1" noEditPoints="1" noAdjustHandles="1" noChangeArrowheads="1" noChangeShapeType="1"/>
              </p:cNvPicPr>
              <p:nvPr/>
            </p:nvPicPr>
            <p:blipFill>
              <a:blip r:embed="rId9"/>
              <a:stretch>
                <a:fillRect/>
              </a:stretch>
            </p:blipFill>
            <p:spPr>
              <a:xfrm>
                <a:off x="2502720" y="808920"/>
                <a:ext cx="9194040" cy="5806080"/>
              </a:xfrm>
              <a:prstGeom prst="rect">
                <a:avLst/>
              </a:prstGeom>
            </p:spPr>
          </p:pic>
        </mc:Fallback>
      </mc:AlternateContent>
    </p:spTree>
    <p:custDataLst>
      <p:tags r:id="rId1"/>
    </p:custDataLst>
    <p:extLst>
      <p:ext uri="{BB962C8B-B14F-4D97-AF65-F5344CB8AC3E}">
        <p14:creationId xmlns:p14="http://schemas.microsoft.com/office/powerpoint/2010/main" val="2696946977"/>
      </p:ext>
    </p:extLst>
  </p:cSld>
  <p:clrMapOvr>
    <a:masterClrMapping/>
  </p:clrMapOvr>
  <mc:AlternateContent xmlns:mc="http://schemas.openxmlformats.org/markup-compatibility/2006" xmlns:p14="http://schemas.microsoft.com/office/powerpoint/2010/main">
    <mc:Choice Requires="p14">
      <p:transition spd="slow" p14:dur="2000" advTm="111642"/>
    </mc:Choice>
    <mc:Fallback xmlns="">
      <p:transition spd="slow" advTm="111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4"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FBCCF9-4560-4A90-B002-CA6C363A65BA}"/>
              </a:ext>
            </a:extLst>
          </p:cNvPr>
          <p:cNvGrpSpPr/>
          <p:nvPr/>
        </p:nvGrpSpPr>
        <p:grpSpPr>
          <a:xfrm>
            <a:off x="76200" y="88491"/>
            <a:ext cx="11103077" cy="6599488"/>
            <a:chOff x="76200" y="88491"/>
            <a:chExt cx="11103077" cy="6599488"/>
          </a:xfrm>
        </p:grpSpPr>
        <p:sp>
          <p:nvSpPr>
            <p:cNvPr id="161" name="TextBox 160">
              <a:extLst>
                <a:ext uri="{FF2B5EF4-FFF2-40B4-BE49-F238E27FC236}">
                  <a16:creationId xmlns:a16="http://schemas.microsoft.com/office/drawing/2014/main" id="{F3B195B9-3F0E-4FA2-BDDE-16340CA59FB8}"/>
                </a:ext>
              </a:extLst>
            </p:cNvPr>
            <p:cNvSpPr txBox="1"/>
            <p:nvPr/>
          </p:nvSpPr>
          <p:spPr>
            <a:xfrm>
              <a:off x="76200" y="4029492"/>
              <a:ext cx="7660430" cy="1846659"/>
            </a:xfrm>
            <a:prstGeom prst="rect">
              <a:avLst/>
            </a:prstGeom>
            <a:solidFill>
              <a:schemeClr val="bg1"/>
            </a:solidFill>
            <a:effectLst>
              <a:softEdge rad="63500"/>
            </a:effectLst>
          </p:spPr>
          <p:txBody>
            <a:bodyPr wrap="none" lIns="0" tIns="0" rIns="0" bIns="0" rtlCol="0">
              <a:spAutoFit/>
            </a:bodyPr>
            <a:lstStyle/>
            <a:p>
              <a:r>
                <a:rPr lang="en-US" sz="12000" dirty="0"/>
                <a:t>Cyclic Codes</a:t>
              </a:r>
              <a:endParaRPr lang="en-CA" sz="12000" dirty="0"/>
            </a:p>
          </p:txBody>
        </p:sp>
        <p:sp>
          <p:nvSpPr>
            <p:cNvPr id="162" name="TextBox 161">
              <a:extLst>
                <a:ext uri="{FF2B5EF4-FFF2-40B4-BE49-F238E27FC236}">
                  <a16:creationId xmlns:a16="http://schemas.microsoft.com/office/drawing/2014/main" id="{FCE55298-BF42-4744-892D-19BEDA7E25D5}"/>
                </a:ext>
              </a:extLst>
            </p:cNvPr>
            <p:cNvSpPr txBox="1"/>
            <p:nvPr/>
          </p:nvSpPr>
          <p:spPr>
            <a:xfrm>
              <a:off x="76200" y="5579983"/>
              <a:ext cx="8195642" cy="1107996"/>
            </a:xfrm>
            <a:prstGeom prst="rect">
              <a:avLst/>
            </a:prstGeom>
            <a:noFill/>
            <a:effectLst>
              <a:softEdge rad="63500"/>
            </a:effectLst>
          </p:spPr>
          <p:txBody>
            <a:bodyPr wrap="none" lIns="0" tIns="0" rIns="0" bIns="0" rtlCol="0">
              <a:spAutoFit/>
            </a:bodyPr>
            <a:lstStyle/>
            <a:p>
              <a:r>
                <a:rPr lang="en-US" sz="7200" dirty="0"/>
                <a:t>Generator Polynomial</a:t>
              </a:r>
              <a:endParaRPr lang="en-CA" sz="720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8A85A0D-8828-4B55-AB1F-B798ED6C470F}"/>
                    </a:ext>
                  </a:extLst>
                </p:cNvPr>
                <p:cNvSpPr txBox="1"/>
                <p:nvPr/>
              </p:nvSpPr>
              <p:spPr>
                <a:xfrm>
                  <a:off x="368711" y="211049"/>
                  <a:ext cx="4837178" cy="3785652"/>
                </a:xfrm>
                <a:prstGeom prst="rect">
                  <a:avLst/>
                </a:prstGeom>
                <a:noFill/>
              </p:spPr>
              <p:txBody>
                <a:bodyPr wrap="square" rtlCol="0" anchor="ctr">
                  <a:spAutoFit/>
                </a:bodyPr>
                <a:lstStyle/>
                <a:p>
                  <a:pPr/>
                  <a14:m>
                    <m:oMathPara xmlns:m="http://schemas.openxmlformats.org/officeDocument/2006/math">
                      <m:oMathParaPr>
                        <m:jc m:val="right"/>
                      </m:oMathParaPr>
                      <m:oMath xmlns:m="http://schemas.openxmlformats.org/officeDocument/2006/math">
                        <m:r>
                          <a:rPr lang="en-US" sz="8000" b="0" i="1" smtClean="0">
                            <a:latin typeface="Cambria Math" panose="02040503050406030204" pitchFamily="18" charset="0"/>
                          </a:rPr>
                          <m:t>1  </m:t>
                        </m:r>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CA" sz="8000" dirty="0"/>
                </a:p>
                <a:p>
                  <a:pPr/>
                  <a14:m>
                    <m:oMathPara xmlns:m="http://schemas.openxmlformats.org/officeDocument/2006/math">
                      <m:oMathParaPr>
                        <m:jc m:val="right"/>
                      </m:oMathParaPr>
                      <m:oMath xmlns:m="http://schemas.openxmlformats.org/officeDocument/2006/math">
                        <m:r>
                          <a:rPr lang="en-US" sz="8000" b="0" i="1" smtClean="0">
                            <a:solidFill>
                              <a:srgbClr val="0070C0"/>
                            </a:solidFill>
                            <a:latin typeface="Cambria Math" panose="02040503050406030204" pitchFamily="18" charset="0"/>
                          </a:rPr>
                          <m:t> </m:t>
                        </m:r>
                        <m:r>
                          <a:rPr lang="en-US" sz="8000" i="1">
                            <a:solidFill>
                              <a:srgbClr val="0070C0"/>
                            </a:solidFill>
                            <a:latin typeface="Cambria Math" panose="02040503050406030204" pitchFamily="18" charset="0"/>
                          </a:rPr>
                          <m:t>𝑥</m:t>
                        </m:r>
                        <m:r>
                          <a:rPr lang="en-US" sz="8000" b="0" i="1" smtClean="0">
                            <a:solidFill>
                              <a:srgbClr val="0070C0"/>
                            </a:solidFill>
                            <a:latin typeface="Cambria Math" panose="02040503050406030204" pitchFamily="18" charset="0"/>
                          </a:rPr>
                          <m:t>  </m:t>
                        </m:r>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CA" sz="8000" dirty="0"/>
                </a:p>
                <a:p>
                  <a:pPr/>
                  <a14:m>
                    <m:oMathPara xmlns:m="http://schemas.openxmlformats.org/officeDocument/2006/math">
                      <m:oMathParaPr>
                        <m:jc m:val="right"/>
                      </m:oMathParaPr>
                      <m:oMath xmlns:m="http://schemas.openxmlformats.org/officeDocument/2006/math">
                        <m:r>
                          <a:rPr lang="en-US" sz="8000" b="0" i="1" smtClean="0">
                            <a:latin typeface="Cambria Math" panose="02040503050406030204" pitchFamily="18" charset="0"/>
                          </a:rPr>
                          <m:t> </m:t>
                        </m:r>
                        <m:sSup>
                          <m:sSupPr>
                            <m:ctrlPr>
                              <a:rPr lang="en-US" sz="8000" i="1">
                                <a:latin typeface="Cambria Math" panose="02040503050406030204" pitchFamily="18" charset="0"/>
                              </a:rPr>
                            </m:ctrlPr>
                          </m:sSupPr>
                          <m:e>
                            <m:r>
                              <a:rPr lang="en-US" sz="8000" i="1">
                                <a:solidFill>
                                  <a:srgbClr val="0070C0"/>
                                </a:solidFill>
                                <a:latin typeface="Cambria Math" panose="02040503050406030204" pitchFamily="18" charset="0"/>
                              </a:rPr>
                              <m:t>𝑥</m:t>
                            </m:r>
                          </m:e>
                          <m:sup>
                            <m:r>
                              <a:rPr lang="en-US" sz="8000" i="1">
                                <a:latin typeface="Cambria Math" panose="02040503050406030204" pitchFamily="18" charset="0"/>
                              </a:rPr>
                              <m:t>2</m:t>
                            </m:r>
                          </m:sup>
                        </m:sSup>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CA" sz="8000" dirty="0"/>
                </a:p>
              </p:txBody>
            </p:sp>
          </mc:Choice>
          <mc:Fallback xmlns="">
            <p:sp>
              <p:nvSpPr>
                <p:cNvPr id="31" name="TextBox 30">
                  <a:extLst>
                    <a:ext uri="{FF2B5EF4-FFF2-40B4-BE49-F238E27FC236}">
                      <a16:creationId xmlns:a16="http://schemas.microsoft.com/office/drawing/2014/main" id="{F8A85A0D-8828-4B55-AB1F-B798ED6C470F}"/>
                    </a:ext>
                  </a:extLst>
                </p:cNvPr>
                <p:cNvSpPr txBox="1">
                  <a:spLocks noRot="1" noChangeAspect="1" noMove="1" noResize="1" noEditPoints="1" noAdjustHandles="1" noChangeArrowheads="1" noChangeShapeType="1" noTextEdit="1"/>
                </p:cNvSpPr>
                <p:nvPr/>
              </p:nvSpPr>
              <p:spPr>
                <a:xfrm>
                  <a:off x="368711" y="211049"/>
                  <a:ext cx="4837178" cy="3785652"/>
                </a:xfrm>
                <a:prstGeom prst="rect">
                  <a:avLst/>
                </a:prstGeom>
                <a:blipFill>
                  <a:blip r:embed="rId4"/>
                  <a:stretch>
                    <a:fillRect/>
                  </a:stretch>
                </a:blipFill>
              </p:spPr>
              <p:txBody>
                <a:bodyPr/>
                <a:lstStyle/>
                <a:p>
                  <a:r>
                    <a:rPr lang="en-CA">
                      <a:noFill/>
                    </a:rPr>
                    <a:t> </a:t>
                  </a:r>
                </a:p>
              </p:txBody>
            </p:sp>
          </mc:Fallback>
        </mc:AlternateContent>
        <p:sp>
          <p:nvSpPr>
            <p:cNvPr id="32" name="Content Placeholder 2">
              <a:extLst>
                <a:ext uri="{FF2B5EF4-FFF2-40B4-BE49-F238E27FC236}">
                  <a16:creationId xmlns:a16="http://schemas.microsoft.com/office/drawing/2014/main" id="{2D4BA818-83F5-4293-8B5F-8D627CD3FD49}"/>
                </a:ext>
              </a:extLst>
            </p:cNvPr>
            <p:cNvSpPr txBox="1">
              <a:spLocks/>
            </p:cNvSpPr>
            <p:nvPr/>
          </p:nvSpPr>
          <p:spPr>
            <a:xfrm>
              <a:off x="6962887" y="235684"/>
              <a:ext cx="4216390" cy="3917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800" dirty="0"/>
                <a:t>100100</a:t>
              </a:r>
            </a:p>
            <a:p>
              <a:pPr marL="0" indent="0">
                <a:buNone/>
              </a:pPr>
              <a:r>
                <a:rPr lang="en-US" sz="8800" dirty="0"/>
                <a:t>010010</a:t>
              </a:r>
            </a:p>
            <a:p>
              <a:pPr marL="0" indent="0">
                <a:buNone/>
              </a:pPr>
              <a:r>
                <a:rPr lang="en-US" sz="8800" dirty="0"/>
                <a:t>001001</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1B5C1F-9070-464C-93F6-5B12A5BECA65}"/>
                    </a:ext>
                  </a:extLst>
                </p:cNvPr>
                <p:cNvSpPr txBox="1"/>
                <p:nvPr/>
              </p:nvSpPr>
              <p:spPr>
                <a:xfrm>
                  <a:off x="5279924" y="88491"/>
                  <a:ext cx="1405719" cy="4154984"/>
                </a:xfrm>
                <a:prstGeom prst="rect">
                  <a:avLst/>
                </a:prstGeom>
                <a:noFill/>
              </p:spPr>
              <p:txBody>
                <a:bodyPr wrap="square" rtlCol="0" anchor="ctr">
                  <a:spAutoFit/>
                </a:bodyPr>
                <a:lstStyle/>
                <a:p>
                  <a:pPr/>
                  <a14:m>
                    <m:oMathPara xmlns:m="http://schemas.openxmlformats.org/officeDocument/2006/math">
                      <m:oMathParaPr>
                        <m:jc m:val="right"/>
                      </m:oMathParaPr>
                      <m:oMath xmlns:m="http://schemas.openxmlformats.org/officeDocument/2006/math">
                        <m:r>
                          <a:rPr lang="en-US" sz="8800" b="0" i="1" smtClean="0">
                            <a:latin typeface="Cambria Math" panose="02040503050406030204" pitchFamily="18" charset="0"/>
                          </a:rPr>
                          <m:t>→</m:t>
                        </m:r>
                      </m:oMath>
                    </m:oMathPara>
                  </a14:m>
                  <a:endParaRPr lang="en-US" sz="8800" b="0" dirty="0"/>
                </a:p>
                <a:p>
                  <a:pPr/>
                  <a14:m>
                    <m:oMathPara xmlns:m="http://schemas.openxmlformats.org/officeDocument/2006/math">
                      <m:oMathParaPr>
                        <m:jc m:val="right"/>
                      </m:oMathParaPr>
                      <m:oMath xmlns:m="http://schemas.openxmlformats.org/officeDocument/2006/math">
                        <m:r>
                          <a:rPr lang="en-US" sz="8800" b="0" i="1" smtClean="0">
                            <a:latin typeface="Cambria Math" panose="02040503050406030204" pitchFamily="18" charset="0"/>
                          </a:rPr>
                          <m:t>→</m:t>
                        </m:r>
                      </m:oMath>
                    </m:oMathPara>
                  </a14:m>
                  <a:endParaRPr lang="en-US" sz="8800" b="0" dirty="0"/>
                </a:p>
                <a:p>
                  <a:pPr/>
                  <a14:m>
                    <m:oMathPara xmlns:m="http://schemas.openxmlformats.org/officeDocument/2006/math">
                      <m:oMathParaPr>
                        <m:jc m:val="right"/>
                      </m:oMathParaPr>
                      <m:oMath xmlns:m="http://schemas.openxmlformats.org/officeDocument/2006/math">
                        <m:r>
                          <a:rPr lang="en-US" sz="8800" b="0" i="1" smtClean="0">
                            <a:latin typeface="Cambria Math" panose="02040503050406030204" pitchFamily="18" charset="0"/>
                          </a:rPr>
                          <m:t>→</m:t>
                        </m:r>
                      </m:oMath>
                    </m:oMathPara>
                  </a14:m>
                  <a:endParaRPr lang="en-CA" sz="8800" dirty="0"/>
                </a:p>
              </p:txBody>
            </p:sp>
          </mc:Choice>
          <mc:Fallback xmlns="">
            <p:sp>
              <p:nvSpPr>
                <p:cNvPr id="34" name="TextBox 33">
                  <a:extLst>
                    <a:ext uri="{FF2B5EF4-FFF2-40B4-BE49-F238E27FC236}">
                      <a16:creationId xmlns:a16="http://schemas.microsoft.com/office/drawing/2014/main" id="{CC1B5C1F-9070-464C-93F6-5B12A5BECA65}"/>
                    </a:ext>
                  </a:extLst>
                </p:cNvPr>
                <p:cNvSpPr txBox="1">
                  <a:spLocks noRot="1" noChangeAspect="1" noMove="1" noResize="1" noEditPoints="1" noAdjustHandles="1" noChangeArrowheads="1" noChangeShapeType="1" noTextEdit="1"/>
                </p:cNvSpPr>
                <p:nvPr/>
              </p:nvSpPr>
              <p:spPr>
                <a:xfrm>
                  <a:off x="5279924" y="88491"/>
                  <a:ext cx="1405719" cy="4154984"/>
                </a:xfrm>
                <a:prstGeom prst="rect">
                  <a:avLst/>
                </a:prstGeom>
                <a:blipFill>
                  <a:blip r:embed="rId5"/>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462735774"/>
      </p:ext>
    </p:extLst>
  </p:cSld>
  <p:clrMapOvr>
    <a:masterClrMapping/>
  </p:clrMapOvr>
  <mc:AlternateContent xmlns:mc="http://schemas.openxmlformats.org/markup-compatibility/2006" xmlns:p14="http://schemas.microsoft.com/office/powerpoint/2010/main">
    <mc:Choice Requires="p14">
      <p:transition spd="slow" p14:dur="2000" advTm="38138"/>
    </mc:Choice>
    <mc:Fallback xmlns="">
      <p:transition spd="slow" advTm="3813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025E-FDC4-44C4-A29E-43B05390AFA5}"/>
              </a:ext>
            </a:extLst>
          </p:cNvPr>
          <p:cNvSpPr>
            <a:spLocks noGrp="1"/>
          </p:cNvSpPr>
          <p:nvPr>
            <p:ph type="title"/>
          </p:nvPr>
        </p:nvSpPr>
        <p:spPr>
          <a:xfrm>
            <a:off x="0" y="0"/>
            <a:ext cx="10515600" cy="1325563"/>
          </a:xfrm>
        </p:spPr>
        <p:txBody>
          <a:bodyPr>
            <a:normAutofit/>
          </a:bodyPr>
          <a:lstStyle/>
          <a:p>
            <a:r>
              <a:rPr lang="en-US" sz="5400" dirty="0"/>
              <a:t>Polynomials are like Integers: </a:t>
            </a:r>
            <a:r>
              <a:rPr lang="en-US" sz="5400" dirty="0">
                <a:solidFill>
                  <a:srgbClr val="FF0000"/>
                </a:solidFill>
              </a:rPr>
              <a:t>Division</a:t>
            </a:r>
            <a:endParaRPr lang="en-CA" sz="5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D1AC2-099B-44A6-B5BF-9DD5E610F62F}"/>
                  </a:ext>
                </a:extLst>
              </p:cNvPr>
              <p:cNvSpPr>
                <a:spLocks noGrp="1"/>
              </p:cNvSpPr>
              <p:nvPr>
                <p:ph idx="1"/>
              </p:nvPr>
            </p:nvSpPr>
            <p:spPr>
              <a:xfrm>
                <a:off x="217772" y="1296236"/>
                <a:ext cx="3863340" cy="2304214"/>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17÷</m:t>
                      </m:r>
                      <m:r>
                        <a:rPr lang="en-US" sz="6000" b="0" i="1" smtClean="0">
                          <a:solidFill>
                            <a:srgbClr val="0070C0"/>
                          </a:solidFill>
                          <a:latin typeface="Cambria Math" panose="02040503050406030204" pitchFamily="18" charset="0"/>
                        </a:rPr>
                        <m:t>5</m:t>
                      </m:r>
                    </m:oMath>
                  </m:oMathPara>
                </a14:m>
                <a:endParaRPr lang="en-US" sz="6000" b="0" i="1" dirty="0">
                  <a:latin typeface="Cambria Math" panose="02040503050406030204" pitchFamily="18" charset="0"/>
                </a:endParaRPr>
              </a:p>
              <a:p>
                <a:pPr marL="0" indent="0">
                  <a:buNone/>
                </a:pPr>
                <a:endParaRPr lang="en-US" sz="4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17=</m:t>
                      </m:r>
                      <m:r>
                        <a:rPr lang="en-US" sz="4800" b="0" i="1" smtClean="0">
                          <a:solidFill>
                            <a:srgbClr val="0070C0"/>
                          </a:solidFill>
                          <a:latin typeface="Cambria Math" panose="02040503050406030204" pitchFamily="18" charset="0"/>
                        </a:rPr>
                        <m:t>5</m:t>
                      </m:r>
                      <m:r>
                        <a:rPr lang="en-US" sz="4800" b="0" i="1" smtClean="0">
                          <a:latin typeface="Cambria Math" panose="02040503050406030204" pitchFamily="18" charset="0"/>
                        </a:rPr>
                        <m:t>⋅</m:t>
                      </m:r>
                      <m:r>
                        <a:rPr lang="en-US" sz="4800" b="0" i="1" smtClean="0">
                          <a:solidFill>
                            <a:srgbClr val="00B050"/>
                          </a:solidFill>
                          <a:latin typeface="Cambria Math" panose="02040503050406030204" pitchFamily="18" charset="0"/>
                        </a:rPr>
                        <m:t>3</m:t>
                      </m:r>
                      <m:r>
                        <a:rPr lang="en-US" sz="4800" b="0" i="1" smtClean="0">
                          <a:latin typeface="Cambria Math" panose="02040503050406030204" pitchFamily="18" charset="0"/>
                        </a:rPr>
                        <m:t>+</m:t>
                      </m:r>
                      <m:r>
                        <a:rPr lang="en-US" sz="4800" b="0" i="1" smtClean="0">
                          <a:solidFill>
                            <a:srgbClr val="FF0000"/>
                          </a:solidFill>
                          <a:latin typeface="Cambria Math" panose="02040503050406030204" pitchFamily="18" charset="0"/>
                        </a:rPr>
                        <m:t>2</m:t>
                      </m:r>
                    </m:oMath>
                  </m:oMathPara>
                </a14:m>
                <a:endParaRPr lang="en-CA" sz="4800" dirty="0"/>
              </a:p>
            </p:txBody>
          </p:sp>
        </mc:Choice>
        <mc:Fallback xmlns="">
          <p:sp>
            <p:nvSpPr>
              <p:cNvPr id="3" name="Content Placeholder 2">
                <a:extLst>
                  <a:ext uri="{FF2B5EF4-FFF2-40B4-BE49-F238E27FC236}">
                    <a16:creationId xmlns:a16="http://schemas.microsoft.com/office/drawing/2014/main" id="{FC9D1AC2-099B-44A6-B5BF-9DD5E610F62F}"/>
                  </a:ext>
                </a:extLst>
              </p:cNvPr>
              <p:cNvSpPr>
                <a:spLocks noGrp="1" noRot="1" noChangeAspect="1" noMove="1" noResize="1" noEditPoints="1" noAdjustHandles="1" noChangeArrowheads="1" noChangeShapeType="1" noTextEdit="1"/>
              </p:cNvSpPr>
              <p:nvPr>
                <p:ph idx="1"/>
              </p:nvPr>
            </p:nvSpPr>
            <p:spPr>
              <a:xfrm>
                <a:off x="217772" y="1296236"/>
                <a:ext cx="3863340" cy="2304214"/>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063AE2-8853-4EAB-A952-CD5534A83DE4}"/>
                  </a:ext>
                </a:extLst>
              </p:cNvPr>
              <p:cNvSpPr txBox="1">
                <a:spLocks/>
              </p:cNvSpPr>
              <p:nvPr/>
            </p:nvSpPr>
            <p:spPr>
              <a:xfrm>
                <a:off x="1" y="4179804"/>
                <a:ext cx="12192000" cy="267819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3</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+1)÷</m:t>
                      </m:r>
                      <m:r>
                        <a:rPr lang="en-US" sz="5400" b="0" i="1" smtClean="0">
                          <a:solidFill>
                            <a:srgbClr val="0070C0"/>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rgbClr val="0070C0"/>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+1)</m:t>
                      </m:r>
                    </m:oMath>
                  </m:oMathPara>
                </a14:m>
                <a:endParaRPr lang="en-US" sz="5400" i="1" dirty="0">
                  <a:latin typeface="Cambria Math" panose="02040503050406030204" pitchFamily="18" charset="0"/>
                </a:endParaRPr>
              </a:p>
              <a:p>
                <a:pPr marL="0" indent="0">
                  <a:buNone/>
                </a:pPr>
                <a:endParaRPr lang="en-US" sz="5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5400" b="0" i="1" smtClean="0">
                              <a:latin typeface="Cambria Math" panose="02040503050406030204" pitchFamily="18" charset="0"/>
                            </a:rPr>
                          </m:ctrlPr>
                        </m:dPr>
                        <m:e>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3</m:t>
                              </m:r>
                            </m:sup>
                          </m:sSup>
                          <m:r>
                            <a:rPr lang="en-US" sz="5400" b="0" i="1" smtClean="0">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+1</m:t>
                          </m:r>
                        </m:e>
                      </m:d>
                      <m:r>
                        <a:rPr lang="en-US" sz="5400" b="0" i="1" smtClean="0">
                          <a:latin typeface="Cambria Math" panose="02040503050406030204" pitchFamily="18" charset="0"/>
                        </a:rPr>
                        <m:t>=</m:t>
                      </m:r>
                      <m:d>
                        <m:dPr>
                          <m:ctrlPr>
                            <a:rPr lang="en-US" sz="5400" b="0" i="1" smtClean="0">
                              <a:solidFill>
                                <a:srgbClr val="0070C0"/>
                              </a:solidFill>
                              <a:latin typeface="Cambria Math" panose="02040503050406030204" pitchFamily="18" charset="0"/>
                            </a:rPr>
                          </m:ctrlPr>
                        </m:dPr>
                        <m:e>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solidFill>
                                    <a:srgbClr val="0070C0"/>
                                  </a:solidFill>
                                  <a:latin typeface="Cambria Math" panose="02040503050406030204" pitchFamily="18" charset="0"/>
                                </a:rPr>
                                <m:t>2</m:t>
                              </m:r>
                            </m:sup>
                          </m:sSup>
                          <m:r>
                            <a:rPr lang="en-US" sz="5400" b="0" i="1" smtClean="0">
                              <a:solidFill>
                                <a:srgbClr val="0070C0"/>
                              </a:solidFill>
                              <a:latin typeface="Cambria Math" panose="02040503050406030204" pitchFamily="18" charset="0"/>
                            </a:rPr>
                            <m:t>+1</m:t>
                          </m:r>
                        </m:e>
                      </m:d>
                      <m:r>
                        <a:rPr lang="en-US" sz="5400" b="0" i="1" smtClean="0">
                          <a:solidFill>
                            <a:schemeClr val="tx1"/>
                          </a:solidFill>
                          <a:latin typeface="Cambria Math" panose="02040503050406030204" pitchFamily="18" charset="0"/>
                        </a:rPr>
                        <m:t>⋅</m:t>
                      </m:r>
                      <m:r>
                        <a:rPr lang="en-US" sz="5400" b="0" i="1" smtClean="0">
                          <a:solidFill>
                            <a:srgbClr val="00B050"/>
                          </a:solidFill>
                          <a:latin typeface="Cambria Math" panose="02040503050406030204" pitchFamily="18" charset="0"/>
                        </a:rPr>
                        <m:t>(</m:t>
                      </m:r>
                      <m:r>
                        <a:rPr lang="en-US" sz="5400" b="0" i="1" smtClean="0">
                          <a:solidFill>
                            <a:srgbClr val="00B050"/>
                          </a:solidFill>
                          <a:latin typeface="Cambria Math" panose="02040503050406030204" pitchFamily="18" charset="0"/>
                        </a:rPr>
                        <m:t>𝑥</m:t>
                      </m:r>
                      <m:r>
                        <a:rPr lang="en-US" sz="5400" b="0" i="1" smtClean="0">
                          <a:solidFill>
                            <a:srgbClr val="00B050"/>
                          </a:solidFill>
                          <a:latin typeface="Cambria Math" panose="02040503050406030204" pitchFamily="18" charset="0"/>
                        </a:rPr>
                        <m:t>+1)+(−</m:t>
                      </m:r>
                      <m:r>
                        <a:rPr lang="en-US" sz="5400" b="0" i="1" smtClean="0">
                          <a:solidFill>
                            <a:srgbClr val="FF0000"/>
                          </a:solidFill>
                          <a:latin typeface="Cambria Math" panose="02040503050406030204" pitchFamily="18" charset="0"/>
                        </a:rPr>
                        <m:t>𝑥</m:t>
                      </m:r>
                      <m:r>
                        <a:rPr lang="en-US" sz="5400" b="0" i="1" smtClean="0">
                          <a:solidFill>
                            <a:srgbClr val="FF0000"/>
                          </a:solidFill>
                          <a:latin typeface="Cambria Math" panose="02040503050406030204" pitchFamily="18" charset="0"/>
                        </a:rPr>
                        <m:t>)</m:t>
                      </m:r>
                    </m:oMath>
                  </m:oMathPara>
                </a14:m>
                <a:endParaRPr lang="en-CA" sz="5400" dirty="0"/>
              </a:p>
            </p:txBody>
          </p:sp>
        </mc:Choice>
        <mc:Fallback xmlns="">
          <p:sp>
            <p:nvSpPr>
              <p:cNvPr id="5" name="Content Placeholder 2">
                <a:extLst>
                  <a:ext uri="{FF2B5EF4-FFF2-40B4-BE49-F238E27FC236}">
                    <a16:creationId xmlns:a16="http://schemas.microsoft.com/office/drawing/2014/main" id="{87063AE2-8853-4EAB-A952-CD5534A83DE4}"/>
                  </a:ext>
                </a:extLst>
              </p:cNvPr>
              <p:cNvSpPr txBox="1">
                <a:spLocks noRot="1" noChangeAspect="1" noMove="1" noResize="1" noEditPoints="1" noAdjustHandles="1" noChangeArrowheads="1" noChangeShapeType="1" noTextEdit="1"/>
              </p:cNvSpPr>
              <p:nvPr/>
            </p:nvSpPr>
            <p:spPr>
              <a:xfrm>
                <a:off x="1" y="4179804"/>
                <a:ext cx="12192000" cy="2678196"/>
              </a:xfrm>
              <a:prstGeom prst="rect">
                <a:avLst/>
              </a:prstGeom>
              <a:blipFill>
                <a:blip r:embed="rId11"/>
                <a:stretch>
                  <a:fillRect/>
                </a:stretch>
              </a:blipFill>
            </p:spPr>
            <p:txBody>
              <a:bodyPr/>
              <a:lstStyle/>
              <a:p>
                <a:r>
                  <a:rPr lang="en-CA">
                    <a:noFill/>
                  </a:rPr>
                  <a:t> </a:t>
                </a:r>
              </a:p>
            </p:txBody>
          </p:sp>
        </mc:Fallback>
      </mc:AlternateContent>
      <p:sp>
        <p:nvSpPr>
          <p:cNvPr id="4" name="L-Shape 3">
            <a:extLst>
              <a:ext uri="{FF2B5EF4-FFF2-40B4-BE49-F238E27FC236}">
                <a16:creationId xmlns:a16="http://schemas.microsoft.com/office/drawing/2014/main" id="{A0223F00-4240-4C3B-BD92-0DA4DADC134D}"/>
              </a:ext>
            </a:extLst>
          </p:cNvPr>
          <p:cNvSpPr/>
          <p:nvPr/>
        </p:nvSpPr>
        <p:spPr>
          <a:xfrm flipH="1">
            <a:off x="192504" y="1034715"/>
            <a:ext cx="4138863" cy="2695074"/>
          </a:xfrm>
          <a:prstGeom prst="corner">
            <a:avLst>
              <a:gd name="adj1" fmla="val 1722"/>
              <a:gd name="adj2" fmla="val 1721"/>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38680D8-2A8E-4D5C-805C-A07C68E556F8}"/>
                  </a:ext>
                </a:extLst>
              </p:cNvPr>
              <p:cNvSpPr txBox="1">
                <a:spLocks/>
              </p:cNvSpPr>
              <p:nvPr/>
            </p:nvSpPr>
            <p:spPr>
              <a:xfrm>
                <a:off x="5151722" y="1714500"/>
                <a:ext cx="6278278" cy="1181100"/>
              </a:xfrm>
              <a:prstGeom prst="rect">
                <a:avLst/>
              </a:prstGeom>
              <a:ln w="76200">
                <a:solidFill>
                  <a:schemeClr val="tx1"/>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𝑎</m:t>
                      </m:r>
                      <m:r>
                        <a:rPr lang="en-US" sz="8000" i="1" smtClean="0">
                          <a:latin typeface="Cambria Math" panose="02040503050406030204" pitchFamily="18" charset="0"/>
                        </a:rPr>
                        <m:t>=</m:t>
                      </m:r>
                      <m:r>
                        <a:rPr lang="en-US" sz="8000" b="0" i="1" smtClean="0">
                          <a:solidFill>
                            <a:srgbClr val="0070C0"/>
                          </a:solidFill>
                          <a:latin typeface="Cambria Math" panose="02040503050406030204" pitchFamily="18" charset="0"/>
                        </a:rPr>
                        <m:t>𝑏</m:t>
                      </m:r>
                      <m:r>
                        <a:rPr lang="en-US" sz="8000" i="1" smtClean="0">
                          <a:latin typeface="Cambria Math" panose="02040503050406030204" pitchFamily="18" charset="0"/>
                        </a:rPr>
                        <m:t>⋅</m:t>
                      </m:r>
                      <m:r>
                        <a:rPr lang="en-US" sz="8000" b="0" i="1" smtClean="0">
                          <a:solidFill>
                            <a:srgbClr val="00B050"/>
                          </a:solidFill>
                          <a:latin typeface="Cambria Math" panose="02040503050406030204" pitchFamily="18" charset="0"/>
                        </a:rPr>
                        <m:t>𝑞</m:t>
                      </m:r>
                      <m:r>
                        <a:rPr lang="en-US" sz="8000" i="1" smtClean="0">
                          <a:latin typeface="Cambria Math" panose="02040503050406030204" pitchFamily="18" charset="0"/>
                        </a:rPr>
                        <m:t>+</m:t>
                      </m:r>
                      <m:r>
                        <a:rPr lang="en-US" sz="8000" b="0" i="1" smtClean="0">
                          <a:solidFill>
                            <a:srgbClr val="FF0000"/>
                          </a:solidFill>
                          <a:latin typeface="Cambria Math" panose="02040503050406030204" pitchFamily="18" charset="0"/>
                        </a:rPr>
                        <m:t>𝑟</m:t>
                      </m:r>
                    </m:oMath>
                  </m:oMathPara>
                </a14:m>
                <a:endParaRPr lang="en-CA" sz="8000" dirty="0"/>
              </a:p>
            </p:txBody>
          </p:sp>
        </mc:Choice>
        <mc:Fallback xmlns="">
          <p:sp>
            <p:nvSpPr>
              <p:cNvPr id="6" name="Content Placeholder 2">
                <a:extLst>
                  <a:ext uri="{FF2B5EF4-FFF2-40B4-BE49-F238E27FC236}">
                    <a16:creationId xmlns:a16="http://schemas.microsoft.com/office/drawing/2014/main" id="{238680D8-2A8E-4D5C-805C-A07C68E556F8}"/>
                  </a:ext>
                </a:extLst>
              </p:cNvPr>
              <p:cNvSpPr txBox="1">
                <a:spLocks noRot="1" noChangeAspect="1" noMove="1" noResize="1" noEditPoints="1" noAdjustHandles="1" noChangeArrowheads="1" noChangeShapeType="1" noTextEdit="1"/>
              </p:cNvSpPr>
              <p:nvPr/>
            </p:nvSpPr>
            <p:spPr>
              <a:xfrm>
                <a:off x="5151722" y="1714500"/>
                <a:ext cx="6278278" cy="1181100"/>
              </a:xfrm>
              <a:prstGeom prst="rect">
                <a:avLst/>
              </a:prstGeom>
              <a:blipFill>
                <a:blip r:embed="rId7"/>
                <a:stretch>
                  <a:fillRect/>
                </a:stretch>
              </a:blipFill>
              <a:ln w="762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7" name="Ink 6">
                <a:extLst>
                  <a:ext uri="{FF2B5EF4-FFF2-40B4-BE49-F238E27FC236}">
                    <a16:creationId xmlns:a16="http://schemas.microsoft.com/office/drawing/2014/main" id="{C0DA0828-2C07-4DCF-B6B5-7BD98165028D}"/>
                  </a:ext>
                </a:extLst>
              </p14:cNvPr>
              <p14:cNvContentPartPr/>
              <p14:nvPr>
                <p:extLst>
                  <p:ext uri="{42D2F446-02D8-4167-A562-619A0277C38B}">
                    <p15:isNarration xmlns:p15="http://schemas.microsoft.com/office/powerpoint/2012/main" val="1"/>
                  </p:ext>
                </p:extLst>
              </p14:nvPr>
            </p14:nvContentPartPr>
            <p14:xfrm>
              <a:off x="2396520" y="949680"/>
              <a:ext cx="9430920" cy="5585040"/>
            </p14:xfrm>
          </p:contentPart>
        </mc:Choice>
        <mc:Fallback xmlns="">
          <p:pic>
            <p:nvPicPr>
              <p:cNvPr id="7" name="Ink 6">
                <a:extLst>
                  <a:ext uri="{FF2B5EF4-FFF2-40B4-BE49-F238E27FC236}">
                    <a16:creationId xmlns:a16="http://schemas.microsoft.com/office/drawing/2014/main" id="{C0DA0828-2C07-4DCF-B6B5-7BD98165028D}"/>
                  </a:ext>
                </a:extLst>
              </p:cNvPr>
              <p:cNvPicPr>
                <a:picLocks noGrp="1" noRot="1" noChangeAspect="1" noMove="1" noResize="1" noEditPoints="1" noAdjustHandles="1" noChangeArrowheads="1" noChangeShapeType="1"/>
              </p:cNvPicPr>
              <p:nvPr/>
            </p:nvPicPr>
            <p:blipFill>
              <a:blip r:embed="rId13"/>
              <a:stretch>
                <a:fillRect/>
              </a:stretch>
            </p:blipFill>
            <p:spPr>
              <a:xfrm>
                <a:off x="2387160" y="940320"/>
                <a:ext cx="9449640" cy="5603760"/>
              </a:xfrm>
              <a:prstGeom prst="rect">
                <a:avLst/>
              </a:prstGeom>
            </p:spPr>
          </p:pic>
        </mc:Fallback>
      </mc:AlternateContent>
    </p:spTree>
    <p:custDataLst>
      <p:tags r:id="rId1"/>
    </p:custDataLst>
    <p:extLst>
      <p:ext uri="{BB962C8B-B14F-4D97-AF65-F5344CB8AC3E}">
        <p14:creationId xmlns:p14="http://schemas.microsoft.com/office/powerpoint/2010/main" val="2866470363"/>
      </p:ext>
    </p:extLst>
  </p:cSld>
  <p:clrMapOvr>
    <a:masterClrMapping/>
  </p:clrMapOvr>
  <mc:AlternateContent xmlns:mc="http://schemas.openxmlformats.org/markup-compatibility/2006" xmlns:p14="http://schemas.microsoft.com/office/powerpoint/2010/main">
    <mc:Choice Requires="p14">
      <p:transition spd="slow" p14:dur="2000" advTm="142528"/>
    </mc:Choice>
    <mc:Fallback xmlns="">
      <p:transition spd="slow" advTm="142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BE991D-6F51-45F6-9C35-EBC16825185C}"/>
                  </a:ext>
                </a:extLst>
              </p:cNvPr>
              <p:cNvSpPr/>
              <p:nvPr/>
            </p:nvSpPr>
            <p:spPr>
              <a:xfrm>
                <a:off x="2251190" y="910033"/>
                <a:ext cx="1937353" cy="1015663"/>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r>
                        <a:rPr lang="en-US" sz="6000" b="0" i="1" smtClean="0">
                          <a:solidFill>
                            <a:schemeClr val="tx1"/>
                          </a:solidFill>
                          <a:latin typeface="Cambria Math" panose="02040503050406030204" pitchFamily="18" charset="0"/>
                        </a:rPr>
                        <m:t>5625</m:t>
                      </m:r>
                    </m:oMath>
                  </m:oMathPara>
                </a14:m>
                <a:endParaRPr lang="en-US" sz="60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ABE991D-6F51-45F6-9C35-EBC16825185C}"/>
                  </a:ext>
                </a:extLst>
              </p:cNvPr>
              <p:cNvSpPr>
                <a:spLocks noRot="1" noChangeAspect="1" noMove="1" noResize="1" noEditPoints="1" noAdjustHandles="1" noChangeArrowheads="1" noChangeShapeType="1" noTextEdit="1"/>
              </p:cNvSpPr>
              <p:nvPr/>
            </p:nvSpPr>
            <p:spPr>
              <a:xfrm>
                <a:off x="2251190" y="910033"/>
                <a:ext cx="1937353"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F8B3AEBD-B7E3-4551-841F-2292CBD7FA51}"/>
                  </a:ext>
                </a:extLst>
              </p:cNvPr>
              <p:cNvSpPr txBox="1">
                <a:spLocks/>
              </p:cNvSpPr>
              <p:nvPr/>
            </p:nvSpPr>
            <p:spPr>
              <a:xfrm>
                <a:off x="0" y="1098550"/>
                <a:ext cx="1988820"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r>
                        <a:rPr lang="en-US" sz="6000" b="0" i="1" smtClean="0">
                          <a:solidFill>
                            <a:srgbClr val="0070C0"/>
                          </a:solidFill>
                          <a:latin typeface="Cambria Math" panose="02040503050406030204" pitchFamily="18" charset="0"/>
                        </a:rPr>
                        <m:t>11</m:t>
                      </m:r>
                    </m:oMath>
                  </m:oMathPara>
                </a14:m>
                <a:endParaRPr lang="en-CA" sz="6000" dirty="0"/>
              </a:p>
            </p:txBody>
          </p:sp>
        </mc:Choice>
        <mc:Fallback xmlns="">
          <p:sp>
            <p:nvSpPr>
              <p:cNvPr id="18" name="Title 1">
                <a:extLst>
                  <a:ext uri="{FF2B5EF4-FFF2-40B4-BE49-F238E27FC236}">
                    <a16:creationId xmlns:a16="http://schemas.microsoft.com/office/drawing/2014/main" id="{F8B3AEBD-B7E3-4551-841F-2292CBD7FA51}"/>
                  </a:ext>
                </a:extLst>
              </p:cNvPr>
              <p:cNvSpPr txBox="1">
                <a:spLocks noRot="1" noChangeAspect="1" noMove="1" noResize="1" noEditPoints="1" noAdjustHandles="1" noChangeArrowheads="1" noChangeShapeType="1" noTextEdit="1"/>
              </p:cNvSpPr>
              <p:nvPr/>
            </p:nvSpPr>
            <p:spPr>
              <a:xfrm>
                <a:off x="0" y="1098550"/>
                <a:ext cx="1988820" cy="723220"/>
              </a:xfrm>
              <a:prstGeom prst="rect">
                <a:avLst/>
              </a:prstGeom>
              <a:blipFill>
                <a:blip r:embed="rId5"/>
                <a:stretch>
                  <a:fillRect/>
                </a:stretch>
              </a:blipFill>
            </p:spPr>
            <p:txBody>
              <a:bodyPr/>
              <a:lstStyle/>
              <a:p>
                <a:r>
                  <a:rPr lang="en-CA">
                    <a:noFill/>
                  </a:rPr>
                  <a:t> </a:t>
                </a:r>
              </a:p>
            </p:txBody>
          </p:sp>
        </mc:Fallback>
      </mc:AlternateContent>
      <p:sp>
        <p:nvSpPr>
          <p:cNvPr id="5" name="L-Shape 4">
            <a:extLst>
              <a:ext uri="{FF2B5EF4-FFF2-40B4-BE49-F238E27FC236}">
                <a16:creationId xmlns:a16="http://schemas.microsoft.com/office/drawing/2014/main" id="{D66879CB-ADC4-44FD-BC82-4BDF74123456}"/>
              </a:ext>
            </a:extLst>
          </p:cNvPr>
          <p:cNvSpPr/>
          <p:nvPr/>
        </p:nvSpPr>
        <p:spPr>
          <a:xfrm flipV="1">
            <a:off x="2030186" y="851802"/>
            <a:ext cx="2276343"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6524285-A4F7-47C4-9367-9DEF886A06C9}"/>
                  </a:ext>
                </a:extLst>
              </p:cNvPr>
              <p:cNvSpPr/>
              <p:nvPr/>
            </p:nvSpPr>
            <p:spPr>
              <a:xfrm>
                <a:off x="176981" y="5751889"/>
                <a:ext cx="7079226" cy="1015663"/>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5625</m:t>
                      </m:r>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11</m:t>
                      </m:r>
                      <m:r>
                        <a:rPr lang="en-US" sz="6000" b="0" i="1" smtClean="0">
                          <a:solidFill>
                            <a:schemeClr val="tx1"/>
                          </a:solidFill>
                          <a:latin typeface="Cambria Math" panose="02040503050406030204" pitchFamily="18" charset="0"/>
                        </a:rPr>
                        <m:t>⋅</m:t>
                      </m:r>
                      <m:r>
                        <a:rPr lang="en-US" sz="6000" b="0" i="1" smtClean="0">
                          <a:solidFill>
                            <a:srgbClr val="00B050"/>
                          </a:solidFill>
                          <a:latin typeface="Cambria Math" panose="02040503050406030204" pitchFamily="18" charset="0"/>
                        </a:rPr>
                        <m:t>511</m:t>
                      </m:r>
                      <m:r>
                        <a:rPr lang="en-US" sz="6000" b="0" i="1" smtClean="0">
                          <a:solidFill>
                            <a:schemeClr val="tx1"/>
                          </a:solidFill>
                          <a:latin typeface="Cambria Math" panose="02040503050406030204" pitchFamily="18" charset="0"/>
                        </a:rPr>
                        <m:t>+</m:t>
                      </m:r>
                      <m:r>
                        <a:rPr lang="en-US" sz="6000" b="0" i="1" smtClean="0">
                          <a:solidFill>
                            <a:srgbClr val="FF0000"/>
                          </a:solidFill>
                          <a:latin typeface="Cambria Math" panose="02040503050406030204" pitchFamily="18" charset="0"/>
                        </a:rPr>
                        <m:t>4</m:t>
                      </m:r>
                    </m:oMath>
                  </m:oMathPara>
                </a14:m>
                <a:endParaRPr lang="en-US" sz="6000" b="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36524285-A4F7-47C4-9367-9DEF886A06C9}"/>
                  </a:ext>
                </a:extLst>
              </p:cNvPr>
              <p:cNvSpPr>
                <a:spLocks noRot="1" noChangeAspect="1" noMove="1" noResize="1" noEditPoints="1" noAdjustHandles="1" noChangeArrowheads="1" noChangeShapeType="1" noTextEdit="1"/>
              </p:cNvSpPr>
              <p:nvPr/>
            </p:nvSpPr>
            <p:spPr>
              <a:xfrm>
                <a:off x="176981" y="5751889"/>
                <a:ext cx="7079226"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98DD8460-7AC4-4542-AAC7-957908DF76DD}"/>
                  </a:ext>
                </a:extLst>
              </p14:cNvPr>
              <p14:cNvContentPartPr/>
              <p14:nvPr>
                <p:extLst>
                  <p:ext uri="{42D2F446-02D8-4167-A562-619A0277C38B}">
                    <p15:isNarration xmlns:p15="http://schemas.microsoft.com/office/powerpoint/2012/main" val="1"/>
                  </p:ext>
                </p:extLst>
              </p14:nvPr>
            </p14:nvContentPartPr>
            <p14:xfrm>
              <a:off x="132840" y="353880"/>
              <a:ext cx="11647440" cy="6458040"/>
            </p14:xfrm>
          </p:contentPart>
        </mc:Choice>
        <mc:Fallback xmlns="">
          <p:pic>
            <p:nvPicPr>
              <p:cNvPr id="3" name="Ink 2">
                <a:extLst>
                  <a:ext uri="{FF2B5EF4-FFF2-40B4-BE49-F238E27FC236}">
                    <a16:creationId xmlns:a16="http://schemas.microsoft.com/office/drawing/2014/main" id="{98DD8460-7AC4-4542-AAC7-957908DF76DD}"/>
                  </a:ext>
                </a:extLst>
              </p:cNvPr>
              <p:cNvPicPr>
                <a:picLocks noGrp="1" noRot="1" noChangeAspect="1" noMove="1" noResize="1" noEditPoints="1" noAdjustHandles="1" noChangeArrowheads="1" noChangeShapeType="1"/>
              </p:cNvPicPr>
              <p:nvPr/>
            </p:nvPicPr>
            <p:blipFill>
              <a:blip r:embed="rId8"/>
              <a:stretch>
                <a:fillRect/>
              </a:stretch>
            </p:blipFill>
            <p:spPr>
              <a:xfrm>
                <a:off x="123480" y="344520"/>
                <a:ext cx="11666160" cy="6476760"/>
              </a:xfrm>
              <a:prstGeom prst="rect">
                <a:avLst/>
              </a:prstGeom>
            </p:spPr>
          </p:pic>
        </mc:Fallback>
      </mc:AlternateContent>
    </p:spTree>
    <p:custDataLst>
      <p:tags r:id="rId1"/>
    </p:custDataLst>
    <p:extLst>
      <p:ext uri="{BB962C8B-B14F-4D97-AF65-F5344CB8AC3E}">
        <p14:creationId xmlns:p14="http://schemas.microsoft.com/office/powerpoint/2010/main" val="748955896"/>
      </p:ext>
    </p:extLst>
  </p:cSld>
  <p:clrMapOvr>
    <a:masterClrMapping/>
  </p:clrMapOvr>
  <mc:AlternateContent xmlns:mc="http://schemas.openxmlformats.org/markup-compatibility/2006" xmlns:p14="http://schemas.microsoft.com/office/powerpoint/2010/main">
    <mc:Choice Requires="p14">
      <p:transition spd="slow" p14:dur="2000" advTm="160894"/>
    </mc:Choice>
    <mc:Fallback xmlns="">
      <p:transition spd="slow" advTm="160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BE991D-6F51-45F6-9C35-EBC16825185C}"/>
                  </a:ext>
                </a:extLst>
              </p:cNvPr>
              <p:cNvSpPr/>
              <p:nvPr/>
            </p:nvSpPr>
            <p:spPr>
              <a:xfrm>
                <a:off x="2280686" y="998523"/>
                <a:ext cx="6817594" cy="839397"/>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4</m:t>
                          </m:r>
                        </m:sup>
                      </m:sSup>
                      <m:r>
                        <a:rPr lang="en-US" sz="4800" b="0" i="1" smtClean="0">
                          <a:solidFill>
                            <a:schemeClr val="tx1"/>
                          </a:solidFill>
                          <a:latin typeface="Cambria Math" panose="02040503050406030204" pitchFamily="18" charset="0"/>
                        </a:rPr>
                        <m:t>      +</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     +1</m:t>
                      </m:r>
                    </m:oMath>
                  </m:oMathPara>
                </a14:m>
                <a:endParaRPr lang="en-US" sz="4800" b="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4ABE991D-6F51-45F6-9C35-EBC16825185C}"/>
                  </a:ext>
                </a:extLst>
              </p:cNvPr>
              <p:cNvSpPr>
                <a:spLocks noRot="1" noChangeAspect="1" noMove="1" noResize="1" noEditPoints="1" noAdjustHandles="1" noChangeArrowheads="1" noChangeShapeType="1" noTextEdit="1"/>
              </p:cNvSpPr>
              <p:nvPr/>
            </p:nvSpPr>
            <p:spPr>
              <a:xfrm>
                <a:off x="2280686" y="998523"/>
                <a:ext cx="6817594" cy="839397"/>
              </a:xfrm>
              <a:prstGeom prst="rect">
                <a:avLst/>
              </a:prstGeom>
              <a:blipFill>
                <a:blip r:embed="rId3"/>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D6B67534-0AA2-40FF-B808-13B207AE62EA}"/>
              </a:ext>
            </a:extLst>
          </p:cNvPr>
          <p:cNvSpPr/>
          <p:nvPr/>
        </p:nvSpPr>
        <p:spPr>
          <a:xfrm>
            <a:off x="509686" y="-737731"/>
            <a:ext cx="4624343" cy="369332"/>
          </a:xfrm>
          <a:prstGeom prst="rect">
            <a:avLst/>
          </a:prstGeom>
        </p:spPr>
        <p:txBody>
          <a:bodyPr wrap="none">
            <a:spAutoFit/>
          </a:bodyPr>
          <a:lstStyle/>
          <a:p>
            <a:r>
              <a:rPr lang="en-CA" dirty="0">
                <a:hlinkClick r:id="rId4"/>
              </a:rPr>
              <a:t>https://en.wikipedia.org/wiki/Polynomial_code</a:t>
            </a:r>
            <a:endParaRPr lang="en-CA" dirty="0"/>
          </a:p>
        </p:txBody>
      </p:sp>
      <mc:AlternateContent xmlns:mc="http://schemas.openxmlformats.org/markup-compatibility/2006" xmlns:a14="http://schemas.microsoft.com/office/drawing/2010/main">
        <mc:Choice Requires="a14">
          <p:sp>
            <p:nvSpPr>
              <p:cNvPr id="18" name="Title 1">
                <a:extLst>
                  <a:ext uri="{FF2B5EF4-FFF2-40B4-BE49-F238E27FC236}">
                    <a16:creationId xmlns:a16="http://schemas.microsoft.com/office/drawing/2014/main" id="{F8B3AEBD-B7E3-4551-841F-2292CBD7FA51}"/>
                  </a:ext>
                </a:extLst>
              </p:cNvPr>
              <p:cNvSpPr txBox="1">
                <a:spLocks/>
              </p:cNvSpPr>
              <p:nvPr/>
            </p:nvSpPr>
            <p:spPr>
              <a:xfrm>
                <a:off x="0" y="1098550"/>
                <a:ext cx="1988820"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smtClean="0">
                              <a:solidFill>
                                <a:srgbClr val="0070C0"/>
                              </a:solidFill>
                              <a:latin typeface="Cambria Math" panose="02040503050406030204" pitchFamily="18" charset="0"/>
                            </a:rPr>
                            <m:t>𝑥</m:t>
                          </m:r>
                        </m:e>
                        <m:sup>
                          <m:r>
                            <a:rPr lang="en-US" sz="4800" b="0" i="1" smtClean="0">
                              <a:solidFill>
                                <a:srgbClr val="0070C0"/>
                              </a:solidFill>
                              <a:latin typeface="Cambria Math" panose="02040503050406030204" pitchFamily="18" charset="0"/>
                            </a:rPr>
                            <m:t>2</m:t>
                          </m:r>
                        </m:sup>
                      </m:sSup>
                      <m:r>
                        <a:rPr lang="en-US" sz="4800" i="1" smtClean="0">
                          <a:solidFill>
                            <a:srgbClr val="0070C0"/>
                          </a:solidFill>
                          <a:latin typeface="Cambria Math" panose="02040503050406030204" pitchFamily="18" charset="0"/>
                        </a:rPr>
                        <m:t>+1</m:t>
                      </m:r>
                    </m:oMath>
                  </m:oMathPara>
                </a14:m>
                <a:endParaRPr lang="en-CA" sz="4800" dirty="0"/>
              </a:p>
            </p:txBody>
          </p:sp>
        </mc:Choice>
        <mc:Fallback xmlns="">
          <p:sp>
            <p:nvSpPr>
              <p:cNvPr id="18" name="Title 1">
                <a:extLst>
                  <a:ext uri="{FF2B5EF4-FFF2-40B4-BE49-F238E27FC236}">
                    <a16:creationId xmlns:a16="http://schemas.microsoft.com/office/drawing/2014/main" id="{F8B3AEBD-B7E3-4551-841F-2292CBD7FA51}"/>
                  </a:ext>
                </a:extLst>
              </p:cNvPr>
              <p:cNvSpPr txBox="1">
                <a:spLocks noRot="1" noChangeAspect="1" noMove="1" noResize="1" noEditPoints="1" noAdjustHandles="1" noChangeArrowheads="1" noChangeShapeType="1" noTextEdit="1"/>
              </p:cNvSpPr>
              <p:nvPr/>
            </p:nvSpPr>
            <p:spPr>
              <a:xfrm>
                <a:off x="0" y="1098550"/>
                <a:ext cx="1988820" cy="723220"/>
              </a:xfrm>
              <a:prstGeom prst="rect">
                <a:avLst/>
              </a:prstGeom>
              <a:blipFill>
                <a:blip r:embed="rId5"/>
                <a:stretch>
                  <a:fillRect/>
                </a:stretch>
              </a:blipFill>
            </p:spPr>
            <p:txBody>
              <a:bodyPr/>
              <a:lstStyle/>
              <a:p>
                <a:r>
                  <a:rPr lang="en-CA">
                    <a:noFill/>
                  </a:rPr>
                  <a:t> </a:t>
                </a:r>
              </a:p>
            </p:txBody>
          </p:sp>
        </mc:Fallback>
      </mc:AlternateContent>
      <p:sp>
        <p:nvSpPr>
          <p:cNvPr id="5" name="L-Shape 4">
            <a:extLst>
              <a:ext uri="{FF2B5EF4-FFF2-40B4-BE49-F238E27FC236}">
                <a16:creationId xmlns:a16="http://schemas.microsoft.com/office/drawing/2014/main" id="{D66879CB-ADC4-44FD-BC82-4BDF74123456}"/>
              </a:ext>
            </a:extLst>
          </p:cNvPr>
          <p:cNvSpPr/>
          <p:nvPr/>
        </p:nvSpPr>
        <p:spPr>
          <a:xfrm flipV="1">
            <a:off x="2030186" y="851804"/>
            <a:ext cx="6496593"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6524285-A4F7-47C4-9367-9DEF886A06C9}"/>
                  </a:ext>
                </a:extLst>
              </p:cNvPr>
              <p:cNvSpPr/>
              <p:nvPr/>
            </p:nvSpPr>
            <p:spPr>
              <a:xfrm>
                <a:off x="0" y="5279939"/>
                <a:ext cx="12192000" cy="1578061"/>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4</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+1</m:t>
                      </m:r>
                    </m:oMath>
                  </m:oMathPara>
                </a14:m>
                <a:endParaRPr lang="en-US" sz="4800" b="0" i="1" dirty="0">
                  <a:solidFill>
                    <a:schemeClr val="tx1"/>
                  </a:solidFill>
                  <a:latin typeface="Cambria Math" panose="02040503050406030204" pitchFamily="18" charset="0"/>
                </a:endParaRPr>
              </a:p>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                  =</m:t>
                      </m:r>
                      <m:d>
                        <m:dPr>
                          <m:ctrlPr>
                            <a:rPr lang="en-US" sz="4800" b="0" i="1" smtClean="0">
                              <a:solidFill>
                                <a:srgbClr val="0070C0"/>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solidFill>
                                    <a:srgbClr val="0070C0"/>
                                  </a:solidFill>
                                  <a:latin typeface="Cambria Math" panose="02040503050406030204" pitchFamily="18" charset="0"/>
                                </a:rPr>
                                <m:t>2</m:t>
                              </m:r>
                            </m:sup>
                          </m:sSup>
                          <m:r>
                            <a:rPr lang="en-US" sz="4800" i="1">
                              <a:solidFill>
                                <a:srgbClr val="0070C0"/>
                              </a:solidFill>
                              <a:latin typeface="Cambria Math" panose="02040503050406030204" pitchFamily="18" charset="0"/>
                            </a:rPr>
                            <m:t>+1</m:t>
                          </m:r>
                        </m:e>
                      </m:d>
                      <m:r>
                        <a:rPr lang="en-US" sz="4800" b="0" i="1" smtClean="0">
                          <a:solidFill>
                            <a:schemeClr val="tx1"/>
                          </a:solidFill>
                          <a:latin typeface="Cambria Math" panose="02040503050406030204" pitchFamily="18" charset="0"/>
                        </a:rPr>
                        <m:t>⋅</m:t>
                      </m:r>
                      <m:d>
                        <m:dPr>
                          <m:ctrlPr>
                            <a:rPr lang="en-US" sz="4800" b="0" i="1" smtClean="0">
                              <a:solidFill>
                                <a:srgbClr val="00B050"/>
                              </a:solidFill>
                              <a:latin typeface="Cambria Math" panose="02040503050406030204" pitchFamily="18" charset="0"/>
                            </a:rPr>
                          </m:ctrlPr>
                        </m:dPr>
                        <m:e>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r>
                            <a:rPr lang="en-US" sz="4800" b="0" i="1" smtClean="0">
                              <a:solidFill>
                                <a:srgbClr val="00B050"/>
                              </a:solidFill>
                              <a:latin typeface="Cambria Math" panose="02040503050406030204" pitchFamily="18" charset="0"/>
                            </a:rPr>
                            <m:t>+</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2</m:t>
                              </m:r>
                            </m:sup>
                          </m:sSup>
                          <m:r>
                            <a:rPr lang="en-US" sz="4800" b="0" i="1" smtClean="0">
                              <a:solidFill>
                                <a:srgbClr val="00B050"/>
                              </a:solidFill>
                              <a:latin typeface="Cambria Math" panose="02040503050406030204" pitchFamily="18" charset="0"/>
                            </a:rPr>
                            <m:t>−</m:t>
                          </m:r>
                          <m:r>
                            <a:rPr lang="en-US" sz="4800" b="0" i="1" smtClean="0">
                              <a:solidFill>
                                <a:srgbClr val="00B050"/>
                              </a:solidFill>
                              <a:latin typeface="Cambria Math" panose="02040503050406030204" pitchFamily="18" charset="0"/>
                            </a:rPr>
                            <m:t>𝑥</m:t>
                          </m:r>
                        </m:e>
                      </m:d>
                      <m:r>
                        <a:rPr lang="en-US" sz="4800" b="0" i="1" smtClean="0">
                          <a:solidFill>
                            <a:schemeClr val="tx1"/>
                          </a:solidFill>
                          <a:latin typeface="Cambria Math" panose="02040503050406030204" pitchFamily="18" charset="0"/>
                        </a:rPr>
                        <m:t>+</m:t>
                      </m:r>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𝑥</m:t>
                      </m:r>
                      <m:r>
                        <a:rPr lang="en-US" sz="4800" b="0" i="1" smtClean="0">
                          <a:solidFill>
                            <a:srgbClr val="FF0000"/>
                          </a:solidFill>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36524285-A4F7-47C4-9367-9DEF886A06C9}"/>
                  </a:ext>
                </a:extLst>
              </p:cNvPr>
              <p:cNvSpPr>
                <a:spLocks noRot="1" noChangeAspect="1" noMove="1" noResize="1" noEditPoints="1" noAdjustHandles="1" noChangeArrowheads="1" noChangeShapeType="1" noTextEdit="1"/>
              </p:cNvSpPr>
              <p:nvPr/>
            </p:nvSpPr>
            <p:spPr>
              <a:xfrm>
                <a:off x="0" y="5279939"/>
                <a:ext cx="12192000" cy="157806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70F9C916-8D6B-4579-B346-C03FCD7C532D}"/>
                  </a:ext>
                </a:extLst>
              </p14:cNvPr>
              <p14:cNvContentPartPr/>
              <p14:nvPr>
                <p:extLst>
                  <p:ext uri="{42D2F446-02D8-4167-A562-619A0277C38B}">
                    <p15:isNarration xmlns:p15="http://schemas.microsoft.com/office/powerpoint/2012/main" val="1"/>
                  </p:ext>
                </p:extLst>
              </p14:nvPr>
            </p14:nvContentPartPr>
            <p14:xfrm>
              <a:off x="192600" y="10080"/>
              <a:ext cx="11748960" cy="6834240"/>
            </p14:xfrm>
          </p:contentPart>
        </mc:Choice>
        <mc:Fallback xmlns="">
          <p:pic>
            <p:nvPicPr>
              <p:cNvPr id="2" name="Ink 1">
                <a:extLst>
                  <a:ext uri="{FF2B5EF4-FFF2-40B4-BE49-F238E27FC236}">
                    <a16:creationId xmlns:a16="http://schemas.microsoft.com/office/drawing/2014/main" id="{70F9C916-8D6B-4579-B346-C03FCD7C532D}"/>
                  </a:ext>
                </a:extLst>
              </p:cNvPr>
              <p:cNvPicPr>
                <a:picLocks noGrp="1" noRot="1" noChangeAspect="1" noMove="1" noResize="1" noEditPoints="1" noAdjustHandles="1" noChangeArrowheads="1" noChangeShapeType="1"/>
              </p:cNvPicPr>
              <p:nvPr/>
            </p:nvPicPr>
            <p:blipFill>
              <a:blip r:embed="rId8"/>
              <a:stretch>
                <a:fillRect/>
              </a:stretch>
            </p:blipFill>
            <p:spPr>
              <a:xfrm>
                <a:off x="183240" y="720"/>
                <a:ext cx="11767680" cy="6852960"/>
              </a:xfrm>
              <a:prstGeom prst="rect">
                <a:avLst/>
              </a:prstGeom>
            </p:spPr>
          </p:pic>
        </mc:Fallback>
      </mc:AlternateContent>
    </p:spTree>
    <p:custDataLst>
      <p:tags r:id="rId1"/>
    </p:custDataLst>
    <p:extLst>
      <p:ext uri="{BB962C8B-B14F-4D97-AF65-F5344CB8AC3E}">
        <p14:creationId xmlns:p14="http://schemas.microsoft.com/office/powerpoint/2010/main" val="1624178266"/>
      </p:ext>
    </p:extLst>
  </p:cSld>
  <p:clrMapOvr>
    <a:masterClrMapping/>
  </p:clrMapOvr>
  <mc:AlternateContent xmlns:mc="http://schemas.openxmlformats.org/markup-compatibility/2006" xmlns:p14="http://schemas.microsoft.com/office/powerpoint/2010/main">
    <mc:Choice Requires="p14">
      <p:transition spd="slow" p14:dur="2000" advTm="175588"/>
    </mc:Choice>
    <mc:Fallback xmlns="">
      <p:transition spd="slow" advTm="175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025E-FDC4-44C4-A29E-43B05390AFA5}"/>
              </a:ext>
            </a:extLst>
          </p:cNvPr>
          <p:cNvSpPr>
            <a:spLocks noGrp="1"/>
          </p:cNvSpPr>
          <p:nvPr>
            <p:ph type="title"/>
          </p:nvPr>
        </p:nvSpPr>
        <p:spPr>
          <a:xfrm>
            <a:off x="0" y="0"/>
            <a:ext cx="12687300" cy="1325563"/>
          </a:xfrm>
        </p:spPr>
        <p:txBody>
          <a:bodyPr>
            <a:normAutofit/>
          </a:bodyPr>
          <a:lstStyle/>
          <a:p>
            <a:r>
              <a:rPr lang="en-US" sz="4800" dirty="0"/>
              <a:t>Polynomials are like Integers: </a:t>
            </a:r>
            <a:r>
              <a:rPr lang="en-US" sz="4800" dirty="0">
                <a:solidFill>
                  <a:srgbClr val="FF0000"/>
                </a:solidFill>
              </a:rPr>
              <a:t>Modular Arithmetic</a:t>
            </a:r>
            <a:endParaRPr lang="en-CA" sz="4800" dirty="0">
              <a:solidFill>
                <a:srgbClr val="FF0000"/>
              </a:solidFill>
            </a:endParaRPr>
          </a:p>
        </p:txBody>
      </p:sp>
      <p:pic>
        <p:nvPicPr>
          <p:cNvPr id="1026" name="Picture 2" descr="Image result for modular arithmetic clock wikipedia">
            <a:extLst>
              <a:ext uri="{FF2B5EF4-FFF2-40B4-BE49-F238E27FC236}">
                <a16:creationId xmlns:a16="http://schemas.microsoft.com/office/drawing/2014/main" id="{B9EFB0C9-0ED1-4B82-AD2B-1E82F72908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0" y="1485900"/>
            <a:ext cx="4800600" cy="4800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B1D292C-5B66-48C3-B9CE-4731379917DA}"/>
                  </a:ext>
                </a:extLst>
              </p:cNvPr>
              <p:cNvSpPr/>
              <p:nvPr/>
            </p:nvSpPr>
            <p:spPr>
              <a:xfrm>
                <a:off x="6204795" y="3570835"/>
                <a:ext cx="3286477" cy="1323439"/>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8000" b="0" i="1" smtClean="0">
                          <a:solidFill>
                            <a:schemeClr val="tx1"/>
                          </a:solidFill>
                          <a:latin typeface="Cambria Math" panose="02040503050406030204" pitchFamily="18" charset="0"/>
                        </a:rPr>
                        <m:t>ℤ</m:t>
                      </m:r>
                      <m:r>
                        <a:rPr lang="en-US" sz="8000" b="0" i="1" smtClean="0">
                          <a:solidFill>
                            <a:schemeClr val="tx1"/>
                          </a:solidFill>
                          <a:latin typeface="Cambria Math" panose="02040503050406030204" pitchFamily="18" charset="0"/>
                        </a:rPr>
                        <m:t>/12</m:t>
                      </m:r>
                      <m:r>
                        <a:rPr lang="en-US" sz="8000" b="0" i="1" smtClean="0">
                          <a:solidFill>
                            <a:schemeClr val="tx1"/>
                          </a:solidFill>
                          <a:latin typeface="Cambria Math" panose="02040503050406030204" pitchFamily="18" charset="0"/>
                        </a:rPr>
                        <m:t>ℤ</m:t>
                      </m:r>
                    </m:oMath>
                  </m:oMathPara>
                </a14:m>
                <a:endParaRPr lang="en-US" sz="8000" b="0" i="1" dirty="0">
                  <a:latin typeface="Cambria Math" panose="02040503050406030204" pitchFamily="18" charset="0"/>
                </a:endParaRPr>
              </a:p>
            </p:txBody>
          </p:sp>
        </mc:Choice>
        <mc:Fallback xmlns="">
          <p:sp>
            <p:nvSpPr>
              <p:cNvPr id="23" name="Rectangle 22">
                <a:extLst>
                  <a:ext uri="{FF2B5EF4-FFF2-40B4-BE49-F238E27FC236}">
                    <a16:creationId xmlns:a16="http://schemas.microsoft.com/office/drawing/2014/main" id="{BB1D292C-5B66-48C3-B9CE-4731379917DA}"/>
                  </a:ext>
                </a:extLst>
              </p:cNvPr>
              <p:cNvSpPr>
                <a:spLocks noRot="1" noChangeAspect="1" noMove="1" noResize="1" noEditPoints="1" noAdjustHandles="1" noChangeArrowheads="1" noChangeShapeType="1" noTextEdit="1"/>
              </p:cNvSpPr>
              <p:nvPr/>
            </p:nvSpPr>
            <p:spPr>
              <a:xfrm>
                <a:off x="6204795" y="3570835"/>
                <a:ext cx="3286477"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FF8A30A-D060-4A94-BE62-BACC49A04535}"/>
                  </a:ext>
                </a:extLst>
              </p:cNvPr>
              <p:cNvSpPr/>
              <p:nvPr/>
            </p:nvSpPr>
            <p:spPr>
              <a:xfrm>
                <a:off x="10473015" y="3586075"/>
                <a:ext cx="1913857" cy="1323439"/>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b>
                        <m:sSubPr>
                          <m:ctrlPr>
                            <a:rPr lang="en-US" sz="8000" b="0" i="1" smtClean="0">
                              <a:solidFill>
                                <a:schemeClr val="tx1"/>
                              </a:solidFill>
                              <a:latin typeface="Cambria Math" panose="02040503050406030204" pitchFamily="18" charset="0"/>
                            </a:rPr>
                          </m:ctrlPr>
                        </m:sSubPr>
                        <m:e>
                          <m:r>
                            <a:rPr lang="en-US" sz="8000" b="0" i="1" smtClean="0">
                              <a:solidFill>
                                <a:schemeClr val="tx1"/>
                              </a:solidFill>
                              <a:latin typeface="Cambria Math" panose="02040503050406030204" pitchFamily="18" charset="0"/>
                            </a:rPr>
                            <m:t>ℤ</m:t>
                          </m:r>
                        </m:e>
                        <m:sub>
                          <m:r>
                            <a:rPr lang="en-US" sz="8000" b="0" i="1" smtClean="0">
                              <a:solidFill>
                                <a:schemeClr val="tx1"/>
                              </a:solidFill>
                              <a:latin typeface="Cambria Math" panose="02040503050406030204" pitchFamily="18" charset="0"/>
                            </a:rPr>
                            <m:t>12</m:t>
                          </m:r>
                        </m:sub>
                      </m:sSub>
                    </m:oMath>
                  </m:oMathPara>
                </a14:m>
                <a:endParaRPr lang="en-US" sz="8000" b="0" i="1" dirty="0">
                  <a:latin typeface="Cambria Math" panose="02040503050406030204" pitchFamily="18" charset="0"/>
                </a:endParaRPr>
              </a:p>
            </p:txBody>
          </p:sp>
        </mc:Choice>
        <mc:Fallback xmlns="">
          <p:sp>
            <p:nvSpPr>
              <p:cNvPr id="24" name="Rectangle 23">
                <a:extLst>
                  <a:ext uri="{FF2B5EF4-FFF2-40B4-BE49-F238E27FC236}">
                    <a16:creationId xmlns:a16="http://schemas.microsoft.com/office/drawing/2014/main" id="{7FF8A30A-D060-4A94-BE62-BACC49A04535}"/>
                  </a:ext>
                </a:extLst>
              </p:cNvPr>
              <p:cNvSpPr>
                <a:spLocks noRot="1" noChangeAspect="1" noMove="1" noResize="1" noEditPoints="1" noAdjustHandles="1" noChangeArrowheads="1" noChangeShapeType="1" noTextEdit="1"/>
              </p:cNvSpPr>
              <p:nvPr/>
            </p:nvSpPr>
            <p:spPr>
              <a:xfrm>
                <a:off x="10473015" y="3586075"/>
                <a:ext cx="1913857"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A8774ED-AB84-48C5-9D15-C01EB26647CB}"/>
                  </a:ext>
                </a:extLst>
              </p:cNvPr>
              <p:cNvSpPr/>
              <p:nvPr/>
            </p:nvSpPr>
            <p:spPr>
              <a:xfrm>
                <a:off x="4756171" y="5684463"/>
                <a:ext cx="7585731" cy="646331"/>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12</m:t>
                      </m:r>
                      <m:r>
                        <a:rPr lang="en-US" sz="3600" b="0" i="1" smtClean="0">
                          <a:solidFill>
                            <a:schemeClr val="tx1"/>
                          </a:solidFill>
                          <a:latin typeface="Cambria Math" panose="02040503050406030204" pitchFamily="18" charset="0"/>
                        </a:rPr>
                        <m:t>ℤ</m:t>
                      </m:r>
                      <m:r>
                        <a:rPr lang="en-US" sz="3600" b="0" i="1" smtClean="0">
                          <a:solidFill>
                            <a:schemeClr val="tx1"/>
                          </a:solidFill>
                          <a:latin typeface="Cambria Math" panose="02040503050406030204" pitchFamily="18" charset="0"/>
                        </a:rPr>
                        <m:t>={…,−24,−12, 0,+12,+24,…}</m:t>
                      </m:r>
                    </m:oMath>
                  </m:oMathPara>
                </a14:m>
                <a:endParaRPr lang="en-US" sz="3600" b="0" i="1" dirty="0">
                  <a:latin typeface="Cambria Math" panose="02040503050406030204" pitchFamily="18" charset="0"/>
                </a:endParaRPr>
              </a:p>
            </p:txBody>
          </p:sp>
        </mc:Choice>
        <mc:Fallback xmlns="">
          <p:sp>
            <p:nvSpPr>
              <p:cNvPr id="25" name="Rectangle 24">
                <a:extLst>
                  <a:ext uri="{FF2B5EF4-FFF2-40B4-BE49-F238E27FC236}">
                    <a16:creationId xmlns:a16="http://schemas.microsoft.com/office/drawing/2014/main" id="{DA8774ED-AB84-48C5-9D15-C01EB26647CB}"/>
                  </a:ext>
                </a:extLst>
              </p:cNvPr>
              <p:cNvSpPr>
                <a:spLocks noRot="1" noChangeAspect="1" noMove="1" noResize="1" noEditPoints="1" noAdjustHandles="1" noChangeArrowheads="1" noChangeShapeType="1" noTextEdit="1"/>
              </p:cNvSpPr>
              <p:nvPr/>
            </p:nvSpPr>
            <p:spPr>
              <a:xfrm>
                <a:off x="4756171" y="5684463"/>
                <a:ext cx="7585731" cy="64633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6" name="Ink 5">
                <a:extLst>
                  <a:ext uri="{FF2B5EF4-FFF2-40B4-BE49-F238E27FC236}">
                    <a16:creationId xmlns:a16="http://schemas.microsoft.com/office/drawing/2014/main" id="{2066ABE1-91A1-403E-8711-34C119E877FB}"/>
                  </a:ext>
                </a:extLst>
              </p14:cNvPr>
              <p14:cNvContentPartPr/>
              <p14:nvPr>
                <p:extLst>
                  <p:ext uri="{42D2F446-02D8-4167-A562-619A0277C38B}">
                    <p15:isNarration xmlns:p15="http://schemas.microsoft.com/office/powerpoint/2012/main" val="1"/>
                  </p:ext>
                </p:extLst>
              </p14:nvPr>
            </p14:nvContentPartPr>
            <p14:xfrm>
              <a:off x="1623960" y="1249200"/>
              <a:ext cx="9796680" cy="4521600"/>
            </p14:xfrm>
          </p:contentPart>
        </mc:Choice>
        <mc:Fallback xmlns="">
          <p:pic>
            <p:nvPicPr>
              <p:cNvPr id="6" name="Ink 5">
                <a:extLst>
                  <a:ext uri="{FF2B5EF4-FFF2-40B4-BE49-F238E27FC236}">
                    <a16:creationId xmlns:a16="http://schemas.microsoft.com/office/drawing/2014/main" id="{2066ABE1-91A1-403E-8711-34C119E877FB}"/>
                  </a:ext>
                </a:extLst>
              </p:cNvPr>
              <p:cNvPicPr>
                <a:picLocks noGrp="1" noRot="1" noChangeAspect="1" noMove="1" noResize="1" noEditPoints="1" noAdjustHandles="1" noChangeArrowheads="1" noChangeShapeType="1"/>
              </p:cNvPicPr>
              <p:nvPr/>
            </p:nvPicPr>
            <p:blipFill>
              <a:blip r:embed="rId10"/>
              <a:stretch>
                <a:fillRect/>
              </a:stretch>
            </p:blipFill>
            <p:spPr>
              <a:xfrm>
                <a:off x="1614600" y="1239840"/>
                <a:ext cx="9815400" cy="4540320"/>
              </a:xfrm>
              <a:prstGeom prst="rect">
                <a:avLst/>
              </a:prstGeom>
            </p:spPr>
          </p:pic>
        </mc:Fallback>
      </mc:AlternateContent>
    </p:spTree>
    <p:custDataLst>
      <p:tags r:id="rId1"/>
    </p:custDataLst>
    <p:extLst>
      <p:ext uri="{BB962C8B-B14F-4D97-AF65-F5344CB8AC3E}">
        <p14:creationId xmlns:p14="http://schemas.microsoft.com/office/powerpoint/2010/main" val="3346445220"/>
      </p:ext>
    </p:extLst>
  </p:cSld>
  <p:clrMapOvr>
    <a:masterClrMapping/>
  </p:clrMapOvr>
  <mc:AlternateContent xmlns:mc="http://schemas.openxmlformats.org/markup-compatibility/2006" xmlns:p14="http://schemas.microsoft.com/office/powerpoint/2010/main">
    <mc:Choice Requires="p14">
      <p:transition spd="slow" p14:dur="2000" advTm="51690"/>
    </mc:Choice>
    <mc:Fallback xmlns="">
      <p:transition spd="slow" advTm="5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025E-FDC4-44C4-A29E-43B05390AFA5}"/>
              </a:ext>
            </a:extLst>
          </p:cNvPr>
          <p:cNvSpPr>
            <a:spLocks noGrp="1"/>
          </p:cNvSpPr>
          <p:nvPr>
            <p:ph type="title"/>
          </p:nvPr>
        </p:nvSpPr>
        <p:spPr>
          <a:xfrm>
            <a:off x="0" y="0"/>
            <a:ext cx="12687300" cy="1325563"/>
          </a:xfrm>
        </p:spPr>
        <p:txBody>
          <a:bodyPr>
            <a:normAutofit/>
          </a:bodyPr>
          <a:lstStyle/>
          <a:p>
            <a:r>
              <a:rPr lang="en-US" sz="4800" dirty="0"/>
              <a:t>Polynomials are like Integers: </a:t>
            </a:r>
            <a:r>
              <a:rPr lang="en-US" sz="4800" dirty="0">
                <a:solidFill>
                  <a:srgbClr val="FF0000"/>
                </a:solidFill>
              </a:rPr>
              <a:t>Modular Arithmetic</a:t>
            </a:r>
            <a:endParaRPr lang="en-CA" sz="4800" dirty="0">
              <a:solidFill>
                <a:srgbClr val="FF0000"/>
              </a:solidFill>
            </a:endParaRPr>
          </a:p>
        </p:txBody>
      </p:sp>
      <p:cxnSp>
        <p:nvCxnSpPr>
          <p:cNvPr id="8" name="Straight Connector 7">
            <a:extLst>
              <a:ext uri="{FF2B5EF4-FFF2-40B4-BE49-F238E27FC236}">
                <a16:creationId xmlns:a16="http://schemas.microsoft.com/office/drawing/2014/main" id="{E327C58F-E101-4874-906D-F347BE1C7C0E}"/>
              </a:ext>
            </a:extLst>
          </p:cNvPr>
          <p:cNvCxnSpPr>
            <a:cxnSpLocks/>
          </p:cNvCxnSpPr>
          <p:nvPr/>
        </p:nvCxnSpPr>
        <p:spPr>
          <a:xfrm>
            <a:off x="6038850" y="1181100"/>
            <a:ext cx="0" cy="535305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13BDAAC-ECF9-4D2F-8E6A-35B6BB770EA1}"/>
                  </a:ext>
                </a:extLst>
              </p:cNvPr>
              <p:cNvSpPr/>
              <p:nvPr/>
            </p:nvSpPr>
            <p:spPr>
              <a:xfrm>
                <a:off x="367024" y="1227123"/>
                <a:ext cx="1704313"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ℤ</m:t>
                      </m:r>
                      <m:r>
                        <a:rPr lang="en-US" sz="4800" b="0" i="1" smtClean="0">
                          <a:solidFill>
                            <a:schemeClr val="tx1"/>
                          </a:solidFill>
                          <a:latin typeface="Cambria Math" panose="02040503050406030204" pitchFamily="18" charset="0"/>
                        </a:rPr>
                        <m:t>/5</m:t>
                      </m:r>
                      <m:r>
                        <a:rPr lang="en-US" sz="4800" b="0" i="1" smtClean="0">
                          <a:solidFill>
                            <a:schemeClr val="tx1"/>
                          </a:solidFill>
                          <a:latin typeface="Cambria Math" panose="02040503050406030204" pitchFamily="18" charset="0"/>
                        </a:rPr>
                        <m:t>ℤ</m:t>
                      </m:r>
                    </m:oMath>
                  </m:oMathPara>
                </a14:m>
                <a:endParaRPr lang="en-US" sz="48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813BDAAC-ECF9-4D2F-8E6A-35B6BB770EA1}"/>
                  </a:ext>
                </a:extLst>
              </p:cNvPr>
              <p:cNvSpPr>
                <a:spLocks noRot="1" noChangeAspect="1" noMove="1" noResize="1" noEditPoints="1" noAdjustHandles="1" noChangeArrowheads="1" noChangeShapeType="1" noTextEdit="1"/>
              </p:cNvSpPr>
              <p:nvPr/>
            </p:nvSpPr>
            <p:spPr>
              <a:xfrm>
                <a:off x="367024" y="1227123"/>
                <a:ext cx="1704313"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76150C5-ACD4-4E73-A819-0D32C0393CE9}"/>
                  </a:ext>
                </a:extLst>
              </p:cNvPr>
              <p:cNvSpPr/>
              <p:nvPr/>
            </p:nvSpPr>
            <p:spPr>
              <a:xfrm>
                <a:off x="347974" y="3913173"/>
                <a:ext cx="1704313"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ℤ</m:t>
                      </m:r>
                      <m:r>
                        <a:rPr lang="en-US" sz="4800" b="0" i="1" smtClean="0">
                          <a:solidFill>
                            <a:schemeClr val="tx1"/>
                          </a:solidFill>
                          <a:latin typeface="Cambria Math" panose="02040503050406030204" pitchFamily="18" charset="0"/>
                        </a:rPr>
                        <m:t>/2</m:t>
                      </m:r>
                      <m:r>
                        <a:rPr lang="en-US" sz="4800" b="0" i="1" smtClean="0">
                          <a:solidFill>
                            <a:schemeClr val="tx1"/>
                          </a:solidFill>
                          <a:latin typeface="Cambria Math" panose="02040503050406030204" pitchFamily="18" charset="0"/>
                        </a:rPr>
                        <m:t>ℤ</m:t>
                      </m:r>
                    </m:oMath>
                  </m:oMathPara>
                </a14:m>
                <a:endParaRPr lang="en-US" sz="4800" b="0" i="1" dirty="0">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E76150C5-ACD4-4E73-A819-0D32C0393CE9}"/>
                  </a:ext>
                </a:extLst>
              </p:cNvPr>
              <p:cNvSpPr>
                <a:spLocks noRot="1" noChangeAspect="1" noMove="1" noResize="1" noEditPoints="1" noAdjustHandles="1" noChangeArrowheads="1" noChangeShapeType="1" noTextEdit="1"/>
              </p:cNvSpPr>
              <p:nvPr/>
            </p:nvSpPr>
            <p:spPr>
              <a:xfrm>
                <a:off x="347974" y="3913173"/>
                <a:ext cx="1704313"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62BDEF8-E326-48FC-8871-DC3D648EC329}"/>
                  </a:ext>
                </a:extLst>
              </p:cNvPr>
              <p:cNvSpPr/>
              <p:nvPr/>
            </p:nvSpPr>
            <p:spPr>
              <a:xfrm>
                <a:off x="610414" y="4808523"/>
                <a:ext cx="5099473"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6=2+2+2≡0</m:t>
                      </m:r>
                    </m:oMath>
                  </m:oMathPara>
                </a14:m>
                <a:endParaRPr lang="en-US" sz="4800" b="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962BDEF8-E326-48FC-8871-DC3D648EC329}"/>
                  </a:ext>
                </a:extLst>
              </p:cNvPr>
              <p:cNvSpPr>
                <a:spLocks noRot="1" noChangeAspect="1" noMove="1" noResize="1" noEditPoints="1" noAdjustHandles="1" noChangeArrowheads="1" noChangeShapeType="1" noTextEdit="1"/>
              </p:cNvSpPr>
              <p:nvPr/>
            </p:nvSpPr>
            <p:spPr>
              <a:xfrm>
                <a:off x="610414" y="4808523"/>
                <a:ext cx="5099473" cy="83099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021D77F-F41B-4ED8-9995-02E66A320FB3}"/>
                  </a:ext>
                </a:extLst>
              </p:cNvPr>
              <p:cNvSpPr/>
              <p:nvPr/>
            </p:nvSpPr>
            <p:spPr>
              <a:xfrm>
                <a:off x="255573" y="5799123"/>
                <a:ext cx="5454314"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−1=−(2)+1≡1</m:t>
                      </m:r>
                    </m:oMath>
                  </m:oMathPara>
                </a14:m>
                <a:endParaRPr lang="en-US" sz="4800" b="0" i="1" dirty="0">
                  <a:latin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6021D77F-F41B-4ED8-9995-02E66A320FB3}"/>
                  </a:ext>
                </a:extLst>
              </p:cNvPr>
              <p:cNvSpPr>
                <a:spLocks noRot="1" noChangeAspect="1" noMove="1" noResize="1" noEditPoints="1" noAdjustHandles="1" noChangeArrowheads="1" noChangeShapeType="1" noTextEdit="1"/>
              </p:cNvSpPr>
              <p:nvPr/>
            </p:nvSpPr>
            <p:spPr>
              <a:xfrm>
                <a:off x="255573" y="5799123"/>
                <a:ext cx="5454314" cy="83099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A399926-21FA-4EB5-B447-E394BB2CB68B}"/>
                  </a:ext>
                </a:extLst>
              </p:cNvPr>
              <p:cNvSpPr/>
              <p:nvPr/>
            </p:nvSpPr>
            <p:spPr>
              <a:xfrm>
                <a:off x="6487264" y="979473"/>
                <a:ext cx="4004173"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ℤ</m:t>
                      </m:r>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1A399926-21FA-4EB5-B447-E394BB2CB68B}"/>
                  </a:ext>
                </a:extLst>
              </p:cNvPr>
              <p:cNvSpPr>
                <a:spLocks noRot="1" noChangeAspect="1" noMove="1" noResize="1" noEditPoints="1" noAdjustHandles="1" noChangeArrowheads="1" noChangeShapeType="1" noTextEdit="1"/>
              </p:cNvSpPr>
              <p:nvPr/>
            </p:nvSpPr>
            <p:spPr>
              <a:xfrm>
                <a:off x="6487264" y="979473"/>
                <a:ext cx="4004173" cy="83099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0ADA36E-C267-411B-AE64-C4215609C8E0}"/>
                  </a:ext>
                </a:extLst>
              </p:cNvPr>
              <p:cNvSpPr/>
              <p:nvPr/>
            </p:nvSpPr>
            <p:spPr>
              <a:xfrm>
                <a:off x="6259006" y="1989123"/>
                <a:ext cx="4842031" cy="1569660"/>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b="0" i="1" smtClean="0">
                          <a:solidFill>
                            <a:schemeClr val="tx1"/>
                          </a:solidFill>
                          <a:latin typeface="Cambria Math" panose="02040503050406030204" pitchFamily="18" charset="0"/>
                        </a:rPr>
                        <m:t>+2</m:t>
                      </m:r>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+5</m:t>
                      </m:r>
                    </m:oMath>
                  </m:oMathPara>
                </a14:m>
                <a:endParaRPr lang="en-US" sz="48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≡2</m:t>
                      </m:r>
                      <m:sSup>
                        <m:sSupPr>
                          <m:ctrlPr>
                            <a:rPr lang="en-US" sz="4800" b="0" i="1" smtClean="0">
                              <a:solidFill>
                                <a:srgbClr val="0070C0"/>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latin typeface="Cambria Math" panose="02040503050406030204" pitchFamily="18" charset="0"/>
                        </a:rPr>
                        <m:t>+5</m:t>
                      </m:r>
                    </m:oMath>
                  </m:oMathPara>
                </a14:m>
                <a:endParaRPr lang="en-US" sz="4800" b="0" i="1" dirty="0">
                  <a:latin typeface="Cambria Math" panose="02040503050406030204" pitchFamily="18" charset="0"/>
                </a:endParaRPr>
              </a:p>
            </p:txBody>
          </p:sp>
        </mc:Choice>
        <mc:Fallback xmlns="">
          <p:sp>
            <p:nvSpPr>
              <p:cNvPr id="19" name="Rectangle 18">
                <a:extLst>
                  <a:ext uri="{FF2B5EF4-FFF2-40B4-BE49-F238E27FC236}">
                    <a16:creationId xmlns:a16="http://schemas.microsoft.com/office/drawing/2014/main" id="{00ADA36E-C267-411B-AE64-C4215609C8E0}"/>
                  </a:ext>
                </a:extLst>
              </p:cNvPr>
              <p:cNvSpPr>
                <a:spLocks noRot="1" noChangeAspect="1" noMove="1" noResize="1" noEditPoints="1" noAdjustHandles="1" noChangeArrowheads="1" noChangeShapeType="1" noTextEdit="1"/>
              </p:cNvSpPr>
              <p:nvPr/>
            </p:nvSpPr>
            <p:spPr>
              <a:xfrm>
                <a:off x="6259006" y="1989123"/>
                <a:ext cx="4842031" cy="156966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97BFE80-29AD-4669-9DEC-FBF49E2A52DC}"/>
                  </a:ext>
                </a:extLst>
              </p:cNvPr>
              <p:cNvSpPr/>
              <p:nvPr/>
            </p:nvSpPr>
            <p:spPr>
              <a:xfrm>
                <a:off x="5943600" y="3864167"/>
                <a:ext cx="3638550" cy="2993833"/>
              </a:xfrm>
              <a:prstGeom prst="rect">
                <a:avLst/>
              </a:prstGeom>
            </p:spPr>
            <p:txBody>
              <a:bodyPr wrap="square">
                <a:spAutoFit/>
              </a:bodyPr>
              <a:lstStyle/>
              <a:p>
                <a:pPr algn="just"/>
                <a14:m>
                  <m:oMathPara xmlns:m="http://schemas.openxmlformats.org/officeDocument/2006/math">
                    <m:oMathParaPr>
                      <m:jc m:val="right"/>
                    </m:oMathParaPr>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oMath>
                  </m:oMathPara>
                </a14:m>
                <a:endParaRPr lang="en-US" sz="48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m:t>
                      </m:r>
                      <m:r>
                        <a:rPr lang="en-US" sz="4400" b="0" i="1" smtClean="0">
                          <a:solidFill>
                            <a:srgbClr val="0070C0"/>
                          </a:solidFill>
                          <a:latin typeface="Cambria Math" panose="02040503050406030204" pitchFamily="18" charset="0"/>
                        </a:rPr>
                        <m:t>𝑥</m:t>
                      </m:r>
                      <m:r>
                        <a:rPr lang="en-US" sz="4400" b="0" i="1" smtClean="0">
                          <a:latin typeface="Cambria Math" panose="02040503050406030204" pitchFamily="18" charset="0"/>
                        </a:rPr>
                        <m:t>)</m:t>
                      </m:r>
                      <m:r>
                        <a:rPr lang="en-US" sz="4400" i="1">
                          <a:latin typeface="Cambria Math" panose="02040503050406030204" pitchFamily="18" charset="0"/>
                        </a:rPr>
                        <m:t>⋅</m:t>
                      </m:r>
                      <m:sSup>
                        <m:sSupPr>
                          <m:ctrlPr>
                            <a:rPr lang="en-US" sz="4400" i="1">
                              <a:latin typeface="Cambria Math" panose="02040503050406030204" pitchFamily="18" charset="0"/>
                            </a:rPr>
                          </m:ctrlPr>
                        </m:sSupPr>
                        <m:e>
                          <m:r>
                            <a:rPr lang="en-US" sz="4400" i="1" smtClean="0">
                              <a:solidFill>
                                <a:srgbClr val="0070C0"/>
                              </a:solidFill>
                              <a:latin typeface="Cambria Math" panose="02040503050406030204" pitchFamily="18" charset="0"/>
                            </a:rPr>
                            <m:t>𝑥</m:t>
                          </m:r>
                        </m:e>
                        <m:sup>
                          <m:r>
                            <a:rPr lang="en-US" sz="4400" i="1">
                              <a:latin typeface="Cambria Math" panose="02040503050406030204" pitchFamily="18" charset="0"/>
                            </a:rPr>
                            <m:t>2</m:t>
                          </m:r>
                        </m:sup>
                      </m:sSup>
                    </m:oMath>
                  </m:oMathPara>
                </a14:m>
                <a:endParaRPr lang="en-US" sz="440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    </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b="0" i="1" smtClean="0">
                          <a:latin typeface="Cambria Math" panose="02040503050406030204" pitchFamily="18" charset="0"/>
                        </a:rPr>
                        <m:t>)</m:t>
                      </m:r>
                    </m:oMath>
                  </m:oMathPara>
                </a14:m>
                <a:endParaRPr lang="en-US" sz="480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          </m:t>
                      </m:r>
                      <m:r>
                        <a:rPr lang="en-US" sz="4800" b="0" i="1" smtClean="0">
                          <a:solidFill>
                            <a:srgbClr val="0070C0"/>
                          </a:solidFill>
                          <a:latin typeface="Cambria Math" panose="02040503050406030204" pitchFamily="18" charset="0"/>
                        </a:rPr>
                        <m:t>𝑥</m:t>
                      </m:r>
                    </m:oMath>
                  </m:oMathPara>
                </a14:m>
                <a:endParaRPr lang="en-US" sz="4800" i="1" dirty="0">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397BFE80-29AD-4669-9DEC-FBF49E2A52DC}"/>
                  </a:ext>
                </a:extLst>
              </p:cNvPr>
              <p:cNvSpPr>
                <a:spLocks noRot="1" noChangeAspect="1" noMove="1" noResize="1" noEditPoints="1" noAdjustHandles="1" noChangeArrowheads="1" noChangeShapeType="1" noTextEdit="1"/>
              </p:cNvSpPr>
              <p:nvPr/>
            </p:nvSpPr>
            <p:spPr>
              <a:xfrm>
                <a:off x="5943600" y="3864167"/>
                <a:ext cx="3638550" cy="299383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35399E3-BC57-45AB-89E3-09292D0068A7}"/>
                  </a:ext>
                </a:extLst>
              </p:cNvPr>
              <p:cNvSpPr/>
              <p:nvPr/>
            </p:nvSpPr>
            <p:spPr>
              <a:xfrm>
                <a:off x="390052" y="2065323"/>
                <a:ext cx="4024435"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8=5+3≡3</m:t>
                      </m:r>
                    </m:oMath>
                  </m:oMathPara>
                </a14:m>
                <a:endParaRPr lang="en-US" sz="4800" b="0" i="1" dirty="0">
                  <a:latin typeface="Cambria Math" panose="02040503050406030204" pitchFamily="18" charset="0"/>
                </a:endParaRPr>
              </a:p>
            </p:txBody>
          </p:sp>
        </mc:Choice>
        <mc:Fallback xmlns="">
          <p:sp>
            <p:nvSpPr>
              <p:cNvPr id="21" name="Rectangle 20">
                <a:extLst>
                  <a:ext uri="{FF2B5EF4-FFF2-40B4-BE49-F238E27FC236}">
                    <a16:creationId xmlns:a16="http://schemas.microsoft.com/office/drawing/2014/main" id="{D35399E3-BC57-45AB-89E3-09292D0068A7}"/>
                  </a:ext>
                </a:extLst>
              </p:cNvPr>
              <p:cNvSpPr>
                <a:spLocks noRot="1" noChangeAspect="1" noMove="1" noResize="1" noEditPoints="1" noAdjustHandles="1" noChangeArrowheads="1" noChangeShapeType="1" noTextEdit="1"/>
              </p:cNvSpPr>
              <p:nvPr/>
            </p:nvSpPr>
            <p:spPr>
              <a:xfrm>
                <a:off x="390052" y="2065323"/>
                <a:ext cx="4024435" cy="830997"/>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F7D255F-A292-484F-BBFB-38FD45D0AC5D}"/>
                  </a:ext>
                </a:extLst>
              </p:cNvPr>
              <p:cNvSpPr/>
              <p:nvPr/>
            </p:nvSpPr>
            <p:spPr>
              <a:xfrm>
                <a:off x="143887" y="2941623"/>
                <a:ext cx="5985100" cy="769441"/>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r>
                        <a:rPr lang="en-US" sz="4400" b="0" i="1" smtClean="0">
                          <a:solidFill>
                            <a:schemeClr val="tx1"/>
                          </a:solidFill>
                          <a:latin typeface="Cambria Math" panose="02040503050406030204" pitchFamily="18" charset="0"/>
                        </a:rPr>
                        <m:t>17=5+5+5+2≡2</m:t>
                      </m:r>
                    </m:oMath>
                  </m:oMathPara>
                </a14:m>
                <a:endParaRPr lang="en-US" sz="4400" b="0" i="1" dirty="0">
                  <a:latin typeface="Cambria Math" panose="02040503050406030204" pitchFamily="18" charset="0"/>
                </a:endParaRPr>
              </a:p>
            </p:txBody>
          </p:sp>
        </mc:Choice>
        <mc:Fallback xmlns="">
          <p:sp>
            <p:nvSpPr>
              <p:cNvPr id="22" name="Rectangle 21">
                <a:extLst>
                  <a:ext uri="{FF2B5EF4-FFF2-40B4-BE49-F238E27FC236}">
                    <a16:creationId xmlns:a16="http://schemas.microsoft.com/office/drawing/2014/main" id="{2F7D255F-A292-484F-BBFB-38FD45D0AC5D}"/>
                  </a:ext>
                </a:extLst>
              </p:cNvPr>
              <p:cNvSpPr>
                <a:spLocks noRot="1" noChangeAspect="1" noMove="1" noResize="1" noEditPoints="1" noAdjustHandles="1" noChangeArrowheads="1" noChangeShapeType="1" noTextEdit="1"/>
              </p:cNvSpPr>
              <p:nvPr/>
            </p:nvSpPr>
            <p:spPr>
              <a:xfrm>
                <a:off x="143887" y="2941623"/>
                <a:ext cx="5985100" cy="769441"/>
              </a:xfrm>
              <a:prstGeom prst="rect">
                <a:avLst/>
              </a:prstGeom>
              <a:blipFill>
                <a:blip r:embed="rId13"/>
                <a:stretch>
                  <a:fillRect/>
                </a:stretch>
              </a:blipFill>
            </p:spPr>
            <p:txBody>
              <a:bodyPr/>
              <a:lstStyle/>
              <a:p>
                <a:r>
                  <a:rPr lang="en-CA">
                    <a:noFill/>
                  </a:rPr>
                  <a:t> </a:t>
                </a:r>
              </a:p>
            </p:txBody>
          </p:sp>
        </mc:Fallback>
      </mc:AlternateContent>
      <p:sp>
        <p:nvSpPr>
          <p:cNvPr id="23" name="Rectangle 22">
            <a:extLst>
              <a:ext uri="{FF2B5EF4-FFF2-40B4-BE49-F238E27FC236}">
                <a16:creationId xmlns:a16="http://schemas.microsoft.com/office/drawing/2014/main" id="{0C214BCF-9780-4775-92BD-83A5B6CDF0F2}"/>
              </a:ext>
            </a:extLst>
          </p:cNvPr>
          <p:cNvSpPr/>
          <p:nvPr/>
        </p:nvSpPr>
        <p:spPr>
          <a:xfrm>
            <a:off x="3113582" y="2152338"/>
            <a:ext cx="1113644"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AE3138FA-0A75-4B28-9898-7838100CDEA4}"/>
              </a:ext>
            </a:extLst>
          </p:cNvPr>
          <p:cNvSpPr/>
          <p:nvPr/>
        </p:nvSpPr>
        <p:spPr>
          <a:xfrm>
            <a:off x="4809969" y="2814404"/>
            <a:ext cx="1113644"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43F9D1A5-7187-4F26-A0D4-FA210C4C2C41}"/>
              </a:ext>
            </a:extLst>
          </p:cNvPr>
          <p:cNvSpPr/>
          <p:nvPr/>
        </p:nvSpPr>
        <p:spPr>
          <a:xfrm>
            <a:off x="4405234" y="4853066"/>
            <a:ext cx="1113644"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D396DEBE-6BAF-4C16-9837-631E010132C0}"/>
              </a:ext>
            </a:extLst>
          </p:cNvPr>
          <p:cNvSpPr/>
          <p:nvPr/>
        </p:nvSpPr>
        <p:spPr>
          <a:xfrm>
            <a:off x="4405234" y="5827427"/>
            <a:ext cx="1113644"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164383F9-2B76-49C6-AD79-96AFDBC7465D}"/>
              </a:ext>
            </a:extLst>
          </p:cNvPr>
          <p:cNvSpPr/>
          <p:nvPr/>
        </p:nvSpPr>
        <p:spPr>
          <a:xfrm>
            <a:off x="7135942" y="3731302"/>
            <a:ext cx="2412792"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31" name="Ink 30">
                <a:extLst>
                  <a:ext uri="{FF2B5EF4-FFF2-40B4-BE49-F238E27FC236}">
                    <a16:creationId xmlns:a16="http://schemas.microsoft.com/office/drawing/2014/main" id="{62DE20AF-4B6D-4994-A121-B52450291514}"/>
                  </a:ext>
                </a:extLst>
              </p14:cNvPr>
              <p14:cNvContentPartPr/>
              <p14:nvPr>
                <p:extLst>
                  <p:ext uri="{42D2F446-02D8-4167-A562-619A0277C38B}">
                    <p15:isNarration xmlns:p15="http://schemas.microsoft.com/office/powerpoint/2012/main" val="1"/>
                  </p:ext>
                </p:extLst>
              </p14:nvPr>
            </p14:nvContentPartPr>
            <p14:xfrm>
              <a:off x="1074600" y="952560"/>
              <a:ext cx="10983960" cy="5758200"/>
            </p14:xfrm>
          </p:contentPart>
        </mc:Choice>
        <mc:Fallback xmlns="">
          <p:pic>
            <p:nvPicPr>
              <p:cNvPr id="31" name="Ink 30">
                <a:extLst>
                  <a:ext uri="{FF2B5EF4-FFF2-40B4-BE49-F238E27FC236}">
                    <a16:creationId xmlns:a16="http://schemas.microsoft.com/office/drawing/2014/main" id="{62DE20AF-4B6D-4994-A121-B52450291514}"/>
                  </a:ext>
                </a:extLst>
              </p:cNvPr>
              <p:cNvPicPr>
                <a:picLocks noGrp="1" noRot="1" noChangeAspect="1" noMove="1" noResize="1" noEditPoints="1" noAdjustHandles="1" noChangeArrowheads="1" noChangeShapeType="1"/>
              </p:cNvPicPr>
              <p:nvPr/>
            </p:nvPicPr>
            <p:blipFill>
              <a:blip r:embed="rId15"/>
              <a:stretch>
                <a:fillRect/>
              </a:stretch>
            </p:blipFill>
            <p:spPr>
              <a:xfrm>
                <a:off x="1065240" y="943200"/>
                <a:ext cx="11002680" cy="5776920"/>
              </a:xfrm>
              <a:prstGeom prst="rect">
                <a:avLst/>
              </a:prstGeom>
            </p:spPr>
          </p:pic>
        </mc:Fallback>
      </mc:AlternateContent>
    </p:spTree>
    <p:custDataLst>
      <p:tags r:id="rId1"/>
    </p:custDataLst>
    <p:extLst>
      <p:ext uri="{BB962C8B-B14F-4D97-AF65-F5344CB8AC3E}">
        <p14:creationId xmlns:p14="http://schemas.microsoft.com/office/powerpoint/2010/main" val="3032939659"/>
      </p:ext>
    </p:extLst>
  </p:cSld>
  <p:clrMapOvr>
    <a:masterClrMapping/>
  </p:clrMapOvr>
  <mc:AlternateContent xmlns:mc="http://schemas.openxmlformats.org/markup-compatibility/2006" xmlns:p14="http://schemas.microsoft.com/office/powerpoint/2010/main">
    <mc:Choice Requires="p14">
      <p:transition spd="slow" p14:dur="2000" advTm="176647"/>
    </mc:Choice>
    <mc:Fallback xmlns="">
      <p:transition spd="slow" advTm="176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md type="call" cmd="playFrom(0.0)">
                                      <p:cBhvr>
                                        <p:cTn id="7" dur="1" fill="hold"/>
                                        <p:tgtEl>
                                          <p:spTgt spid="3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8" grpId="0"/>
      <p:bldP spid="19" grpId="0" build="p"/>
      <p:bldP spid="20" grpId="0" uiExpand="1" build="p"/>
      <p:bldP spid="21" grpId="0"/>
      <p:bldP spid="22" grpId="0"/>
      <p:bldP spid="23" grpId="0" animBg="1"/>
      <p:bldP spid="24" grpId="0" animBg="1"/>
      <p:bldP spid="25" grpId="0" animBg="1"/>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025E-FDC4-44C4-A29E-43B05390AFA5}"/>
              </a:ext>
            </a:extLst>
          </p:cNvPr>
          <p:cNvSpPr>
            <a:spLocks noGrp="1"/>
          </p:cNvSpPr>
          <p:nvPr>
            <p:ph type="title"/>
          </p:nvPr>
        </p:nvSpPr>
        <p:spPr>
          <a:xfrm>
            <a:off x="0" y="0"/>
            <a:ext cx="11795760" cy="1325563"/>
          </a:xfrm>
        </p:spPr>
        <p:txBody>
          <a:bodyPr>
            <a:normAutofit/>
          </a:bodyPr>
          <a:lstStyle/>
          <a:p>
            <a:r>
              <a:rPr lang="en-US" sz="5400" dirty="0"/>
              <a:t>Polynomials are like Integers: </a:t>
            </a:r>
            <a:r>
              <a:rPr lang="en-US" sz="5400" dirty="0" err="1">
                <a:solidFill>
                  <a:srgbClr val="FF0000"/>
                </a:solidFill>
              </a:rPr>
              <a:t>Irreducibles</a:t>
            </a:r>
            <a:endParaRPr lang="en-CA" sz="5400" dirty="0">
              <a:solidFill>
                <a:srgbClr val="FF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D1AC2-099B-44A6-B5BF-9DD5E610F62F}"/>
                  </a:ext>
                </a:extLst>
              </p:cNvPr>
              <p:cNvSpPr>
                <a:spLocks noGrp="1"/>
              </p:cNvSpPr>
              <p:nvPr>
                <p:ph idx="1"/>
              </p:nvPr>
            </p:nvSpPr>
            <p:spPr>
              <a:xfrm>
                <a:off x="361950" y="2454275"/>
                <a:ext cx="2876550" cy="1470025"/>
              </a:xfrm>
            </p:spPr>
            <p:txBody>
              <a:bodyPr>
                <a:noAutofit/>
              </a:bodyPr>
              <a:lstStyle/>
              <a:p>
                <a:pPr marL="0" indent="0" algn="r">
                  <a:buNone/>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6</m:t>
                      </m:r>
                      <m:r>
                        <a:rPr lang="en-US" sz="4800" b="0" i="1" smtClean="0">
                          <a:latin typeface="Cambria Math" panose="02040503050406030204" pitchFamily="18" charset="0"/>
                        </a:rPr>
                        <m:t>=2⋅3</m:t>
                      </m:r>
                    </m:oMath>
                  </m:oMathPara>
                </a14:m>
                <a:endParaRPr lang="en-US" sz="4800" dirty="0"/>
              </a:p>
              <a:p>
                <a:pPr marL="0" indent="0" algn="r">
                  <a:buNone/>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3</m:t>
                      </m:r>
                      <m:r>
                        <a:rPr lang="en-US" sz="4800" b="0" i="1" smtClean="0">
                          <a:latin typeface="Cambria Math" panose="02040503050406030204" pitchFamily="18" charset="0"/>
                        </a:rPr>
                        <m:t>5=5⋅7</m:t>
                      </m:r>
                    </m:oMath>
                  </m:oMathPara>
                </a14:m>
                <a:endParaRPr lang="en-US" sz="4800" dirty="0"/>
              </a:p>
            </p:txBody>
          </p:sp>
        </mc:Choice>
        <mc:Fallback xmlns="">
          <p:sp>
            <p:nvSpPr>
              <p:cNvPr id="3" name="Content Placeholder 2">
                <a:extLst>
                  <a:ext uri="{FF2B5EF4-FFF2-40B4-BE49-F238E27FC236}">
                    <a16:creationId xmlns:a16="http://schemas.microsoft.com/office/drawing/2014/main" id="{FC9D1AC2-099B-44A6-B5BF-9DD5E610F62F}"/>
                  </a:ext>
                </a:extLst>
              </p:cNvPr>
              <p:cNvSpPr>
                <a:spLocks noGrp="1" noRot="1" noChangeAspect="1" noMove="1" noResize="1" noEditPoints="1" noAdjustHandles="1" noChangeArrowheads="1" noChangeShapeType="1" noTextEdit="1"/>
              </p:cNvSpPr>
              <p:nvPr>
                <p:ph idx="1"/>
              </p:nvPr>
            </p:nvSpPr>
            <p:spPr>
              <a:xfrm>
                <a:off x="361950" y="2454275"/>
                <a:ext cx="2876550" cy="1470025"/>
              </a:xfr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7063AE2-8853-4EAB-A952-CD5534A83DE4}"/>
                  </a:ext>
                </a:extLst>
              </p:cNvPr>
              <p:cNvSpPr txBox="1">
                <a:spLocks/>
              </p:cNvSpPr>
              <p:nvPr/>
            </p:nvSpPr>
            <p:spPr>
              <a:xfrm>
                <a:off x="4476750" y="1749425"/>
                <a:ext cx="77152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Reducibles </a:t>
                </a:r>
                <a14:m>
                  <m:oMath xmlns:m="http://schemas.openxmlformats.org/officeDocument/2006/math">
                    <m:r>
                      <a:rPr lang="en-US" sz="5400" b="0" i="1" smtClean="0">
                        <a:latin typeface="Cambria Math" panose="02040503050406030204" pitchFamily="18" charset="0"/>
                      </a:rPr>
                      <m:t>ℝ</m:t>
                    </m:r>
                    <m:r>
                      <a:rPr lang="en-US" sz="5400" b="0" i="1" smtClean="0">
                        <a:latin typeface="Cambria Math" panose="02040503050406030204" pitchFamily="18" charset="0"/>
                      </a:rPr>
                      <m:t>[</m:t>
                    </m:r>
                    <m:r>
                      <a:rPr lang="en-US" sz="5400" b="0" i="1" smtClean="0">
                        <a:latin typeface="Cambria Math" panose="02040503050406030204" pitchFamily="18" charset="0"/>
                      </a:rPr>
                      <m:t>𝑥</m:t>
                    </m:r>
                    <m:r>
                      <a:rPr lang="en-US" sz="5400" b="0" i="1" smtClean="0">
                        <a:latin typeface="Cambria Math" panose="02040503050406030204" pitchFamily="18" charset="0"/>
                      </a:rPr>
                      <m:t>]</m:t>
                    </m:r>
                  </m:oMath>
                </a14:m>
                <a:r>
                  <a:rPr lang="en-US" sz="5400" dirty="0"/>
                  <a:t>:</a:t>
                </a:r>
              </a:p>
              <a:p>
                <a:pPr marL="0" indent="0">
                  <a:buNone/>
                </a:pPr>
                <a14:m>
                  <m:oMathPara xmlns:m="http://schemas.openxmlformats.org/officeDocument/2006/math">
                    <m:oMathParaPr>
                      <m:jc m:val="right"/>
                    </m:oMathParaPr>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−4=</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r>
                            <a:rPr lang="en-US" sz="4400" b="0" i="1" smtClean="0">
                              <a:latin typeface="Cambria Math" panose="02040503050406030204" pitchFamily="18" charset="0"/>
                            </a:rPr>
                            <m:t>+2</m:t>
                          </m:r>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r>
                            <a:rPr lang="en-US" sz="4400" b="0" i="1" smtClean="0">
                              <a:latin typeface="Cambria Math" panose="02040503050406030204" pitchFamily="18" charset="0"/>
                            </a:rPr>
                            <m:t>−2</m:t>
                          </m:r>
                        </m:e>
                      </m:d>
                    </m:oMath>
                  </m:oMathPara>
                </a14:m>
                <a:endParaRPr lang="en-US" sz="4400" b="0" dirty="0"/>
              </a:p>
              <a:p>
                <a:pPr marL="0" indent="0">
                  <a:buNone/>
                </a:pPr>
                <a14:m>
                  <m:oMathPara xmlns:m="http://schemas.openxmlformats.org/officeDocument/2006/math">
                    <m:oMathParaPr>
                      <m:jc m:val="right"/>
                    </m:oMathParaPr>
                    <m:oMath xmlns:m="http://schemas.openxmlformats.org/officeDocument/2006/math">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𝑥</m:t>
                          </m:r>
                        </m:e>
                        <m:sup>
                          <m:r>
                            <a:rPr lang="en-US" sz="4400" b="0" i="1" smtClean="0">
                              <a:latin typeface="Cambria Math" panose="02040503050406030204" pitchFamily="18" charset="0"/>
                            </a:rPr>
                            <m:t>2</m:t>
                          </m:r>
                        </m:sup>
                      </m:sSup>
                      <m:r>
                        <a:rPr lang="en-US" sz="4400" b="0" i="1" smtClean="0">
                          <a:latin typeface="Cambria Math" panose="02040503050406030204" pitchFamily="18" charset="0"/>
                        </a:rPr>
                        <m:t>+2</m:t>
                      </m:r>
                      <m:r>
                        <a:rPr lang="en-US" sz="4400" b="0" i="1" smtClean="0">
                          <a:latin typeface="Cambria Math" panose="02040503050406030204" pitchFamily="18" charset="0"/>
                        </a:rPr>
                        <m:t>𝑥</m:t>
                      </m:r>
                      <m:r>
                        <a:rPr lang="en-US" sz="4400" b="0" i="1" smtClean="0">
                          <a:latin typeface="Cambria Math" panose="02040503050406030204" pitchFamily="18" charset="0"/>
                        </a:rPr>
                        <m:t>+1=</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r>
                            <a:rPr lang="en-US" sz="4400" b="0" i="1" smtClean="0">
                              <a:latin typeface="Cambria Math" panose="02040503050406030204" pitchFamily="18" charset="0"/>
                            </a:rPr>
                            <m:t>+1</m:t>
                          </m:r>
                        </m:e>
                      </m:d>
                      <m:r>
                        <a:rPr lang="en-US" sz="4400" b="0" i="1" smtClean="0">
                          <a:latin typeface="Cambria Math" panose="02040503050406030204" pitchFamily="18" charset="0"/>
                        </a:rPr>
                        <m:t>⋅(</m:t>
                      </m:r>
                      <m:r>
                        <a:rPr lang="en-US" sz="4400" b="0" i="1" smtClean="0">
                          <a:latin typeface="Cambria Math" panose="02040503050406030204" pitchFamily="18" charset="0"/>
                        </a:rPr>
                        <m:t>𝑥</m:t>
                      </m:r>
                      <m:r>
                        <a:rPr lang="en-US" sz="4400" b="0" i="1" smtClean="0">
                          <a:latin typeface="Cambria Math" panose="02040503050406030204" pitchFamily="18" charset="0"/>
                        </a:rPr>
                        <m:t>+1)</m:t>
                      </m:r>
                    </m:oMath>
                  </m:oMathPara>
                </a14:m>
                <a:endParaRPr lang="en-CA" sz="4400" dirty="0"/>
              </a:p>
            </p:txBody>
          </p:sp>
        </mc:Choice>
        <mc:Fallback xmlns="">
          <p:sp>
            <p:nvSpPr>
              <p:cNvPr id="5" name="Content Placeholder 2">
                <a:extLst>
                  <a:ext uri="{FF2B5EF4-FFF2-40B4-BE49-F238E27FC236}">
                    <a16:creationId xmlns:a16="http://schemas.microsoft.com/office/drawing/2014/main" id="{87063AE2-8853-4EAB-A952-CD5534A83DE4}"/>
                  </a:ext>
                </a:extLst>
              </p:cNvPr>
              <p:cNvSpPr txBox="1">
                <a:spLocks noRot="1" noChangeAspect="1" noMove="1" noResize="1" noEditPoints="1" noAdjustHandles="1" noChangeArrowheads="1" noChangeShapeType="1" noTextEdit="1"/>
              </p:cNvSpPr>
              <p:nvPr/>
            </p:nvSpPr>
            <p:spPr>
              <a:xfrm>
                <a:off x="4476750" y="1749425"/>
                <a:ext cx="7715250" cy="4351338"/>
              </a:xfrm>
              <a:prstGeom prst="rect">
                <a:avLst/>
              </a:prstGeom>
              <a:blipFill>
                <a:blip r:embed="rId6"/>
                <a:stretch>
                  <a:fillRect l="-4186" t="-574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CB70BE5-7828-4D0C-9563-D5B1AC5C0FD6}"/>
                  </a:ext>
                </a:extLst>
              </p:cNvPr>
              <p:cNvSpPr txBox="1">
                <a:spLocks/>
              </p:cNvSpPr>
              <p:nvPr/>
            </p:nvSpPr>
            <p:spPr>
              <a:xfrm>
                <a:off x="4476750" y="4587875"/>
                <a:ext cx="6667500" cy="1812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dirty="0"/>
                  <a:t>Irreducibles </a:t>
                </a:r>
                <a14:m>
                  <m:oMath xmlns:m="http://schemas.openxmlformats.org/officeDocument/2006/math">
                    <m:r>
                      <a:rPr lang="en-US" sz="5400" i="1">
                        <a:latin typeface="Cambria Math" panose="02040503050406030204" pitchFamily="18" charset="0"/>
                      </a:rPr>
                      <m:t>ℝ</m:t>
                    </m:r>
                    <m:r>
                      <a:rPr lang="en-US" sz="5400" i="1">
                        <a:latin typeface="Cambria Math" panose="02040503050406030204" pitchFamily="18" charset="0"/>
                      </a:rPr>
                      <m:t>[</m:t>
                    </m:r>
                    <m:r>
                      <a:rPr lang="en-US" sz="5400" i="1">
                        <a:latin typeface="Cambria Math" panose="02040503050406030204" pitchFamily="18" charset="0"/>
                      </a:rPr>
                      <m:t>𝑥</m:t>
                    </m:r>
                    <m:r>
                      <a:rPr lang="en-US" sz="5400" i="1">
                        <a:latin typeface="Cambria Math" panose="02040503050406030204" pitchFamily="18" charset="0"/>
                      </a:rPr>
                      <m:t>]</m:t>
                    </m:r>
                  </m:oMath>
                </a14:m>
                <a:r>
                  <a:rPr lang="en-US" sz="5400" dirty="0"/>
                  <a:t>:</a:t>
                </a:r>
              </a:p>
              <a:p>
                <a:pPr marL="0" indent="0">
                  <a:buNone/>
                </a:pPr>
                <a:r>
                  <a:rPr lang="en-US" sz="5400" b="0" dirty="0"/>
                  <a:t>    </a:t>
                </a:r>
                <a14:m>
                  <m:oMath xmlns:m="http://schemas.openxmlformats.org/officeDocument/2006/math">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+1,</m:t>
                    </m:r>
                  </m:oMath>
                </a14:m>
                <a:r>
                  <a:rPr lang="en-US" sz="5400" b="0" i="0" dirty="0">
                    <a:latin typeface="+mj-lt"/>
                  </a:rPr>
                  <a:t>  </a:t>
                </a:r>
                <a14:m>
                  <m:oMath xmlns:m="http://schemas.openxmlformats.org/officeDocument/2006/math">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    </m:t>
                        </m:r>
                        <m:r>
                          <a:rPr lang="en-US" sz="5400" b="0" i="1" smtClean="0">
                            <a:latin typeface="Cambria Math" panose="02040503050406030204" pitchFamily="18" charset="0"/>
                          </a:rPr>
                          <m:t>𝑥</m:t>
                        </m:r>
                      </m:e>
                      <m:sup>
                        <m:r>
                          <a:rPr lang="en-US" sz="5400" b="0" i="1" smtClean="0">
                            <a:latin typeface="Cambria Math" panose="02040503050406030204" pitchFamily="18" charset="0"/>
                          </a:rPr>
                          <m:t>2</m:t>
                        </m:r>
                      </m:sup>
                    </m:sSup>
                    <m:r>
                      <a:rPr lang="en-US" sz="5400" b="0" i="1" smtClean="0">
                        <a:latin typeface="Cambria Math" panose="02040503050406030204" pitchFamily="18" charset="0"/>
                      </a:rPr>
                      <m:t>+</m:t>
                    </m:r>
                    <m:r>
                      <a:rPr lang="en-US" sz="5400" b="0" i="1" smtClean="0">
                        <a:latin typeface="Cambria Math" panose="02040503050406030204" pitchFamily="18" charset="0"/>
                      </a:rPr>
                      <m:t>𝑥</m:t>
                    </m:r>
                    <m:r>
                      <a:rPr lang="en-US" sz="5400" b="0" i="1" smtClean="0">
                        <a:latin typeface="Cambria Math" panose="02040503050406030204" pitchFamily="18" charset="0"/>
                      </a:rPr>
                      <m:t>+1</m:t>
                    </m:r>
                  </m:oMath>
                </a14:m>
                <a:endParaRPr lang="en-CA" sz="5400" dirty="0"/>
              </a:p>
            </p:txBody>
          </p:sp>
        </mc:Choice>
        <mc:Fallback xmlns="">
          <p:sp>
            <p:nvSpPr>
              <p:cNvPr id="6" name="Content Placeholder 2">
                <a:extLst>
                  <a:ext uri="{FF2B5EF4-FFF2-40B4-BE49-F238E27FC236}">
                    <a16:creationId xmlns:a16="http://schemas.microsoft.com/office/drawing/2014/main" id="{FCB70BE5-7828-4D0C-9563-D5B1AC5C0FD6}"/>
                  </a:ext>
                </a:extLst>
              </p:cNvPr>
              <p:cNvSpPr txBox="1">
                <a:spLocks noRot="1" noChangeAspect="1" noMove="1" noResize="1" noEditPoints="1" noAdjustHandles="1" noChangeArrowheads="1" noChangeShapeType="1" noTextEdit="1"/>
              </p:cNvSpPr>
              <p:nvPr/>
            </p:nvSpPr>
            <p:spPr>
              <a:xfrm>
                <a:off x="4476750" y="4587875"/>
                <a:ext cx="6667500" cy="1812925"/>
              </a:xfrm>
              <a:prstGeom prst="rect">
                <a:avLst/>
              </a:prstGeom>
              <a:blipFill>
                <a:blip r:embed="rId7"/>
                <a:stretch>
                  <a:fillRect l="-4845" t="-13805"/>
                </a:stretch>
              </a:blipFill>
            </p:spPr>
            <p:txBody>
              <a:bodyPr/>
              <a:lstStyle/>
              <a:p>
                <a:r>
                  <a:rPr lang="en-CA">
                    <a:noFill/>
                  </a:rPr>
                  <a:t> </a:t>
                </a:r>
              </a:p>
            </p:txBody>
          </p:sp>
        </mc:Fallback>
      </mc:AlternateContent>
      <p:sp>
        <p:nvSpPr>
          <p:cNvPr id="7" name="Content Placeholder 2">
            <a:extLst>
              <a:ext uri="{FF2B5EF4-FFF2-40B4-BE49-F238E27FC236}">
                <a16:creationId xmlns:a16="http://schemas.microsoft.com/office/drawing/2014/main" id="{8DDE084D-A2E6-4698-B797-2DAF40BDCACD}"/>
              </a:ext>
            </a:extLst>
          </p:cNvPr>
          <p:cNvSpPr txBox="1">
            <a:spLocks/>
          </p:cNvSpPr>
          <p:nvPr/>
        </p:nvSpPr>
        <p:spPr>
          <a:xfrm>
            <a:off x="224790" y="4683125"/>
            <a:ext cx="4309110" cy="1565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Primes:</a:t>
            </a:r>
          </a:p>
          <a:p>
            <a:pPr marL="0" indent="0">
              <a:buFont typeface="Arial" panose="020B0604020202020204" pitchFamily="34" charset="0"/>
              <a:buNone/>
            </a:pPr>
            <a:r>
              <a:rPr lang="en-US" sz="4800" dirty="0"/>
              <a:t>  </a:t>
            </a:r>
            <a:r>
              <a:rPr lang="en-US" sz="4400" dirty="0"/>
              <a:t>2,3,5,7,11,13,…</a:t>
            </a:r>
            <a:endParaRPr lang="en-CA" sz="4800" dirty="0"/>
          </a:p>
        </p:txBody>
      </p:sp>
      <p:sp>
        <p:nvSpPr>
          <p:cNvPr id="8" name="Content Placeholder 2">
            <a:extLst>
              <a:ext uri="{FF2B5EF4-FFF2-40B4-BE49-F238E27FC236}">
                <a16:creationId xmlns:a16="http://schemas.microsoft.com/office/drawing/2014/main" id="{7D729D1A-4200-424D-A01C-4DA70275AAAD}"/>
              </a:ext>
            </a:extLst>
          </p:cNvPr>
          <p:cNvSpPr txBox="1">
            <a:spLocks/>
          </p:cNvSpPr>
          <p:nvPr/>
        </p:nvSpPr>
        <p:spPr>
          <a:xfrm>
            <a:off x="186690" y="1768475"/>
            <a:ext cx="3280410" cy="746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t>Composites:</a:t>
            </a:r>
          </a:p>
        </p:txBody>
      </p:sp>
      <p:cxnSp>
        <p:nvCxnSpPr>
          <p:cNvPr id="9" name="Straight Connector 8">
            <a:extLst>
              <a:ext uri="{FF2B5EF4-FFF2-40B4-BE49-F238E27FC236}">
                <a16:creationId xmlns:a16="http://schemas.microsoft.com/office/drawing/2014/main" id="{7D45A057-593A-4FF5-A83F-8C3F198E49C8}"/>
              </a:ext>
            </a:extLst>
          </p:cNvPr>
          <p:cNvCxnSpPr>
            <a:cxnSpLocks/>
          </p:cNvCxnSpPr>
          <p:nvPr/>
        </p:nvCxnSpPr>
        <p:spPr>
          <a:xfrm>
            <a:off x="4286250" y="1219200"/>
            <a:ext cx="0" cy="544830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9BF2A144-A249-488C-919C-94F0BF52B700}"/>
                  </a:ext>
                </a:extLst>
              </p14:cNvPr>
              <p14:cNvContentPartPr/>
              <p14:nvPr>
                <p:extLst>
                  <p:ext uri="{42D2F446-02D8-4167-A562-619A0277C38B}">
                    <p15:isNarration xmlns:p15="http://schemas.microsoft.com/office/powerpoint/2012/main" val="1"/>
                  </p:ext>
                </p:extLst>
              </p14:nvPr>
            </p14:nvContentPartPr>
            <p14:xfrm>
              <a:off x="592920" y="2759040"/>
              <a:ext cx="10199160" cy="4026600"/>
            </p14:xfrm>
          </p:contentPart>
        </mc:Choice>
        <mc:Fallback xmlns="">
          <p:pic>
            <p:nvPicPr>
              <p:cNvPr id="4" name="Ink 3">
                <a:extLst>
                  <a:ext uri="{FF2B5EF4-FFF2-40B4-BE49-F238E27FC236}">
                    <a16:creationId xmlns:a16="http://schemas.microsoft.com/office/drawing/2014/main" id="{9BF2A144-A249-488C-919C-94F0BF52B700}"/>
                  </a:ext>
                </a:extLst>
              </p:cNvPr>
              <p:cNvPicPr>
                <a:picLocks noGrp="1" noRot="1" noChangeAspect="1" noMove="1" noResize="1" noEditPoints="1" noAdjustHandles="1" noChangeArrowheads="1" noChangeShapeType="1"/>
              </p:cNvPicPr>
              <p:nvPr/>
            </p:nvPicPr>
            <p:blipFill>
              <a:blip r:embed="rId9"/>
              <a:stretch>
                <a:fillRect/>
              </a:stretch>
            </p:blipFill>
            <p:spPr>
              <a:xfrm>
                <a:off x="583560" y="2749680"/>
                <a:ext cx="10217880" cy="4045320"/>
              </a:xfrm>
              <a:prstGeom prst="rect">
                <a:avLst/>
              </a:prstGeom>
            </p:spPr>
          </p:pic>
        </mc:Fallback>
      </mc:AlternateContent>
    </p:spTree>
    <p:custDataLst>
      <p:tags r:id="rId1"/>
    </p:custDataLst>
    <p:extLst>
      <p:ext uri="{BB962C8B-B14F-4D97-AF65-F5344CB8AC3E}">
        <p14:creationId xmlns:p14="http://schemas.microsoft.com/office/powerpoint/2010/main" val="2808903975"/>
      </p:ext>
    </p:extLst>
  </p:cSld>
  <p:clrMapOvr>
    <a:masterClrMapping/>
  </p:clrMapOvr>
  <mc:AlternateContent xmlns:mc="http://schemas.openxmlformats.org/markup-compatibility/2006" xmlns:p14="http://schemas.microsoft.com/office/powerpoint/2010/main">
    <mc:Choice Requires="p14">
      <p:transition spd="slow" p14:dur="2000" advTm="175625"/>
    </mc:Choice>
    <mc:Fallback xmlns="">
      <p:transition spd="slow" advTm="175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7" grpId="0" build="p"/>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162300" y="342900"/>
                <a:ext cx="6533327"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𝑏</m:t>
                          </m:r>
                        </m:e>
                        <m:sub>
                          <m:r>
                            <a:rPr lang="en-US" sz="8000" b="0" i="1" smtClean="0">
                              <a:latin typeface="Cambria Math" panose="02040503050406030204" pitchFamily="18" charset="0"/>
                            </a:rPr>
                            <m:t>0</m:t>
                          </m:r>
                        </m:sub>
                      </m:sSub>
                      <m:sSub>
                        <m:sSubPr>
                          <m:ctrlPr>
                            <a:rPr lang="en-US" sz="8000" i="1">
                              <a:latin typeface="Cambria Math" panose="02040503050406030204" pitchFamily="18" charset="0"/>
                            </a:rPr>
                          </m:ctrlPr>
                        </m:sSubPr>
                        <m:e>
                          <m:r>
                            <a:rPr lang="en-US" sz="8000" i="1">
                              <a:latin typeface="Cambria Math" panose="02040503050406030204" pitchFamily="18" charset="0"/>
                            </a:rPr>
                            <m:t>𝑏</m:t>
                          </m:r>
                        </m:e>
                        <m:sub>
                          <m:r>
                            <a:rPr lang="en-US" sz="8000" i="1">
                              <a:latin typeface="Cambria Math" panose="02040503050406030204" pitchFamily="18" charset="0"/>
                            </a:rPr>
                            <m:t>1</m:t>
                          </m:r>
                        </m:sub>
                      </m:sSub>
                      <m:sSub>
                        <m:sSubPr>
                          <m:ctrlPr>
                            <a:rPr lang="en-US" sz="8000" i="1">
                              <a:latin typeface="Cambria Math" panose="02040503050406030204" pitchFamily="18" charset="0"/>
                            </a:rPr>
                          </m:ctrlPr>
                        </m:sSubPr>
                        <m:e>
                          <m:r>
                            <a:rPr lang="en-US" sz="8000" i="1">
                              <a:latin typeface="Cambria Math" panose="02040503050406030204" pitchFamily="18" charset="0"/>
                            </a:rPr>
                            <m:t>𝑏</m:t>
                          </m:r>
                        </m:e>
                        <m:sub>
                          <m:r>
                            <a:rPr lang="en-US" sz="8000" b="0" i="1" smtClean="0">
                              <a:latin typeface="Cambria Math" panose="02040503050406030204" pitchFamily="18" charset="0"/>
                            </a:rPr>
                            <m:t>2</m:t>
                          </m:r>
                        </m:sub>
                      </m:sSub>
                      <m:r>
                        <a:rPr lang="en-US" sz="8000" i="1">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𝑛</m:t>
                          </m:r>
                          <m:r>
                            <a:rPr lang="en-US" sz="8000" b="0" i="1" smtClean="0">
                              <a:latin typeface="Cambria Math" panose="02040503050406030204" pitchFamily="18" charset="0"/>
                            </a:rPr>
                            <m:t>−1</m:t>
                          </m:r>
                        </m:sub>
                      </m:sSub>
                    </m:oMath>
                  </m:oMathPara>
                </a14:m>
                <a:endParaRPr lang="en-CA" sz="80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162300" y="342900"/>
                <a:ext cx="6533327" cy="132343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0" y="4324350"/>
                <a:ext cx="12837938" cy="1105046"/>
              </a:xfrm>
              <a:prstGeom prst="rect">
                <a:avLst/>
              </a:prstGeom>
              <a:noFill/>
            </p:spPr>
            <p:txBody>
              <a:bodyPr wrap="none" rtlCol="0">
                <a:spAutoFit/>
              </a:bodyPr>
              <a:lstStyle/>
              <a:p>
                <a14:m>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0</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0</m:t>
                        </m:r>
                      </m:sup>
                    </m:sSup>
                    <m:r>
                      <a:rPr lang="en-US" sz="6600" b="0" i="1" smtClean="0">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1</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1</m:t>
                        </m:r>
                      </m:sup>
                    </m:sSup>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2</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2</m:t>
                        </m:r>
                      </m:sup>
                    </m:sSup>
                  </m:oMath>
                </a14:m>
                <a:r>
                  <a:rPr lang="en-US" sz="6000" b="0" i="0" dirty="0">
                    <a:latin typeface="+mj-lt"/>
                  </a:rPr>
                  <a:t> </a:t>
                </a:r>
                <a14:m>
                  <m:oMath xmlns:m="http://schemas.openxmlformats.org/officeDocument/2006/math">
                    <m:r>
                      <a:rPr lang="en-US" sz="6000" i="1">
                        <a:latin typeface="Cambria Math" panose="02040503050406030204" pitchFamily="18" charset="0"/>
                      </a:rPr>
                      <m:t>+…+</m:t>
                    </m:r>
                  </m:oMath>
                </a14:m>
                <a:r>
                  <a:rPr lang="en-US" sz="6000" b="0" i="0" dirty="0">
                    <a:latin typeface="+mj-lt"/>
                  </a:rPr>
                  <a:t> </a:t>
                </a:r>
                <a14:m>
                  <m:oMath xmlns:m="http://schemas.openxmlformats.org/officeDocument/2006/math">
                    <m:sSub>
                      <m:sSubPr>
                        <m:ctrlPr>
                          <a:rPr lang="en-US" sz="5200" b="0" i="1" smtClean="0">
                            <a:latin typeface="Cambria Math" panose="02040503050406030204" pitchFamily="18" charset="0"/>
                          </a:rPr>
                        </m:ctrlPr>
                      </m:sSubPr>
                      <m:e>
                        <m:r>
                          <a:rPr lang="en-US" sz="5200" b="0" i="1" smtClean="0">
                            <a:latin typeface="Cambria Math" panose="02040503050406030204" pitchFamily="18" charset="0"/>
                          </a:rPr>
                          <m:t>𝑏</m:t>
                        </m:r>
                      </m:e>
                      <m:sub>
                        <m:r>
                          <a:rPr lang="en-US" sz="5200" b="0" i="1" smtClean="0">
                            <a:latin typeface="Cambria Math" panose="02040503050406030204" pitchFamily="18" charset="0"/>
                          </a:rPr>
                          <m:t>𝑛</m:t>
                        </m:r>
                        <m:r>
                          <a:rPr lang="en-US" sz="5200" b="0" i="1" smtClean="0">
                            <a:latin typeface="Cambria Math" panose="02040503050406030204" pitchFamily="18" charset="0"/>
                          </a:rPr>
                          <m:t>−1</m:t>
                        </m:r>
                      </m:sub>
                    </m:sSub>
                    <m:sSup>
                      <m:sSupPr>
                        <m:ctrlPr>
                          <a:rPr lang="en-US" sz="5200" b="0" i="1" smtClean="0">
                            <a:latin typeface="Cambria Math" panose="02040503050406030204" pitchFamily="18" charset="0"/>
                          </a:rPr>
                        </m:ctrlPr>
                      </m:sSupPr>
                      <m:e>
                        <m:r>
                          <a:rPr lang="en-US" sz="5200" b="0" i="1" smtClean="0">
                            <a:solidFill>
                              <a:srgbClr val="0070C0"/>
                            </a:solidFill>
                            <a:latin typeface="Cambria Math" panose="02040503050406030204" pitchFamily="18" charset="0"/>
                          </a:rPr>
                          <m:t>𝑥</m:t>
                        </m:r>
                      </m:e>
                      <m:sup>
                        <m:r>
                          <a:rPr lang="en-US" sz="5200" b="0" i="1" smtClean="0">
                            <a:latin typeface="Cambria Math" panose="02040503050406030204" pitchFamily="18" charset="0"/>
                          </a:rPr>
                          <m:t>𝑛</m:t>
                        </m:r>
                        <m:r>
                          <a:rPr lang="en-US" sz="5200" b="0" i="1" smtClean="0">
                            <a:latin typeface="Cambria Math" panose="02040503050406030204" pitchFamily="18" charset="0"/>
                          </a:rPr>
                          <m:t>−1</m:t>
                        </m:r>
                      </m:sup>
                    </m:sSup>
                  </m:oMath>
                </a14:m>
                <a:endParaRPr lang="en-CA" sz="52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0" y="4324350"/>
                <a:ext cx="12837938" cy="1105046"/>
              </a:xfrm>
              <a:prstGeom prst="rect">
                <a:avLst/>
              </a:prstGeom>
              <a:blipFill>
                <a:blip r:embed="rId5"/>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314B8558-062A-42FD-8340-71737BE32510}"/>
              </a:ext>
            </a:extLst>
          </p:cNvPr>
          <p:cNvGrpSpPr/>
          <p:nvPr/>
        </p:nvGrpSpPr>
        <p:grpSpPr>
          <a:xfrm>
            <a:off x="217832" y="4164862"/>
            <a:ext cx="2084668"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2844197" y="4163374"/>
            <a:ext cx="2084668"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5538151" y="4170013"/>
            <a:ext cx="2084668"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563100" y="4170013"/>
            <a:ext cx="2404442" cy="230995"/>
            <a:chOff x="4633913"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257300" y="1638300"/>
            <a:ext cx="2616200" cy="254000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3898232" y="1619251"/>
            <a:ext cx="1043238" cy="2543675"/>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5816600" y="1638300"/>
            <a:ext cx="782320" cy="2529841"/>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8439150" y="1600200"/>
            <a:ext cx="2482851" cy="257810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302365" y="1628213"/>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4442494" y="1628213"/>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5407682" y="1624202"/>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514149" y="1627841"/>
            <a:ext cx="1877501"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7310748"/>
      </p:ext>
    </p:extLst>
  </p:cSld>
  <p:clrMapOvr>
    <a:masterClrMapping/>
  </p:clrMapOvr>
  <mc:AlternateContent xmlns:mc="http://schemas.openxmlformats.org/markup-compatibility/2006" xmlns:p14="http://schemas.microsoft.com/office/powerpoint/2010/main">
    <mc:Choice Requires="p14">
      <p:transition spd="slow" p14:dur="2000" advTm="1704"/>
    </mc:Choice>
    <mc:Fallback xmlns="">
      <p:transition spd="slow" advTm="170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262497" y="1962150"/>
                <a:ext cx="1102192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    </m:t>
                      </m:r>
                      <m:sSub>
                        <m:sSubPr>
                          <m:ctrlPr>
                            <a:rPr lang="en-US" sz="4800" i="1" smtClean="0">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b="0" i="1" smtClean="0">
                              <a:latin typeface="Cambria Math" panose="02040503050406030204" pitchFamily="18" charset="0"/>
                            </a:rPr>
                            <m:t>3</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b="0" i="1" smtClean="0">
                              <a:latin typeface="Cambria Math" panose="02040503050406030204" pitchFamily="18" charset="0"/>
                            </a:rPr>
                            <m:t>4</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262497" y="1962150"/>
                <a:ext cx="11021928"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2E7DA1E-5849-4EF5-8B3E-88F0D3E9FEDD}"/>
                  </a:ext>
                </a:extLst>
              </p:cNvPr>
              <p:cNvSpPr txBox="1"/>
              <p:nvPr/>
            </p:nvSpPr>
            <p:spPr>
              <a:xfrm>
                <a:off x="28734" y="3067050"/>
                <a:ext cx="11660500" cy="305538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d>
                        <m:dPr>
                          <m:ctrlPr>
                            <a:rPr lang="en-US" sz="4800" b="0" i="1" smtClean="0">
                              <a:latin typeface="Cambria Math" panose="02040503050406030204" pitchFamily="18" charset="0"/>
                            </a:rPr>
                          </m:ctrlPr>
                        </m:dPr>
                        <m:e>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3</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4</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e>
                      </m:d>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smtClean="0">
                              <a:solidFill>
                                <a:srgbClr val="0070C0"/>
                              </a:solidFill>
                              <a:latin typeface="Cambria Math" panose="02040503050406030204" pitchFamily="18" charset="0"/>
                            </a:rPr>
                            <m:t>𝑥</m:t>
                          </m:r>
                        </m:e>
                      </m:d>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3</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r>
                        <a:rPr lang="en-US" sz="4800" i="1">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𝑏</m:t>
                          </m:r>
                        </m:e>
                        <m:sub>
                          <m:r>
                            <a:rPr lang="en-US" sz="4800" b="0" i="1" smtClean="0">
                              <a:latin typeface="Cambria Math" panose="02040503050406030204" pitchFamily="18" charset="0"/>
                            </a:rPr>
                            <m:t>4</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smtClean="0">
                              <a:solidFill>
                                <a:srgbClr val="0070C0"/>
                              </a:solidFill>
                              <a:latin typeface="Cambria Math" panose="02040503050406030204" pitchFamily="18" charset="0"/>
                            </a:rPr>
                            <m:t>𝑥</m:t>
                          </m:r>
                        </m:e>
                      </m:d>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4</m:t>
                          </m:r>
                        </m:sub>
                      </m:sSub>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3</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endParaRPr lang="en-CA" sz="4800" dirty="0"/>
              </a:p>
            </p:txBody>
          </p:sp>
        </mc:Choice>
        <mc:Fallback xmlns="">
          <p:sp>
            <p:nvSpPr>
              <p:cNvPr id="33" name="TextBox 32">
                <a:extLst>
                  <a:ext uri="{FF2B5EF4-FFF2-40B4-BE49-F238E27FC236}">
                    <a16:creationId xmlns:a16="http://schemas.microsoft.com/office/drawing/2014/main" id="{92E7DA1E-5849-4EF5-8B3E-88F0D3E9FEDD}"/>
                  </a:ext>
                </a:extLst>
              </p:cNvPr>
              <p:cNvSpPr txBox="1">
                <a:spLocks noRot="1" noChangeAspect="1" noMove="1" noResize="1" noEditPoints="1" noAdjustHandles="1" noChangeArrowheads="1" noChangeShapeType="1" noTextEdit="1"/>
              </p:cNvSpPr>
              <p:nvPr/>
            </p:nvSpPr>
            <p:spPr>
              <a:xfrm>
                <a:off x="28734" y="3067050"/>
                <a:ext cx="11660500" cy="305538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1E4CBD-4ADD-48E8-84C2-E96A9F75E631}"/>
                  </a:ext>
                </a:extLst>
              </p:cNvPr>
              <p:cNvSpPr txBox="1"/>
              <p:nvPr/>
            </p:nvSpPr>
            <p:spPr>
              <a:xfrm>
                <a:off x="1390650" y="114300"/>
                <a:ext cx="4082015"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0</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1</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2</m:t>
                          </m:r>
                        </m:sub>
                      </m:sSub>
                      <m:sSub>
                        <m:sSubPr>
                          <m:ctrlPr>
                            <a:rPr lang="en-US" sz="6000" b="0" i="1" smtClean="0">
                              <a:latin typeface="Cambria Math" panose="02040503050406030204" pitchFamily="18" charset="0"/>
                            </a:rPr>
                          </m:ctrlPr>
                        </m:sSubPr>
                        <m:e>
                          <m:r>
                            <a:rPr lang="en-US" sz="6000" i="1" smtClean="0">
                              <a:latin typeface="Cambria Math" panose="02040503050406030204" pitchFamily="18" charset="0"/>
                            </a:rPr>
                            <m:t>𝑏</m:t>
                          </m:r>
                        </m:e>
                        <m:sub>
                          <m:r>
                            <a:rPr lang="en-US" sz="6000" b="0" i="1" smtClean="0">
                              <a:latin typeface="Cambria Math" panose="02040503050406030204" pitchFamily="18" charset="0"/>
                            </a:rPr>
                            <m:t>3</m:t>
                          </m:r>
                        </m:sub>
                      </m:sSub>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𝑏</m:t>
                          </m:r>
                        </m:e>
                        <m:sub>
                          <m:r>
                            <a:rPr lang="en-US" sz="6000" b="0" i="1" smtClean="0">
                              <a:latin typeface="Cambria Math" panose="02040503050406030204" pitchFamily="18" charset="0"/>
                            </a:rPr>
                            <m:t>4</m:t>
                          </m:r>
                        </m:sub>
                      </m:sSub>
                    </m:oMath>
                  </m:oMathPara>
                </a14:m>
                <a:endParaRPr lang="en-CA" sz="6000" dirty="0"/>
              </a:p>
            </p:txBody>
          </p:sp>
        </mc:Choice>
        <mc:Fallback xmlns="">
          <p:sp>
            <p:nvSpPr>
              <p:cNvPr id="35" name="TextBox 34">
                <a:extLst>
                  <a:ext uri="{FF2B5EF4-FFF2-40B4-BE49-F238E27FC236}">
                    <a16:creationId xmlns:a16="http://schemas.microsoft.com/office/drawing/2014/main" id="{FA1E4CBD-4ADD-48E8-84C2-E96A9F75E631}"/>
                  </a:ext>
                </a:extLst>
              </p:cNvPr>
              <p:cNvSpPr txBox="1">
                <a:spLocks noRot="1" noChangeAspect="1" noMove="1" noResize="1" noEditPoints="1" noAdjustHandles="1" noChangeArrowheads="1" noChangeShapeType="1" noTextEdit="1"/>
              </p:cNvSpPr>
              <p:nvPr/>
            </p:nvSpPr>
            <p:spPr>
              <a:xfrm>
                <a:off x="1390650" y="114300"/>
                <a:ext cx="4082015"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D7515BD-3E15-40ED-B26F-B65FFDF1D324}"/>
                  </a:ext>
                </a:extLst>
              </p:cNvPr>
              <p:cNvSpPr txBox="1"/>
              <p:nvPr/>
            </p:nvSpPr>
            <p:spPr>
              <a:xfrm>
                <a:off x="1219200" y="5429250"/>
                <a:ext cx="4082015"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4</m:t>
                          </m:r>
                        </m:sub>
                      </m:sSub>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0</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1</m:t>
                          </m:r>
                        </m:sub>
                      </m:sSub>
                      <m:sSub>
                        <m:sSubPr>
                          <m:ctrlPr>
                            <a:rPr lang="en-US" sz="6000" b="0" i="1" smtClean="0">
                              <a:latin typeface="Cambria Math" panose="02040503050406030204" pitchFamily="18" charset="0"/>
                            </a:rPr>
                          </m:ctrlPr>
                        </m:sSubPr>
                        <m:e>
                          <m:r>
                            <a:rPr lang="en-US" sz="6000" i="1" smtClean="0">
                              <a:latin typeface="Cambria Math" panose="02040503050406030204" pitchFamily="18" charset="0"/>
                            </a:rPr>
                            <m:t>𝑏</m:t>
                          </m:r>
                        </m:e>
                        <m:sub>
                          <m:r>
                            <a:rPr lang="en-US" sz="6000" b="0" i="1" smtClean="0">
                              <a:latin typeface="Cambria Math" panose="02040503050406030204" pitchFamily="18" charset="0"/>
                            </a:rPr>
                            <m:t>2</m:t>
                          </m:r>
                        </m:sub>
                      </m:sSub>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𝑏</m:t>
                          </m:r>
                        </m:e>
                        <m:sub>
                          <m:r>
                            <a:rPr lang="en-US" sz="6000" b="0" i="1" smtClean="0">
                              <a:latin typeface="Cambria Math" panose="02040503050406030204" pitchFamily="18" charset="0"/>
                            </a:rPr>
                            <m:t>3</m:t>
                          </m:r>
                        </m:sub>
                      </m:sSub>
                    </m:oMath>
                  </m:oMathPara>
                </a14:m>
                <a:endParaRPr lang="en-CA" sz="6000" dirty="0"/>
              </a:p>
            </p:txBody>
          </p:sp>
        </mc:Choice>
        <mc:Fallback xmlns="">
          <p:sp>
            <p:nvSpPr>
              <p:cNvPr id="39" name="TextBox 38">
                <a:extLst>
                  <a:ext uri="{FF2B5EF4-FFF2-40B4-BE49-F238E27FC236}">
                    <a16:creationId xmlns:a16="http://schemas.microsoft.com/office/drawing/2014/main" id="{3D7515BD-3E15-40ED-B26F-B65FFDF1D324}"/>
                  </a:ext>
                </a:extLst>
              </p:cNvPr>
              <p:cNvSpPr txBox="1">
                <a:spLocks noRot="1" noChangeAspect="1" noMove="1" noResize="1" noEditPoints="1" noAdjustHandles="1" noChangeArrowheads="1" noChangeShapeType="1" noTextEdit="1"/>
              </p:cNvSpPr>
              <p:nvPr/>
            </p:nvSpPr>
            <p:spPr>
              <a:xfrm>
                <a:off x="1219200" y="5429250"/>
                <a:ext cx="4082015" cy="101566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17C8D2E-8575-4056-A3F2-054D74C29C9C}"/>
                  </a:ext>
                </a:extLst>
              </p:cNvPr>
              <p:cNvSpPr/>
              <p:nvPr/>
            </p:nvSpPr>
            <p:spPr>
              <a:xfrm>
                <a:off x="7734301" y="312723"/>
                <a:ext cx="4171950" cy="8393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40" name="Rectangle 39">
                <a:extLst>
                  <a:ext uri="{FF2B5EF4-FFF2-40B4-BE49-F238E27FC236}">
                    <a16:creationId xmlns:a16="http://schemas.microsoft.com/office/drawing/2014/main" id="{617C8D2E-8575-4056-A3F2-054D74C29C9C}"/>
                  </a:ext>
                </a:extLst>
              </p:cNvPr>
              <p:cNvSpPr>
                <a:spLocks noRot="1" noChangeAspect="1" noMove="1" noResize="1" noEditPoints="1" noAdjustHandles="1" noChangeArrowheads="1" noChangeShapeType="1" noTextEdit="1"/>
              </p:cNvSpPr>
              <p:nvPr/>
            </p:nvSpPr>
            <p:spPr>
              <a:xfrm>
                <a:off x="7734301" y="312723"/>
                <a:ext cx="4171950" cy="839397"/>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2C941ED8-CD63-4968-9101-2459CB2F372E}"/>
                  </a:ext>
                </a:extLst>
              </p14:cNvPr>
              <p14:cNvContentPartPr/>
              <p14:nvPr>
                <p:extLst>
                  <p:ext uri="{42D2F446-02D8-4167-A562-619A0277C38B}">
                    <p15:isNarration xmlns:p15="http://schemas.microsoft.com/office/powerpoint/2012/main" val="1"/>
                  </p:ext>
                </p:extLst>
              </p14:nvPr>
            </p14:nvContentPartPr>
            <p14:xfrm>
              <a:off x="974880" y="102960"/>
              <a:ext cx="10956600" cy="6453360"/>
            </p14:xfrm>
          </p:contentPart>
        </mc:Choice>
        <mc:Fallback xmlns="">
          <p:pic>
            <p:nvPicPr>
              <p:cNvPr id="2" name="Ink 1">
                <a:extLst>
                  <a:ext uri="{FF2B5EF4-FFF2-40B4-BE49-F238E27FC236}">
                    <a16:creationId xmlns:a16="http://schemas.microsoft.com/office/drawing/2014/main" id="{2C941ED8-CD63-4968-9101-2459CB2F372E}"/>
                  </a:ext>
                </a:extLst>
              </p:cNvPr>
              <p:cNvPicPr>
                <a:picLocks noGrp="1" noRot="1" noChangeAspect="1" noMove="1" noResize="1" noEditPoints="1" noAdjustHandles="1" noChangeArrowheads="1" noChangeShapeType="1"/>
              </p:cNvPicPr>
              <p:nvPr/>
            </p:nvPicPr>
            <p:blipFill>
              <a:blip r:embed="rId11"/>
              <a:stretch>
                <a:fillRect/>
              </a:stretch>
            </p:blipFill>
            <p:spPr>
              <a:xfrm>
                <a:off x="965520" y="93600"/>
                <a:ext cx="10975320" cy="6472080"/>
              </a:xfrm>
              <a:prstGeom prst="rect">
                <a:avLst/>
              </a:prstGeom>
            </p:spPr>
          </p:pic>
        </mc:Fallback>
      </mc:AlternateContent>
    </p:spTree>
    <p:custDataLst>
      <p:tags r:id="rId1"/>
    </p:custDataLst>
    <p:extLst>
      <p:ext uri="{BB962C8B-B14F-4D97-AF65-F5344CB8AC3E}">
        <p14:creationId xmlns:p14="http://schemas.microsoft.com/office/powerpoint/2010/main" val="3980697729"/>
      </p:ext>
    </p:extLst>
  </p:cSld>
  <p:clrMapOvr>
    <a:masterClrMapping/>
  </p:clrMapOvr>
  <mc:AlternateContent xmlns:mc="http://schemas.openxmlformats.org/markup-compatibility/2006" xmlns:p14="http://schemas.microsoft.com/office/powerpoint/2010/main">
    <mc:Choice Requires="p14">
      <p:transition spd="slow" p14:dur="2000" advTm="128564"/>
    </mc:Choice>
    <mc:Fallback xmlns="">
      <p:transition spd="slow" advTm="128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build="p"/>
      <p:bldP spid="35" grpId="0"/>
      <p:bldP spid="39" grpId="0"/>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262497" y="1962150"/>
                <a:ext cx="1166094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    </m:t>
                      </m:r>
                      <m:sSub>
                        <m:sSubPr>
                          <m:ctrlPr>
                            <a:rPr lang="en-US" sz="4800" i="1" smtClean="0">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𝑏</m:t>
                          </m:r>
                        </m:e>
                        <m:sub>
                          <m:r>
                            <a:rPr lang="en-US" sz="4800" b="0" i="1" smtClean="0">
                              <a:latin typeface="Cambria Math" panose="02040503050406030204" pitchFamily="18" charset="0"/>
                            </a:rPr>
                            <m:t>𝑛</m:t>
                          </m:r>
                          <m:r>
                            <a:rPr lang="en-US" sz="4800" b="0" i="1" smtClean="0">
                              <a:latin typeface="Cambria Math" panose="02040503050406030204" pitchFamily="18" charset="0"/>
                            </a:rPr>
                            <m:t>−1</m:t>
                          </m:r>
                        </m:sub>
                      </m:sSub>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r>
                            <a:rPr lang="en-US" sz="4800" b="0" i="1" smtClean="0">
                              <a:latin typeface="Cambria Math" panose="02040503050406030204" pitchFamily="18" charset="0"/>
                            </a:rPr>
                            <m:t>−1</m:t>
                          </m:r>
                        </m:sup>
                      </m:sSup>
                    </m:oMath>
                  </m:oMathPara>
                </a14:m>
                <a:endParaRPr lang="en-CA" sz="48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262497" y="1962150"/>
                <a:ext cx="11660948"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2E7DA1E-5849-4EF5-8B3E-88F0D3E9FEDD}"/>
                  </a:ext>
                </a:extLst>
              </p:cNvPr>
              <p:cNvSpPr txBox="1"/>
              <p:nvPr/>
            </p:nvSpPr>
            <p:spPr>
              <a:xfrm>
                <a:off x="28734" y="3067050"/>
                <a:ext cx="12163266" cy="304698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𝑥</m:t>
                          </m:r>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d>
                        <m:dPr>
                          <m:ctrlPr>
                            <a:rPr lang="en-US" sz="4800" b="0" i="1" smtClean="0">
                              <a:latin typeface="Cambria Math" panose="02040503050406030204" pitchFamily="18" charset="0"/>
                            </a:rPr>
                          </m:ctrlPr>
                        </m:dPr>
                        <m:e>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𝑛</m:t>
                              </m:r>
                              <m:r>
                                <a:rPr lang="en-US" sz="4800" i="1">
                                  <a:latin typeface="Cambria Math" panose="02040503050406030204" pitchFamily="18" charset="0"/>
                                </a:rPr>
                                <m:t>−1</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𝑛</m:t>
                              </m:r>
                              <m:r>
                                <a:rPr lang="en-US" sz="4800" i="1">
                                  <a:latin typeface="Cambria Math" panose="02040503050406030204" pitchFamily="18" charset="0"/>
                                </a:rPr>
                                <m:t>−1</m:t>
                              </m:r>
                            </m:sup>
                          </m:sSup>
                        </m:e>
                      </m:d>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latin typeface="Cambria Math" panose="02040503050406030204" pitchFamily="18" charset="0"/>
                            </a:rPr>
                            <m:t>𝑥</m:t>
                          </m:r>
                        </m:e>
                      </m:d>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𝑛</m:t>
                          </m:r>
                          <m:r>
                            <a:rPr lang="en-US" sz="4800" i="1">
                              <a:latin typeface="Cambria Math" panose="02040503050406030204" pitchFamily="18" charset="0"/>
                            </a:rPr>
                            <m:t>−1</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𝑛</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latin typeface="Cambria Math" panose="02040503050406030204" pitchFamily="18" charset="0"/>
                            </a:rPr>
                            <m:t>𝑥</m:t>
                          </m:r>
                        </m:e>
                      </m:d>
                      <m:r>
                        <a:rPr lang="en-US" sz="4800" i="1">
                          <a:latin typeface="Cambria Math" panose="02040503050406030204" pitchFamily="18" charset="0"/>
                        </a:rPr>
                        <m:t>=</m:t>
                      </m:r>
                      <m:sSub>
                        <m:sSubPr>
                          <m:ctrlPr>
                            <a:rPr lang="en-US" sz="4800" i="1">
                              <a:latin typeface="Cambria Math" panose="02040503050406030204" pitchFamily="18" charset="0"/>
                            </a:rPr>
                          </m:ctrlPr>
                        </m:sSubPr>
                        <m:e>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𝑛</m:t>
                              </m:r>
                              <m:r>
                                <a:rPr lang="en-US" sz="4800" i="1">
                                  <a:latin typeface="Cambria Math" panose="02040503050406030204" pitchFamily="18" charset="0"/>
                                </a:rPr>
                                <m:t>−1</m:t>
                              </m:r>
                            </m:sub>
                          </m:sSub>
                          <m:r>
                            <a:rPr lang="en-US" sz="4800" b="0" i="1" smtClean="0">
                              <a:latin typeface="Cambria Math" panose="02040503050406030204" pitchFamily="18" charset="0"/>
                            </a:rPr>
                            <m:t>+</m:t>
                          </m:r>
                          <m:r>
                            <a:rPr lang="en-US" sz="4800" i="1">
                              <a:latin typeface="Cambria Math" panose="02040503050406030204" pitchFamily="18" charset="0"/>
                            </a:rPr>
                            <m:t>𝑏</m:t>
                          </m:r>
                        </m:e>
                        <m:sub>
                          <m:r>
                            <a:rPr lang="en-US" sz="4800" i="1">
                              <a:latin typeface="Cambria Math" panose="02040503050406030204" pitchFamily="18" charset="0"/>
                            </a:rPr>
                            <m:t>0</m:t>
                          </m:r>
                        </m:sub>
                      </m:sSub>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1</m:t>
                          </m:r>
                        </m:sub>
                      </m:sSub>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𝑏</m:t>
                          </m:r>
                        </m:e>
                        <m:sub>
                          <m:r>
                            <a:rPr lang="en-US" sz="4800" i="1">
                              <a:latin typeface="Cambria Math" panose="02040503050406030204" pitchFamily="18" charset="0"/>
                            </a:rPr>
                            <m:t>𝑛</m:t>
                          </m:r>
                          <m:r>
                            <a:rPr lang="en-US" sz="4800" i="1">
                              <a:latin typeface="Cambria Math" panose="02040503050406030204" pitchFamily="18" charset="0"/>
                            </a:rPr>
                            <m:t>−2</m:t>
                          </m:r>
                        </m:sub>
                      </m:sSub>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𝑛</m:t>
                          </m:r>
                          <m:r>
                            <a:rPr lang="en-US" sz="4800" b="0" i="1" smtClean="0">
                              <a:latin typeface="Cambria Math" panose="02040503050406030204" pitchFamily="18" charset="0"/>
                            </a:rPr>
                            <m:t>−1</m:t>
                          </m:r>
                        </m:sup>
                      </m:sSup>
                    </m:oMath>
                  </m:oMathPara>
                </a14:m>
                <a:endParaRPr lang="en-CA" sz="4800" dirty="0"/>
              </a:p>
              <a:p>
                <a:endParaRPr lang="en-CA" sz="4800" dirty="0"/>
              </a:p>
            </p:txBody>
          </p:sp>
        </mc:Choice>
        <mc:Fallback xmlns="">
          <p:sp>
            <p:nvSpPr>
              <p:cNvPr id="33" name="TextBox 32">
                <a:extLst>
                  <a:ext uri="{FF2B5EF4-FFF2-40B4-BE49-F238E27FC236}">
                    <a16:creationId xmlns:a16="http://schemas.microsoft.com/office/drawing/2014/main" id="{92E7DA1E-5849-4EF5-8B3E-88F0D3E9FEDD}"/>
                  </a:ext>
                </a:extLst>
              </p:cNvPr>
              <p:cNvSpPr txBox="1">
                <a:spLocks noRot="1" noChangeAspect="1" noMove="1" noResize="1" noEditPoints="1" noAdjustHandles="1" noChangeArrowheads="1" noChangeShapeType="1" noTextEdit="1"/>
              </p:cNvSpPr>
              <p:nvPr/>
            </p:nvSpPr>
            <p:spPr>
              <a:xfrm>
                <a:off x="28734" y="3067050"/>
                <a:ext cx="12163266" cy="304698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1E4CBD-4ADD-48E8-84C2-E96A9F75E631}"/>
                  </a:ext>
                </a:extLst>
              </p:cNvPr>
              <p:cNvSpPr txBox="1"/>
              <p:nvPr/>
            </p:nvSpPr>
            <p:spPr>
              <a:xfrm>
                <a:off x="1390650" y="114300"/>
                <a:ext cx="4952958"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0</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1</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2</m:t>
                          </m:r>
                        </m:sub>
                      </m:sSub>
                      <m:r>
                        <a:rPr lang="en-US" sz="6000" i="1">
                          <a:latin typeface="Cambria Math" panose="02040503050406030204" pitchFamily="18" charset="0"/>
                        </a:rPr>
                        <m:t>…</m:t>
                      </m:r>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𝑏</m:t>
                          </m:r>
                        </m:e>
                        <m:sub>
                          <m:r>
                            <a:rPr lang="en-US" sz="6000" b="0" i="1" smtClean="0">
                              <a:latin typeface="Cambria Math" panose="02040503050406030204" pitchFamily="18" charset="0"/>
                            </a:rPr>
                            <m:t>𝑛</m:t>
                          </m:r>
                          <m:r>
                            <a:rPr lang="en-US" sz="6000" b="0" i="1" smtClean="0">
                              <a:latin typeface="Cambria Math" panose="02040503050406030204" pitchFamily="18" charset="0"/>
                            </a:rPr>
                            <m:t>−1</m:t>
                          </m:r>
                        </m:sub>
                      </m:sSub>
                    </m:oMath>
                  </m:oMathPara>
                </a14:m>
                <a:endParaRPr lang="en-CA" sz="6000" dirty="0"/>
              </a:p>
            </p:txBody>
          </p:sp>
        </mc:Choice>
        <mc:Fallback xmlns="">
          <p:sp>
            <p:nvSpPr>
              <p:cNvPr id="35" name="TextBox 34">
                <a:extLst>
                  <a:ext uri="{FF2B5EF4-FFF2-40B4-BE49-F238E27FC236}">
                    <a16:creationId xmlns:a16="http://schemas.microsoft.com/office/drawing/2014/main" id="{FA1E4CBD-4ADD-48E8-84C2-E96A9F75E631}"/>
                  </a:ext>
                </a:extLst>
              </p:cNvPr>
              <p:cNvSpPr txBox="1">
                <a:spLocks noRot="1" noChangeAspect="1" noMove="1" noResize="1" noEditPoints="1" noAdjustHandles="1" noChangeArrowheads="1" noChangeShapeType="1" noTextEdit="1"/>
              </p:cNvSpPr>
              <p:nvPr/>
            </p:nvSpPr>
            <p:spPr>
              <a:xfrm>
                <a:off x="1390650" y="114300"/>
                <a:ext cx="4952958"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D7515BD-3E15-40ED-B26F-B65FFDF1D324}"/>
                  </a:ext>
                </a:extLst>
              </p:cNvPr>
              <p:cNvSpPr txBox="1"/>
              <p:nvPr/>
            </p:nvSpPr>
            <p:spPr>
              <a:xfrm>
                <a:off x="1219200" y="5429250"/>
                <a:ext cx="5608587" cy="1015663"/>
              </a:xfrm>
              <a:prstGeom prst="rect">
                <a:avLst/>
              </a:prstGeom>
              <a:noFill/>
            </p:spPr>
            <p:txBody>
              <a:bodyPr wrap="none" rtlCol="0">
                <a:spAutoFit/>
              </a:bodyPr>
              <a:lstStyle/>
              <a:p>
                <a14:m>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𝑛</m:t>
                        </m:r>
                        <m:r>
                          <a:rPr lang="en-US" sz="6000" i="1">
                            <a:latin typeface="Cambria Math" panose="02040503050406030204" pitchFamily="18" charset="0"/>
                          </a:rPr>
                          <m:t>−1</m:t>
                        </m:r>
                      </m:sub>
                    </m:sSub>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b="0" i="1" smtClean="0">
                            <a:latin typeface="Cambria Math" panose="02040503050406030204" pitchFamily="18" charset="0"/>
                          </a:rPr>
                          <m:t>0</m:t>
                        </m:r>
                      </m:sub>
                    </m:sSub>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1</m:t>
                        </m:r>
                      </m:sub>
                    </m:sSub>
                    <m:r>
                      <a:rPr lang="en-US" sz="6000" i="1">
                        <a:latin typeface="Cambria Math" panose="02040503050406030204" pitchFamily="18" charset="0"/>
                      </a:rPr>
                      <m:t>…</m:t>
                    </m:r>
                  </m:oMath>
                </a14:m>
                <a:r>
                  <a:rPr lang="en-US" sz="6000" dirty="0"/>
                  <a:t> </a:t>
                </a:r>
                <a14:m>
                  <m:oMath xmlns:m="http://schemas.openxmlformats.org/officeDocument/2006/math">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𝑛</m:t>
                        </m:r>
                        <m:r>
                          <a:rPr lang="en-US" sz="6000" i="1">
                            <a:latin typeface="Cambria Math" panose="02040503050406030204" pitchFamily="18" charset="0"/>
                          </a:rPr>
                          <m:t>−2</m:t>
                        </m:r>
                      </m:sub>
                    </m:sSub>
                  </m:oMath>
                </a14:m>
                <a:endParaRPr lang="en-CA" sz="6000" dirty="0"/>
              </a:p>
            </p:txBody>
          </p:sp>
        </mc:Choice>
        <mc:Fallback xmlns="">
          <p:sp>
            <p:nvSpPr>
              <p:cNvPr id="39" name="TextBox 38">
                <a:extLst>
                  <a:ext uri="{FF2B5EF4-FFF2-40B4-BE49-F238E27FC236}">
                    <a16:creationId xmlns:a16="http://schemas.microsoft.com/office/drawing/2014/main" id="{3D7515BD-3E15-40ED-B26F-B65FFDF1D324}"/>
                  </a:ext>
                </a:extLst>
              </p:cNvPr>
              <p:cNvSpPr txBox="1">
                <a:spLocks noRot="1" noChangeAspect="1" noMove="1" noResize="1" noEditPoints="1" noAdjustHandles="1" noChangeArrowheads="1" noChangeShapeType="1" noTextEdit="1"/>
              </p:cNvSpPr>
              <p:nvPr/>
            </p:nvSpPr>
            <p:spPr>
              <a:xfrm>
                <a:off x="1219200" y="5429250"/>
                <a:ext cx="5608587" cy="101566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55716AF-19F6-4517-AC1E-D42291A2F2F8}"/>
                  </a:ext>
                </a:extLst>
              </p:cNvPr>
              <p:cNvSpPr/>
              <p:nvPr/>
            </p:nvSpPr>
            <p:spPr>
              <a:xfrm>
                <a:off x="7124701" y="312723"/>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755716AF-19F6-4517-AC1E-D42291A2F2F8}"/>
                  </a:ext>
                </a:extLst>
              </p:cNvPr>
              <p:cNvSpPr>
                <a:spLocks noRot="1" noChangeAspect="1" noMove="1" noResize="1" noEditPoints="1" noAdjustHandles="1" noChangeArrowheads="1" noChangeShapeType="1" noTextEdit="1"/>
              </p:cNvSpPr>
              <p:nvPr/>
            </p:nvSpPr>
            <p:spPr>
              <a:xfrm>
                <a:off x="7124701" y="312723"/>
                <a:ext cx="4762500" cy="830997"/>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 name="Ink 3">
                <a:extLst>
                  <a:ext uri="{FF2B5EF4-FFF2-40B4-BE49-F238E27FC236}">
                    <a16:creationId xmlns:a16="http://schemas.microsoft.com/office/drawing/2014/main" id="{30EF96E6-00DB-4E68-BFE4-4D92BA54D22D}"/>
                  </a:ext>
                </a:extLst>
              </p14:cNvPr>
              <p14:cNvContentPartPr/>
              <p14:nvPr>
                <p:extLst>
                  <p:ext uri="{42D2F446-02D8-4167-A562-619A0277C38B}">
                    <p15:isNarration xmlns:p15="http://schemas.microsoft.com/office/powerpoint/2012/main" val="1"/>
                  </p:ext>
                </p:extLst>
              </p14:nvPr>
            </p14:nvContentPartPr>
            <p14:xfrm>
              <a:off x="1339560" y="323640"/>
              <a:ext cx="10814760" cy="6170400"/>
            </p14:xfrm>
          </p:contentPart>
        </mc:Choice>
        <mc:Fallback xmlns="">
          <p:pic>
            <p:nvPicPr>
              <p:cNvPr id="4" name="Ink 3">
                <a:extLst>
                  <a:ext uri="{FF2B5EF4-FFF2-40B4-BE49-F238E27FC236}">
                    <a16:creationId xmlns:a16="http://schemas.microsoft.com/office/drawing/2014/main" id="{30EF96E6-00DB-4E68-BFE4-4D92BA54D22D}"/>
                  </a:ext>
                </a:extLst>
              </p:cNvPr>
              <p:cNvPicPr>
                <a:picLocks noGrp="1" noRot="1" noChangeAspect="1" noMove="1" noResize="1" noEditPoints="1" noAdjustHandles="1" noChangeArrowheads="1" noChangeShapeType="1"/>
              </p:cNvPicPr>
              <p:nvPr/>
            </p:nvPicPr>
            <p:blipFill>
              <a:blip r:embed="rId11"/>
              <a:stretch>
                <a:fillRect/>
              </a:stretch>
            </p:blipFill>
            <p:spPr>
              <a:xfrm>
                <a:off x="1330200" y="314280"/>
                <a:ext cx="10833480" cy="6189120"/>
              </a:xfrm>
              <a:prstGeom prst="rect">
                <a:avLst/>
              </a:prstGeom>
            </p:spPr>
          </p:pic>
        </mc:Fallback>
      </mc:AlternateContent>
    </p:spTree>
    <p:custDataLst>
      <p:tags r:id="rId1"/>
    </p:custDataLst>
    <p:extLst>
      <p:ext uri="{BB962C8B-B14F-4D97-AF65-F5344CB8AC3E}">
        <p14:creationId xmlns:p14="http://schemas.microsoft.com/office/powerpoint/2010/main" val="3874183130"/>
      </p:ext>
    </p:extLst>
  </p:cSld>
  <p:clrMapOvr>
    <a:masterClrMapping/>
  </p:clrMapOvr>
  <mc:AlternateContent xmlns:mc="http://schemas.openxmlformats.org/markup-compatibility/2006" xmlns:p14="http://schemas.microsoft.com/office/powerpoint/2010/main">
    <mc:Choice Requires="p14">
      <p:transition spd="slow" p14:dur="2000" advTm="38900"/>
    </mc:Choice>
    <mc:Fallback xmlns="">
      <p:transition spd="slow" advTm="38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build="p"/>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1323348"/>
            <a:ext cx="11733654" cy="399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Cyclic Codes</a:t>
            </a:r>
          </a:p>
          <a:p>
            <a:pPr marL="0" indent="0">
              <a:buNone/>
            </a:pPr>
            <a:endParaRPr lang="en-US" sz="4800" u="sng" dirty="0">
              <a:solidFill>
                <a:srgbClr val="FF0000"/>
              </a:solidFill>
            </a:endParaRPr>
          </a:p>
          <a:p>
            <a:pPr marL="0" indent="0">
              <a:buNone/>
            </a:pPr>
            <a:endParaRPr lang="en-US" sz="4800" u="sng" dirty="0">
              <a:solidFill>
                <a:srgbClr val="FF0000"/>
              </a:solidFill>
            </a:endParaRPr>
          </a:p>
          <a:p>
            <a:pPr marL="0" indent="0">
              <a:buNone/>
            </a:pPr>
            <a:r>
              <a:rPr lang="en-US" sz="4800" dirty="0"/>
              <a:t>Linear Codes</a:t>
            </a:r>
            <a:endParaRPr lang="en-CA" sz="44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C4AA108-533E-46D7-ADAB-92941887C000}"/>
                  </a:ext>
                </a:extLst>
              </p:cNvPr>
              <p:cNvSpPr/>
              <p:nvPr/>
            </p:nvSpPr>
            <p:spPr>
              <a:xfrm>
                <a:off x="7124701" y="312723"/>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2C4AA108-533E-46D7-ADAB-92941887C000}"/>
                  </a:ext>
                </a:extLst>
              </p:cNvPr>
              <p:cNvSpPr>
                <a:spLocks noRot="1" noChangeAspect="1" noMove="1" noResize="1" noEditPoints="1" noAdjustHandles="1" noChangeArrowheads="1" noChangeShapeType="1" noTextEdit="1"/>
              </p:cNvSpPr>
              <p:nvPr/>
            </p:nvSpPr>
            <p:spPr>
              <a:xfrm>
                <a:off x="7124701" y="312723"/>
                <a:ext cx="4762500" cy="830997"/>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036A49-172D-4FA1-84E4-CFA0845AD53F}"/>
                  </a:ext>
                </a:extLst>
              </p:cNvPr>
              <p:cNvSpPr txBox="1"/>
              <p:nvPr/>
            </p:nvSpPr>
            <p:spPr>
              <a:xfrm>
                <a:off x="891147" y="2286000"/>
                <a:ext cx="1060662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i="1">
                          <a:solidFill>
                            <a:srgbClr val="0070C0"/>
                          </a:solidFill>
                          <a:latin typeface="Cambria Math" panose="02040503050406030204" pitchFamily="18" charset="0"/>
                        </a:rPr>
                        <m:t>𝑥</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m:oMathPara>
                </a14:m>
                <a:endParaRPr lang="en-CA" sz="4800" dirty="0"/>
              </a:p>
            </p:txBody>
          </p:sp>
        </mc:Choice>
        <mc:Fallback xmlns="">
          <p:sp>
            <p:nvSpPr>
              <p:cNvPr id="8" name="TextBox 7">
                <a:extLst>
                  <a:ext uri="{FF2B5EF4-FFF2-40B4-BE49-F238E27FC236}">
                    <a16:creationId xmlns:a16="http://schemas.microsoft.com/office/drawing/2014/main" id="{05036A49-172D-4FA1-84E4-CFA0845AD53F}"/>
                  </a:ext>
                </a:extLst>
              </p:cNvPr>
              <p:cNvSpPr txBox="1">
                <a:spLocks noRot="1" noChangeAspect="1" noMove="1" noResize="1" noEditPoints="1" noAdjustHandles="1" noChangeArrowheads="1" noChangeShapeType="1" noTextEdit="1"/>
              </p:cNvSpPr>
              <p:nvPr/>
            </p:nvSpPr>
            <p:spPr>
              <a:xfrm>
                <a:off x="891147" y="2286000"/>
                <a:ext cx="10606622"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2A3BC3-855E-4025-AB29-E4B355FFEA63}"/>
                  </a:ext>
                </a:extLst>
              </p:cNvPr>
              <p:cNvSpPr txBox="1"/>
              <p:nvPr/>
            </p:nvSpPr>
            <p:spPr>
              <a:xfrm>
                <a:off x="872097" y="4400550"/>
                <a:ext cx="11119198" cy="23083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i="1">
                          <a:solidFill>
                            <a:srgbClr val="0070C0"/>
                          </a:solidFill>
                          <a:latin typeface="Cambria Math" panose="02040503050406030204" pitchFamily="18" charset="0"/>
                        </a:rPr>
                        <m:t>𝑥</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m:oMathPara>
                </a14:m>
                <a:endParaRPr lang="en-CA" sz="4800" dirty="0"/>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r>
                        <a:rPr lang="en-US" sz="4800" b="0" i="1" smtClean="0">
                          <a:latin typeface="Cambria Math" panose="02040503050406030204" pitchFamily="18" charset="0"/>
                        </a:rPr>
                        <m:t>)</m:t>
                      </m:r>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b="0" i="1" smtClean="0">
                          <a:latin typeface="Cambria Math" panose="02040503050406030204" pitchFamily="18" charset="0"/>
                        </a:rPr>
                        <m:t>𝑢</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CA" sz="4800" dirty="0"/>
              </a:p>
            </p:txBody>
          </p:sp>
        </mc:Choice>
        <mc:Fallback xmlns="">
          <p:sp>
            <p:nvSpPr>
              <p:cNvPr id="9" name="TextBox 8">
                <a:extLst>
                  <a:ext uri="{FF2B5EF4-FFF2-40B4-BE49-F238E27FC236}">
                    <a16:creationId xmlns:a16="http://schemas.microsoft.com/office/drawing/2014/main" id="{F82A3BC3-855E-4025-AB29-E4B355FFEA63}"/>
                  </a:ext>
                </a:extLst>
              </p:cNvPr>
              <p:cNvSpPr txBox="1">
                <a:spLocks noRot="1" noChangeAspect="1" noMove="1" noResize="1" noEditPoints="1" noAdjustHandles="1" noChangeArrowheads="1" noChangeShapeType="1" noTextEdit="1"/>
              </p:cNvSpPr>
              <p:nvPr/>
            </p:nvSpPr>
            <p:spPr>
              <a:xfrm>
                <a:off x="872097" y="4400550"/>
                <a:ext cx="11119198" cy="2308324"/>
              </a:xfrm>
              <a:prstGeom prst="rect">
                <a:avLst/>
              </a:prstGeom>
              <a:blipFill>
                <a:blip r:embed="rId7"/>
                <a:stretch>
                  <a:fillRect/>
                </a:stretch>
              </a:blipFill>
            </p:spPr>
            <p:txBody>
              <a:bodyPr/>
              <a:lstStyle/>
              <a:p>
                <a:r>
                  <a:rPr lang="en-CA">
                    <a:noFill/>
                  </a:rPr>
                  <a:t> </a:t>
                </a:r>
              </a:p>
            </p:txBody>
          </p:sp>
        </mc:Fallback>
      </mc:AlternateContent>
      <p:sp>
        <p:nvSpPr>
          <p:cNvPr id="14" name="Rectangle 13">
            <a:extLst>
              <a:ext uri="{FF2B5EF4-FFF2-40B4-BE49-F238E27FC236}">
                <a16:creationId xmlns:a16="http://schemas.microsoft.com/office/drawing/2014/main" id="{BC0552F3-C93E-417D-BBF5-BC8B960C0388}"/>
              </a:ext>
            </a:extLst>
          </p:cNvPr>
          <p:cNvSpPr/>
          <p:nvPr/>
        </p:nvSpPr>
        <p:spPr>
          <a:xfrm>
            <a:off x="2232285" y="2326910"/>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2546AB2B-F451-40B5-96D3-34CDF3C6FDAF}"/>
              </a:ext>
            </a:extLst>
          </p:cNvPr>
          <p:cNvSpPr/>
          <p:nvPr/>
        </p:nvSpPr>
        <p:spPr>
          <a:xfrm>
            <a:off x="4783111" y="2344398"/>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458A9DE9-9A61-4075-A258-BB77369F58C2}"/>
              </a:ext>
            </a:extLst>
          </p:cNvPr>
          <p:cNvSpPr/>
          <p:nvPr/>
        </p:nvSpPr>
        <p:spPr>
          <a:xfrm>
            <a:off x="7408888" y="2376877"/>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1AC18E5-36CE-4431-9063-551C45526C30}"/>
              </a:ext>
            </a:extLst>
          </p:cNvPr>
          <p:cNvSpPr/>
          <p:nvPr/>
        </p:nvSpPr>
        <p:spPr>
          <a:xfrm>
            <a:off x="9974705" y="2304424"/>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44E7C9E4-465C-488E-99A7-33A85132A62C}"/>
                  </a:ext>
                </a:extLst>
              </p14:cNvPr>
              <p14:cNvContentPartPr/>
              <p14:nvPr>
                <p:extLst>
                  <p:ext uri="{42D2F446-02D8-4167-A562-619A0277C38B}">
                    <p15:isNarration xmlns:p15="http://schemas.microsoft.com/office/powerpoint/2012/main" val="1"/>
                  </p:ext>
                </p:extLst>
              </p14:nvPr>
            </p14:nvContentPartPr>
            <p14:xfrm>
              <a:off x="81000" y="2986200"/>
              <a:ext cx="11611080" cy="3684240"/>
            </p14:xfrm>
          </p:contentPart>
        </mc:Choice>
        <mc:Fallback xmlns="">
          <p:pic>
            <p:nvPicPr>
              <p:cNvPr id="4" name="Ink 3">
                <a:extLst>
                  <a:ext uri="{FF2B5EF4-FFF2-40B4-BE49-F238E27FC236}">
                    <a16:creationId xmlns:a16="http://schemas.microsoft.com/office/drawing/2014/main" id="{44E7C9E4-465C-488E-99A7-33A85132A62C}"/>
                  </a:ext>
                </a:extLst>
              </p:cNvPr>
              <p:cNvPicPr>
                <a:picLocks noGrp="1" noRot="1" noChangeAspect="1" noMove="1" noResize="1" noEditPoints="1" noAdjustHandles="1" noChangeArrowheads="1" noChangeShapeType="1"/>
              </p:cNvPicPr>
              <p:nvPr/>
            </p:nvPicPr>
            <p:blipFill>
              <a:blip r:embed="rId9"/>
              <a:stretch>
                <a:fillRect/>
              </a:stretch>
            </p:blipFill>
            <p:spPr>
              <a:xfrm>
                <a:off x="71640" y="2976840"/>
                <a:ext cx="11629800" cy="3702960"/>
              </a:xfrm>
              <a:prstGeom prst="rect">
                <a:avLst/>
              </a:prstGeom>
            </p:spPr>
          </p:pic>
        </mc:Fallback>
      </mc:AlternateContent>
    </p:spTree>
    <p:custDataLst>
      <p:tags r:id="rId1"/>
    </p:custDataLst>
    <p:extLst>
      <p:ext uri="{BB962C8B-B14F-4D97-AF65-F5344CB8AC3E}">
        <p14:creationId xmlns:p14="http://schemas.microsoft.com/office/powerpoint/2010/main" val="3974940789"/>
      </p:ext>
    </p:extLst>
  </p:cSld>
  <p:clrMapOvr>
    <a:masterClrMapping/>
  </p:clrMapOvr>
  <mc:AlternateContent xmlns:mc="http://schemas.openxmlformats.org/markup-compatibility/2006" xmlns:p14="http://schemas.microsoft.com/office/powerpoint/2010/main">
    <mc:Choice Requires="p14">
      <p:transition spd="slow" p14:dur="2000" advTm="87448"/>
    </mc:Choice>
    <mc:Fallback xmlns="">
      <p:transition spd="slow" advTm="8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8"/>
                                        </p:tgtEl>
                                      </p:cBhvr>
                                    </p:animEffect>
                                    <p:set>
                                      <p:cBhvr>
                                        <p:cTn id="31" dur="1" fill="hold">
                                          <p:stCondLst>
                                            <p:cond delay="499"/>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14" grpId="0" animBg="1"/>
      <p:bldP spid="16"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a:extLst>
              <a:ext uri="{FF2B5EF4-FFF2-40B4-BE49-F238E27FC236}">
                <a16:creationId xmlns:a16="http://schemas.microsoft.com/office/drawing/2014/main" id="{F3B195B9-3F0E-4FA2-BDDE-16340CA59FB8}"/>
              </a:ext>
            </a:extLst>
          </p:cNvPr>
          <p:cNvSpPr txBox="1"/>
          <p:nvPr/>
        </p:nvSpPr>
        <p:spPr>
          <a:xfrm>
            <a:off x="76200" y="4029492"/>
            <a:ext cx="7660430" cy="1846659"/>
          </a:xfrm>
          <a:prstGeom prst="rect">
            <a:avLst/>
          </a:prstGeom>
          <a:solidFill>
            <a:schemeClr val="bg1"/>
          </a:solidFill>
          <a:effectLst>
            <a:softEdge rad="63500"/>
          </a:effectLst>
        </p:spPr>
        <p:txBody>
          <a:bodyPr wrap="none" lIns="0" tIns="0" rIns="0" bIns="0" rtlCol="0">
            <a:spAutoFit/>
          </a:bodyPr>
          <a:lstStyle/>
          <a:p>
            <a:r>
              <a:rPr lang="en-US" sz="12000" dirty="0"/>
              <a:t>Cyclic Codes</a:t>
            </a:r>
            <a:endParaRPr lang="en-CA" sz="12000" dirty="0"/>
          </a:p>
        </p:txBody>
      </p:sp>
      <p:sp>
        <p:nvSpPr>
          <p:cNvPr id="162" name="TextBox 161">
            <a:extLst>
              <a:ext uri="{FF2B5EF4-FFF2-40B4-BE49-F238E27FC236}">
                <a16:creationId xmlns:a16="http://schemas.microsoft.com/office/drawing/2014/main" id="{FCE55298-BF42-4744-892D-19BEDA7E25D5}"/>
              </a:ext>
            </a:extLst>
          </p:cNvPr>
          <p:cNvSpPr txBox="1"/>
          <p:nvPr/>
        </p:nvSpPr>
        <p:spPr>
          <a:xfrm>
            <a:off x="76200" y="5579983"/>
            <a:ext cx="7649145" cy="1107996"/>
          </a:xfrm>
          <a:prstGeom prst="rect">
            <a:avLst/>
          </a:prstGeom>
          <a:noFill/>
          <a:effectLst>
            <a:softEdge rad="63500"/>
          </a:effectLst>
        </p:spPr>
        <p:txBody>
          <a:bodyPr wrap="none" lIns="0" tIns="0" rIns="0" bIns="0" rtlCol="0">
            <a:spAutoFit/>
          </a:bodyPr>
          <a:lstStyle/>
          <a:p>
            <a:r>
              <a:rPr lang="en-US" sz="7200" dirty="0"/>
              <a:t>Systematic Encoding</a:t>
            </a:r>
            <a:endParaRPr lang="en-CA" sz="7200" dirty="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F0E850C-02FC-46F1-A267-F8BE96ABB7EE}"/>
                  </a:ext>
                </a:extLst>
              </p:cNvPr>
              <p:cNvSpPr/>
              <p:nvPr/>
            </p:nvSpPr>
            <p:spPr>
              <a:xfrm>
                <a:off x="0" y="2434546"/>
                <a:ext cx="12192000" cy="1374672"/>
              </a:xfrm>
              <a:prstGeom prst="rect">
                <a:avLst/>
              </a:prstGeom>
              <a:noFill/>
              <a:ln w="57150">
                <a:noFill/>
              </a:ln>
            </p:spPr>
            <p:txBody>
              <a:bodyPr wrap="square">
                <a:spAutoFit/>
              </a:bodyPr>
              <a:lstStyle/>
              <a:p>
                <a:pPr>
                  <a:defRPr/>
                </a:pPr>
                <a14:m>
                  <m:oMathPara xmlns:m="http://schemas.openxmlformats.org/officeDocument/2006/math">
                    <m:oMathParaPr>
                      <m:jc m:val="center"/>
                    </m:oMathParaPr>
                    <m:oMath xmlns:m="http://schemas.openxmlformats.org/officeDocument/2006/math">
                      <m:r>
                        <a:rPr lang="en-US" sz="8000" b="0" i="1" smtClean="0">
                          <a:solidFill>
                            <a:schemeClr val="tx1"/>
                          </a:solidFill>
                          <a:latin typeface="Cambria Math" panose="02040503050406030204" pitchFamily="18" charset="0"/>
                        </a:rPr>
                        <m:t>𝑐</m:t>
                      </m:r>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𝑥</m:t>
                          </m:r>
                        </m:e>
                      </m:d>
                      <m:r>
                        <a:rPr lang="en-US" sz="8000" b="0" i="1" smtClean="0">
                          <a:solidFill>
                            <a:schemeClr val="tx1"/>
                          </a:solidFill>
                          <a:latin typeface="Cambria Math" panose="02040503050406030204" pitchFamily="18" charset="0"/>
                        </a:rPr>
                        <m:t>=</m:t>
                      </m:r>
                      <m:sSup>
                        <m:sSupPr>
                          <m:ctrlPr>
                            <a:rPr lang="en-US" sz="8000" i="1" smtClean="0">
                              <a:solidFill>
                                <a:schemeClr val="tx1"/>
                              </a:solidFill>
                              <a:latin typeface="Cambria Math" panose="02040503050406030204" pitchFamily="18" charset="0"/>
                            </a:rPr>
                          </m:ctrlPr>
                        </m:sSupPr>
                        <m:e>
                          <m:r>
                            <a:rPr lang="en-US" sz="8000" i="1">
                              <a:solidFill>
                                <a:schemeClr val="tx1"/>
                              </a:solidFill>
                              <a:latin typeface="Cambria Math" panose="02040503050406030204" pitchFamily="18" charset="0"/>
                            </a:rPr>
                            <m:t>𝑥</m:t>
                          </m:r>
                        </m:e>
                        <m:sup>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𝑛</m:t>
                          </m:r>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𝑘</m:t>
                          </m:r>
                          <m:r>
                            <a:rPr lang="en-US" sz="8000" b="0" i="1" smtClean="0">
                              <a:solidFill>
                                <a:schemeClr val="tx1"/>
                              </a:solidFill>
                              <a:latin typeface="Cambria Math" panose="02040503050406030204" pitchFamily="18" charset="0"/>
                            </a:rPr>
                            <m:t>)</m:t>
                          </m:r>
                        </m:sup>
                      </m:sSup>
                      <m:r>
                        <a:rPr lang="en-US" sz="8000" i="1">
                          <a:solidFill>
                            <a:srgbClr val="7030A0"/>
                          </a:solidFill>
                          <a:latin typeface="Cambria Math" panose="02040503050406030204" pitchFamily="18" charset="0"/>
                        </a:rPr>
                        <m:t>𝑚</m:t>
                      </m:r>
                      <m:d>
                        <m:dPr>
                          <m:ctrlPr>
                            <a:rPr lang="en-US" sz="8000" i="1">
                              <a:solidFill>
                                <a:srgbClr val="7030A0"/>
                              </a:solidFill>
                              <a:latin typeface="Cambria Math" panose="02040503050406030204" pitchFamily="18" charset="0"/>
                            </a:rPr>
                          </m:ctrlPr>
                        </m:dPr>
                        <m:e>
                          <m:r>
                            <a:rPr lang="en-US" sz="8000" i="1">
                              <a:solidFill>
                                <a:srgbClr val="7030A0"/>
                              </a:solidFill>
                              <a:latin typeface="Cambria Math" panose="02040503050406030204" pitchFamily="18" charset="0"/>
                            </a:rPr>
                            <m:t>𝑥</m:t>
                          </m:r>
                        </m:e>
                      </m:d>
                      <m:r>
                        <a:rPr lang="en-US" sz="8000" b="0" i="1" smtClean="0">
                          <a:solidFill>
                            <a:schemeClr val="tx1"/>
                          </a:solidFill>
                          <a:latin typeface="Cambria Math" panose="02040503050406030204" pitchFamily="18" charset="0"/>
                        </a:rPr>
                        <m:t>+</m:t>
                      </m:r>
                      <m:r>
                        <a:rPr lang="en-US" sz="8000" i="1">
                          <a:solidFill>
                            <a:srgbClr val="FF0000"/>
                          </a:solidFill>
                          <a:latin typeface="Cambria Math" panose="02040503050406030204" pitchFamily="18" charset="0"/>
                        </a:rPr>
                        <m:t>𝑟</m:t>
                      </m:r>
                      <m:r>
                        <a:rPr lang="en-US" sz="8000" i="1">
                          <a:solidFill>
                            <a:srgbClr val="FF0000"/>
                          </a:solidFill>
                          <a:latin typeface="Cambria Math" panose="02040503050406030204" pitchFamily="18" charset="0"/>
                        </a:rPr>
                        <m:t>(</m:t>
                      </m:r>
                      <m:r>
                        <a:rPr lang="en-US" sz="8000" i="1">
                          <a:solidFill>
                            <a:srgbClr val="FF0000"/>
                          </a:solidFill>
                          <a:latin typeface="Cambria Math" panose="02040503050406030204" pitchFamily="18" charset="0"/>
                        </a:rPr>
                        <m:t>𝑥</m:t>
                      </m:r>
                      <m:r>
                        <a:rPr lang="en-US" sz="8000" b="0" i="1" smtClean="0">
                          <a:solidFill>
                            <a:srgbClr val="FF0000"/>
                          </a:solidFill>
                          <a:latin typeface="Cambria Math" panose="02040503050406030204" pitchFamily="18" charset="0"/>
                        </a:rPr>
                        <m:t>)</m:t>
                      </m:r>
                    </m:oMath>
                  </m:oMathPara>
                </a14:m>
                <a:endParaRPr lang="en-US" sz="8000" i="1" dirty="0">
                  <a:solidFill>
                    <a:srgbClr val="FF0000"/>
                  </a:solidFill>
                  <a:latin typeface="Cambria Math" panose="02040503050406030204" pitchFamily="18" charset="0"/>
                </a:endParaRPr>
              </a:p>
            </p:txBody>
          </p:sp>
        </mc:Choice>
        <mc:Fallback xmlns="">
          <p:sp>
            <p:nvSpPr>
              <p:cNvPr id="31" name="Rectangle 30">
                <a:extLst>
                  <a:ext uri="{FF2B5EF4-FFF2-40B4-BE49-F238E27FC236}">
                    <a16:creationId xmlns:a16="http://schemas.microsoft.com/office/drawing/2014/main" id="{4F0E850C-02FC-46F1-A267-F8BE96ABB7EE}"/>
                  </a:ext>
                </a:extLst>
              </p:cNvPr>
              <p:cNvSpPr>
                <a:spLocks noRot="1" noChangeAspect="1" noMove="1" noResize="1" noEditPoints="1" noAdjustHandles="1" noChangeArrowheads="1" noChangeShapeType="1" noTextEdit="1"/>
              </p:cNvSpPr>
              <p:nvPr/>
            </p:nvSpPr>
            <p:spPr>
              <a:xfrm>
                <a:off x="0" y="2434546"/>
                <a:ext cx="12192000" cy="1374672"/>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4DA18F7-1021-496F-BB0A-9B10F52F7447}"/>
                  </a:ext>
                </a:extLst>
              </p:cNvPr>
              <p:cNvSpPr/>
              <p:nvPr/>
            </p:nvSpPr>
            <p:spPr>
              <a:xfrm>
                <a:off x="0" y="758146"/>
                <a:ext cx="12515850" cy="1246367"/>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sSup>
                        <m:sSupPr>
                          <m:ctrlPr>
                            <a:rPr lang="en-US" sz="7200" i="1" smtClean="0">
                              <a:solidFill>
                                <a:schemeClr val="tx1"/>
                              </a:solidFill>
                              <a:latin typeface="Cambria Math" panose="02040503050406030204" pitchFamily="18" charset="0"/>
                            </a:rPr>
                          </m:ctrlPr>
                        </m:sSupPr>
                        <m:e>
                          <m:r>
                            <a:rPr lang="en-US" sz="7200" i="1">
                              <a:solidFill>
                                <a:schemeClr val="tx1"/>
                              </a:solidFill>
                              <a:latin typeface="Cambria Math" panose="02040503050406030204" pitchFamily="18" charset="0"/>
                            </a:rPr>
                            <m:t>𝑥</m:t>
                          </m:r>
                        </m:e>
                        <m:sup>
                          <m:r>
                            <a:rPr lang="en-US" sz="7200" b="0" i="1" smtClean="0">
                              <a:solidFill>
                                <a:schemeClr val="tx1"/>
                              </a:solidFill>
                              <a:latin typeface="Cambria Math" panose="02040503050406030204" pitchFamily="18" charset="0"/>
                            </a:rPr>
                            <m:t>(</m:t>
                          </m:r>
                          <m:r>
                            <a:rPr lang="en-US" sz="7200" b="0" i="1" smtClean="0">
                              <a:solidFill>
                                <a:schemeClr val="tx1"/>
                              </a:solidFill>
                              <a:latin typeface="Cambria Math" panose="02040503050406030204" pitchFamily="18" charset="0"/>
                            </a:rPr>
                            <m:t>𝑛</m:t>
                          </m:r>
                          <m:r>
                            <a:rPr lang="en-US" sz="7200" b="0" i="0" smtClean="0">
                              <a:solidFill>
                                <a:schemeClr val="tx1"/>
                              </a:solidFill>
                              <a:latin typeface="Cambria Math" panose="02040503050406030204" pitchFamily="18" charset="0"/>
                            </a:rPr>
                            <m:t>−</m:t>
                          </m:r>
                          <m:r>
                            <a:rPr lang="en-US" sz="7200" b="0" i="1" smtClean="0">
                              <a:solidFill>
                                <a:schemeClr val="tx1"/>
                              </a:solidFill>
                              <a:latin typeface="Cambria Math" panose="02040503050406030204" pitchFamily="18" charset="0"/>
                            </a:rPr>
                            <m:t>𝑘</m:t>
                          </m:r>
                          <m:r>
                            <a:rPr lang="en-US" sz="7200" b="0" i="1" smtClean="0">
                              <a:solidFill>
                                <a:schemeClr val="tx1"/>
                              </a:solidFill>
                              <a:latin typeface="Cambria Math" panose="02040503050406030204" pitchFamily="18" charset="0"/>
                            </a:rPr>
                            <m:t>)</m:t>
                          </m:r>
                        </m:sup>
                      </m:sSup>
                      <m:r>
                        <a:rPr lang="en-US" sz="7200" i="1">
                          <a:solidFill>
                            <a:srgbClr val="7030A0"/>
                          </a:solidFill>
                          <a:latin typeface="Cambria Math" panose="02040503050406030204" pitchFamily="18" charset="0"/>
                        </a:rPr>
                        <m:t>𝑚</m:t>
                      </m:r>
                      <m:d>
                        <m:dPr>
                          <m:ctrlPr>
                            <a:rPr lang="en-US" sz="7200" i="1">
                              <a:solidFill>
                                <a:srgbClr val="7030A0"/>
                              </a:solidFill>
                              <a:latin typeface="Cambria Math" panose="02040503050406030204" pitchFamily="18" charset="0"/>
                            </a:rPr>
                          </m:ctrlPr>
                        </m:dPr>
                        <m:e>
                          <m:r>
                            <a:rPr lang="en-US" sz="7200" i="1">
                              <a:solidFill>
                                <a:srgbClr val="7030A0"/>
                              </a:solidFill>
                              <a:latin typeface="Cambria Math" panose="02040503050406030204" pitchFamily="18" charset="0"/>
                            </a:rPr>
                            <m:t>𝑥</m:t>
                          </m:r>
                        </m:e>
                      </m:d>
                      <m:r>
                        <a:rPr lang="en-US" sz="7200" b="0" i="1" smtClean="0">
                          <a:solidFill>
                            <a:schemeClr val="tx1"/>
                          </a:solidFill>
                          <a:latin typeface="Cambria Math" panose="02040503050406030204" pitchFamily="18" charset="0"/>
                        </a:rPr>
                        <m:t>=</m:t>
                      </m:r>
                      <m:r>
                        <a:rPr lang="en-US" sz="7200" b="0" i="1" smtClean="0">
                          <a:solidFill>
                            <a:srgbClr val="0070C0"/>
                          </a:solidFill>
                          <a:latin typeface="Cambria Math" panose="02040503050406030204" pitchFamily="18" charset="0"/>
                        </a:rPr>
                        <m:t>𝑞</m:t>
                      </m:r>
                      <m:d>
                        <m:dPr>
                          <m:ctrlPr>
                            <a:rPr lang="en-US" sz="7200" b="0" i="1" smtClean="0">
                              <a:solidFill>
                                <a:srgbClr val="0070C0"/>
                              </a:solidFill>
                              <a:latin typeface="Cambria Math" panose="02040503050406030204" pitchFamily="18" charset="0"/>
                            </a:rPr>
                          </m:ctrlPr>
                        </m:dPr>
                        <m:e>
                          <m:r>
                            <a:rPr lang="en-US" sz="7200" b="0" i="1" smtClean="0">
                              <a:solidFill>
                                <a:srgbClr val="0070C0"/>
                              </a:solidFill>
                              <a:latin typeface="Cambria Math" panose="02040503050406030204" pitchFamily="18" charset="0"/>
                            </a:rPr>
                            <m:t>𝑥</m:t>
                          </m:r>
                        </m:e>
                      </m:d>
                      <m:r>
                        <a:rPr lang="en-US" sz="7200" b="0" i="1" smtClean="0">
                          <a:solidFill>
                            <a:srgbClr val="00B050"/>
                          </a:solidFill>
                          <a:latin typeface="Cambria Math" panose="02040503050406030204" pitchFamily="18" charset="0"/>
                        </a:rPr>
                        <m:t>𝑔</m:t>
                      </m:r>
                      <m:d>
                        <m:dPr>
                          <m:ctrlPr>
                            <a:rPr lang="en-US" sz="7200" b="0" i="1" smtClean="0">
                              <a:solidFill>
                                <a:srgbClr val="00B050"/>
                              </a:solidFill>
                              <a:latin typeface="Cambria Math" panose="02040503050406030204" pitchFamily="18" charset="0"/>
                            </a:rPr>
                          </m:ctrlPr>
                        </m:dPr>
                        <m:e>
                          <m:r>
                            <a:rPr lang="en-US" sz="7200" b="0" i="1" smtClean="0">
                              <a:solidFill>
                                <a:srgbClr val="00B050"/>
                              </a:solidFill>
                              <a:latin typeface="Cambria Math" panose="02040503050406030204" pitchFamily="18" charset="0"/>
                            </a:rPr>
                            <m:t>𝑥</m:t>
                          </m:r>
                        </m:e>
                      </m:d>
                      <m:r>
                        <a:rPr lang="en-US" sz="7200" b="0" i="1" smtClean="0">
                          <a:solidFill>
                            <a:schemeClr val="tx1"/>
                          </a:solidFill>
                          <a:latin typeface="Cambria Math" panose="02040503050406030204" pitchFamily="18" charset="0"/>
                        </a:rPr>
                        <m:t>+</m:t>
                      </m:r>
                      <m:r>
                        <a:rPr lang="en-US" sz="7200" b="0" i="1" smtClean="0">
                          <a:solidFill>
                            <a:srgbClr val="FF0000"/>
                          </a:solidFill>
                          <a:latin typeface="Cambria Math" panose="02040503050406030204" pitchFamily="18" charset="0"/>
                        </a:rPr>
                        <m:t>𝑟</m:t>
                      </m:r>
                      <m:r>
                        <a:rPr lang="en-US" sz="7200" b="0" i="1" smtClean="0">
                          <a:solidFill>
                            <a:srgbClr val="FF0000"/>
                          </a:solidFill>
                          <a:latin typeface="Cambria Math" panose="02040503050406030204" pitchFamily="18" charset="0"/>
                        </a:rPr>
                        <m:t>(</m:t>
                      </m:r>
                      <m:r>
                        <a:rPr lang="en-US" sz="7200" b="0" i="1" smtClean="0">
                          <a:solidFill>
                            <a:srgbClr val="FF0000"/>
                          </a:solidFill>
                          <a:latin typeface="Cambria Math" panose="02040503050406030204" pitchFamily="18" charset="0"/>
                        </a:rPr>
                        <m:t>𝑥</m:t>
                      </m:r>
                      <m:r>
                        <a:rPr lang="en-US" sz="7200" b="0" i="1" smtClean="0">
                          <a:solidFill>
                            <a:srgbClr val="FF0000"/>
                          </a:solidFill>
                          <a:latin typeface="Cambria Math" panose="02040503050406030204" pitchFamily="18" charset="0"/>
                        </a:rPr>
                        <m:t>)</m:t>
                      </m:r>
                    </m:oMath>
                  </m:oMathPara>
                </a14:m>
                <a:endParaRPr lang="en-US" sz="7200" i="1" dirty="0">
                  <a:solidFill>
                    <a:srgbClr val="FF0000"/>
                  </a:solidFill>
                  <a:latin typeface="Cambria Math" panose="02040503050406030204" pitchFamily="18" charset="0"/>
                </a:endParaRPr>
              </a:p>
            </p:txBody>
          </p:sp>
        </mc:Choice>
        <mc:Fallback xmlns="">
          <p:sp>
            <p:nvSpPr>
              <p:cNvPr id="32" name="Rectangle 31">
                <a:extLst>
                  <a:ext uri="{FF2B5EF4-FFF2-40B4-BE49-F238E27FC236}">
                    <a16:creationId xmlns:a16="http://schemas.microsoft.com/office/drawing/2014/main" id="{54DA18F7-1021-496F-BB0A-9B10F52F7447}"/>
                  </a:ext>
                </a:extLst>
              </p:cNvPr>
              <p:cNvSpPr>
                <a:spLocks noRot="1" noChangeAspect="1" noMove="1" noResize="1" noEditPoints="1" noAdjustHandles="1" noChangeArrowheads="1" noChangeShapeType="1" noTextEdit="1"/>
              </p:cNvSpPr>
              <p:nvPr/>
            </p:nvSpPr>
            <p:spPr>
              <a:xfrm>
                <a:off x="0" y="758146"/>
                <a:ext cx="12515850" cy="1246367"/>
              </a:xfrm>
              <a:prstGeom prst="rect">
                <a:avLst/>
              </a:prstGeom>
              <a:blipFill>
                <a:blip r:embed="rId5"/>
                <a:stretch>
                  <a:fillRect/>
                </a:stretch>
              </a:blipFill>
              <a:ln w="5715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252862350"/>
      </p:ext>
    </p:extLst>
  </p:cSld>
  <p:clrMapOvr>
    <a:masterClrMapping/>
  </p:clrMapOvr>
  <mc:AlternateContent xmlns:mc="http://schemas.openxmlformats.org/markup-compatibility/2006" xmlns:p14="http://schemas.microsoft.com/office/powerpoint/2010/main">
    <mc:Choice Requires="p14">
      <p:transition spd="slow" p14:dur="2000" advTm="38138"/>
    </mc:Choice>
    <mc:Fallback xmlns="">
      <p:transition spd="slow" advTm="3813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C726C2-A449-4931-BCAE-1E20D1E91268}"/>
                  </a:ext>
                </a:extLst>
              </p:cNvPr>
              <p:cNvSpPr txBox="1"/>
              <p:nvPr/>
            </p:nvSpPr>
            <p:spPr>
              <a:xfrm>
                <a:off x="243447" y="1832610"/>
                <a:ext cx="8424303" cy="41566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bg1"/>
                          </a:solidFill>
                          <a:latin typeface="Cambria Math" panose="02040503050406030204" pitchFamily="18" charset="0"/>
                        </a:rPr>
                        <m:t>=</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m:t>
                          </m:r>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e>
                      </m:d>
                      <m:d>
                        <m:dPr>
                          <m:ctrlPr>
                            <a:rPr lang="en-US" sz="4800" b="0" i="1" smtClean="0">
                              <a:solidFill>
                                <a:schemeClr val="tx1"/>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e>
                      </m:d>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7</m:t>
                          </m:r>
                        </m:sup>
                      </m:sSup>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8</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i="1">
                              <a:latin typeface="Cambria Math" panose="02040503050406030204" pitchFamily="18" charset="0"/>
                            </a:rPr>
                            <m:t>2</m:t>
                          </m:r>
                        </m:sup>
                      </m:sSup>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i="1">
                              <a:latin typeface="Cambria Math" panose="02040503050406030204" pitchFamily="18" charset="0"/>
                            </a:rPr>
                            <m:t>4</m:t>
                          </m:r>
                        </m:sup>
                      </m:sSup>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i="1">
                              <a:latin typeface="Cambria Math" panose="02040503050406030204" pitchFamily="18" charset="0"/>
                            </a:rPr>
                            <m:t>5</m:t>
                          </m:r>
                        </m:sup>
                      </m:sSup>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i="1">
                              <a:latin typeface="Cambria Math" panose="02040503050406030204" pitchFamily="18" charset="0"/>
                            </a:rPr>
                            <m:t>5</m:t>
                          </m:r>
                        </m:sup>
                      </m:sSup>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b="0" i="1" smtClean="0">
                              <a:latin typeface="Cambria Math" panose="02040503050406030204" pitchFamily="18" charset="0"/>
                            </a:rPr>
                            <m:t>6</m:t>
                          </m:r>
                        </m:sup>
                      </m:sSup>
                      <m:r>
                        <a:rPr lang="en-US" sz="4200" i="1">
                          <a:solidFill>
                            <a:srgbClr val="0070C0"/>
                          </a:solidFill>
                          <a:latin typeface="Cambria Math" panose="02040503050406030204" pitchFamily="18" charset="0"/>
                        </a:rPr>
                        <m:t>𝑥</m:t>
                      </m:r>
                      <m:r>
                        <a:rPr lang="en-US" sz="4200" i="1">
                          <a:latin typeface="Cambria Math" panose="02040503050406030204" pitchFamily="18" charset="0"/>
                        </a:rPr>
                        <m:t>+</m:t>
                      </m:r>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i="1">
                              <a:latin typeface="Cambria Math" panose="02040503050406030204" pitchFamily="18" charset="0"/>
                            </a:rPr>
                            <m:t>6</m:t>
                          </m:r>
                        </m:sup>
                      </m:sSup>
                      <m:sSup>
                        <m:sSupPr>
                          <m:ctrlPr>
                            <a:rPr lang="en-US" sz="4200" i="1">
                              <a:latin typeface="Cambria Math" panose="02040503050406030204" pitchFamily="18" charset="0"/>
                            </a:rPr>
                          </m:ctrlPr>
                        </m:sSupPr>
                        <m:e>
                          <m:r>
                            <a:rPr lang="en-US" sz="4200" i="1">
                              <a:solidFill>
                                <a:srgbClr val="0070C0"/>
                              </a:solidFill>
                              <a:latin typeface="Cambria Math" panose="02040503050406030204" pitchFamily="18" charset="0"/>
                            </a:rPr>
                            <m:t>𝑥</m:t>
                          </m:r>
                        </m:e>
                        <m:sup>
                          <m:r>
                            <a:rPr lang="en-US" sz="4200" b="0" i="1" smtClean="0">
                              <a:latin typeface="Cambria Math" panose="02040503050406030204" pitchFamily="18" charset="0"/>
                            </a:rPr>
                            <m:t>2</m:t>
                          </m:r>
                        </m:sup>
                      </m:sSup>
                    </m:oMath>
                  </m:oMathPara>
                </a14:m>
                <a:endParaRPr lang="en-CA" sz="42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p:txBody>
          </p:sp>
        </mc:Choice>
        <mc:Fallback xmlns="">
          <p:sp>
            <p:nvSpPr>
              <p:cNvPr id="4" name="TextBox 3">
                <a:extLst>
                  <a:ext uri="{FF2B5EF4-FFF2-40B4-BE49-F238E27FC236}">
                    <a16:creationId xmlns:a16="http://schemas.microsoft.com/office/drawing/2014/main" id="{0CC726C2-A449-4931-BCAE-1E20D1E91268}"/>
                  </a:ext>
                </a:extLst>
              </p:cNvPr>
              <p:cNvSpPr txBox="1">
                <a:spLocks noRot="1" noChangeAspect="1" noMove="1" noResize="1" noEditPoints="1" noAdjustHandles="1" noChangeArrowheads="1" noChangeShapeType="1" noTextEdit="1"/>
              </p:cNvSpPr>
              <p:nvPr/>
            </p:nvSpPr>
            <p:spPr>
              <a:xfrm>
                <a:off x="243447" y="1832610"/>
                <a:ext cx="8424303" cy="415665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A851F6-4E14-4A82-8DA4-FAE359B905CE}"/>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E9A851F6-4E14-4A82-8DA4-FAE359B905CE}"/>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CB28FE-C4F5-45F6-A410-5E335D88C136}"/>
                  </a:ext>
                </a:extLst>
              </p:cNvPr>
              <p:cNvSpPr txBox="1"/>
              <p:nvPr/>
            </p:nvSpPr>
            <p:spPr>
              <a:xfrm>
                <a:off x="8686800" y="417106"/>
                <a:ext cx="3371850" cy="5816977"/>
              </a:xfrm>
              <a:prstGeom prst="rect">
                <a:avLst/>
              </a:prstGeom>
              <a:noFill/>
            </p:spPr>
            <p:txBody>
              <a:bodyPr wrap="square" rtlCol="0">
                <a:spAutoFit/>
              </a:bodyPr>
              <a:lstStyle/>
              <a:p>
                <a:pPr algn="r"/>
                <a14:m>
                  <m:oMathPara xmlns:m="http://schemas.openxmlformats.org/officeDocument/2006/math">
                    <m:oMathParaPr>
                      <m:jc m:val="right"/>
                    </m:oMathParaPr>
                    <m:oMath xmlns:m="http://schemas.openxmlformats.org/officeDocument/2006/math">
                      <m:r>
                        <a:rPr lang="en-US" sz="5400" i="1" smtClean="0">
                          <a:latin typeface="Cambria Math" panose="02040503050406030204" pitchFamily="18" charset="0"/>
                        </a:rPr>
                        <m:t>001001</m:t>
                      </m:r>
                    </m:oMath>
                  </m:oMathPara>
                </a14:m>
                <a:endParaRPr lang="en-CA" sz="5400" dirty="0"/>
              </a:p>
              <a:p>
                <a:pPr algn="r"/>
                <a:endParaRPr lang="en-CA" sz="4400" dirty="0"/>
              </a:p>
              <a:p>
                <a:pPr algn="r"/>
                <a:endParaRPr lang="en-CA" sz="4400" dirty="0"/>
              </a:p>
              <a:p>
                <a:pPr algn="r"/>
                <a14:m>
                  <m:oMathPara xmlns:m="http://schemas.openxmlformats.org/officeDocument/2006/math">
                    <m:oMathParaPr>
                      <m:jc m:val="right"/>
                    </m:oMathParaPr>
                    <m:oMath xmlns:m="http://schemas.openxmlformats.org/officeDocument/2006/math">
                      <m:r>
                        <a:rPr lang="en-US" sz="5400" i="1">
                          <a:latin typeface="Cambria Math" panose="02040503050406030204" pitchFamily="18" charset="0"/>
                        </a:rPr>
                        <m:t>001001</m:t>
                      </m:r>
                    </m:oMath>
                  </m:oMathPara>
                </a14:m>
                <a:endParaRPr lang="en-CA" sz="5400" dirty="0"/>
              </a:p>
              <a:p>
                <a:pPr algn="r"/>
                <a14:m>
                  <m:oMathPara xmlns:m="http://schemas.openxmlformats.org/officeDocument/2006/math">
                    <m:oMathParaPr>
                      <m:jc m:val="right"/>
                    </m:oMathParaPr>
                    <m:oMath xmlns:m="http://schemas.openxmlformats.org/officeDocument/2006/math">
                      <m:r>
                        <a:rPr lang="en-US" sz="5400" i="1">
                          <a:latin typeface="Cambria Math" panose="02040503050406030204" pitchFamily="18" charset="0"/>
                        </a:rPr>
                        <m:t>0</m:t>
                      </m:r>
                      <m:r>
                        <a:rPr lang="en-US" sz="5400" b="0" i="1" smtClean="0">
                          <a:latin typeface="Cambria Math" panose="02040503050406030204" pitchFamily="18" charset="0"/>
                        </a:rPr>
                        <m:t>10</m:t>
                      </m:r>
                      <m:r>
                        <a:rPr lang="en-US" sz="5400" i="1">
                          <a:latin typeface="Cambria Math" panose="02040503050406030204" pitchFamily="18" charset="0"/>
                        </a:rPr>
                        <m:t>0</m:t>
                      </m:r>
                      <m:r>
                        <a:rPr lang="en-US" sz="5400" b="0" i="1" smtClean="0">
                          <a:latin typeface="Cambria Math" panose="02040503050406030204" pitchFamily="18" charset="0"/>
                        </a:rPr>
                        <m:t>10</m:t>
                      </m:r>
                    </m:oMath>
                  </m:oMathPara>
                </a14:m>
                <a:endParaRPr lang="en-CA" sz="5400" dirty="0"/>
              </a:p>
              <a:p>
                <a:pPr algn="r"/>
                <a14:m>
                  <m:oMath xmlns:m="http://schemas.openxmlformats.org/officeDocument/2006/math">
                    <m:r>
                      <a:rPr lang="en-US" sz="4400" i="1" smtClean="0">
                        <a:latin typeface="Cambria Math" panose="02040503050406030204" pitchFamily="18" charset="0"/>
                        <a:ea typeface="Cambria Math" panose="02040503050406030204" pitchFamily="18" charset="0"/>
                      </a:rPr>
                      <m:t>⊕</m:t>
                    </m:r>
                  </m:oMath>
                </a14:m>
                <a:r>
                  <a:rPr lang="en-US" sz="5400" b="0" i="0" dirty="0">
                    <a:latin typeface="+mj-lt"/>
                    <a:ea typeface="Cambria Math" panose="02040503050406030204" pitchFamily="18" charset="0"/>
                  </a:rPr>
                  <a:t> </a:t>
                </a:r>
                <a14:m>
                  <m:oMath xmlns:m="http://schemas.openxmlformats.org/officeDocument/2006/math">
                    <m:r>
                      <a:rPr lang="en-US" sz="5400" i="1">
                        <a:latin typeface="Cambria Math" panose="02040503050406030204" pitchFamily="18" charset="0"/>
                      </a:rPr>
                      <m:t>001001</m:t>
                    </m:r>
                  </m:oMath>
                </a14:m>
                <a:endParaRPr lang="en-CA" sz="5400" dirty="0"/>
              </a:p>
              <a:p>
                <a:pPr algn="r"/>
                <a:endParaRPr lang="en-CA" sz="1400" dirty="0"/>
              </a:p>
              <a:p>
                <a:pPr algn="r"/>
                <a14:m>
                  <m:oMathPara xmlns:m="http://schemas.openxmlformats.org/officeDocument/2006/math">
                    <m:oMathParaPr>
                      <m:jc m:val="right"/>
                    </m:oMathParaPr>
                    <m:oMath xmlns:m="http://schemas.openxmlformats.org/officeDocument/2006/math">
                      <m:r>
                        <a:rPr lang="en-US" sz="5400" i="1">
                          <a:latin typeface="Cambria Math" panose="02040503050406030204" pitchFamily="18" charset="0"/>
                        </a:rPr>
                        <m:t>010010</m:t>
                      </m:r>
                    </m:oMath>
                  </m:oMathPara>
                </a14:m>
                <a:endParaRPr lang="en-CA" sz="5400" dirty="0"/>
              </a:p>
            </p:txBody>
          </p:sp>
        </mc:Choice>
        <mc:Fallback xmlns="">
          <p:sp>
            <p:nvSpPr>
              <p:cNvPr id="6" name="TextBox 5">
                <a:extLst>
                  <a:ext uri="{FF2B5EF4-FFF2-40B4-BE49-F238E27FC236}">
                    <a16:creationId xmlns:a16="http://schemas.microsoft.com/office/drawing/2014/main" id="{64CB28FE-C4F5-45F6-A410-5E335D88C136}"/>
                  </a:ext>
                </a:extLst>
              </p:cNvPr>
              <p:cNvSpPr txBox="1">
                <a:spLocks noRot="1" noChangeAspect="1" noMove="1" noResize="1" noEditPoints="1" noAdjustHandles="1" noChangeArrowheads="1" noChangeShapeType="1" noTextEdit="1"/>
              </p:cNvSpPr>
              <p:nvPr/>
            </p:nvSpPr>
            <p:spPr>
              <a:xfrm>
                <a:off x="8686800" y="417106"/>
                <a:ext cx="3371850" cy="5816977"/>
              </a:xfrm>
              <a:prstGeom prst="rect">
                <a:avLst/>
              </a:prstGeom>
              <a:blipFill>
                <a:blip r:embed="rId7"/>
                <a:stretch>
                  <a:fillRect/>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5B35EE43-1C2C-4EFE-92E2-3A673F01406E}"/>
              </a:ext>
            </a:extLst>
          </p:cNvPr>
          <p:cNvCxnSpPr>
            <a:cxnSpLocks/>
          </p:cNvCxnSpPr>
          <p:nvPr/>
        </p:nvCxnSpPr>
        <p:spPr>
          <a:xfrm>
            <a:off x="9029700" y="5166159"/>
            <a:ext cx="2959768" cy="0"/>
          </a:xfrm>
          <a:prstGeom prst="line">
            <a:avLst/>
          </a:prstGeom>
          <a:ln w="57150"/>
        </p:spPr>
        <p:style>
          <a:lnRef idx="1">
            <a:schemeClr val="dk1"/>
          </a:lnRef>
          <a:fillRef idx="0">
            <a:schemeClr val="dk1"/>
          </a:fillRef>
          <a:effectRef idx="0">
            <a:schemeClr val="dk1"/>
          </a:effectRef>
          <a:fontRef idx="minor">
            <a:schemeClr val="tx1"/>
          </a:fontRef>
        </p:style>
      </p:cxnSp>
      <p:sp>
        <p:nvSpPr>
          <p:cNvPr id="9" name="Arrow: Down 8">
            <a:extLst>
              <a:ext uri="{FF2B5EF4-FFF2-40B4-BE49-F238E27FC236}">
                <a16:creationId xmlns:a16="http://schemas.microsoft.com/office/drawing/2014/main" id="{789B682D-03FD-4D18-8CC9-9B0AC3002E95}"/>
              </a:ext>
            </a:extLst>
          </p:cNvPr>
          <p:cNvSpPr/>
          <p:nvPr/>
        </p:nvSpPr>
        <p:spPr>
          <a:xfrm>
            <a:off x="10496550" y="1352550"/>
            <a:ext cx="685800" cy="125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92BA6FD3-A41D-4F5E-8277-1F28B3362F54}"/>
              </a:ext>
            </a:extLst>
          </p:cNvPr>
          <p:cNvCxnSpPr>
            <a:cxnSpLocks/>
          </p:cNvCxnSpPr>
          <p:nvPr/>
        </p:nvCxnSpPr>
        <p:spPr>
          <a:xfrm>
            <a:off x="8705850" y="209550"/>
            <a:ext cx="0" cy="64579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41389D-F515-44C2-820A-D1AC612BE907}"/>
              </a:ext>
            </a:extLst>
          </p:cNvPr>
          <p:cNvSpPr/>
          <p:nvPr/>
        </p:nvSpPr>
        <p:spPr>
          <a:xfrm>
            <a:off x="854440" y="1892196"/>
            <a:ext cx="362762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8" name="Ink 17">
                <a:extLst>
                  <a:ext uri="{FF2B5EF4-FFF2-40B4-BE49-F238E27FC236}">
                    <a16:creationId xmlns:a16="http://schemas.microsoft.com/office/drawing/2014/main" id="{5F2F363C-733A-4AB1-9EC4-7EB376924C6E}"/>
                  </a:ext>
                </a:extLst>
              </p14:cNvPr>
              <p14:cNvContentPartPr/>
              <p14:nvPr>
                <p:extLst>
                  <p:ext uri="{42D2F446-02D8-4167-A562-619A0277C38B}">
                    <p15:isNarration xmlns:p15="http://schemas.microsoft.com/office/powerpoint/2012/main" val="1"/>
                  </p:ext>
                </p:extLst>
              </p14:nvPr>
            </p14:nvContentPartPr>
            <p14:xfrm>
              <a:off x="143280" y="72000"/>
              <a:ext cx="11823480" cy="6431760"/>
            </p14:xfrm>
          </p:contentPart>
        </mc:Choice>
        <mc:Fallback xmlns="">
          <p:pic>
            <p:nvPicPr>
              <p:cNvPr id="18" name="Ink 17">
                <a:extLst>
                  <a:ext uri="{FF2B5EF4-FFF2-40B4-BE49-F238E27FC236}">
                    <a16:creationId xmlns:a16="http://schemas.microsoft.com/office/drawing/2014/main" id="{5F2F363C-733A-4AB1-9EC4-7EB376924C6E}"/>
                  </a:ext>
                </a:extLst>
              </p:cNvPr>
              <p:cNvPicPr>
                <a:picLocks noGrp="1" noRot="1" noChangeAspect="1" noMove="1" noResize="1" noEditPoints="1" noAdjustHandles="1" noChangeArrowheads="1" noChangeShapeType="1"/>
              </p:cNvPicPr>
              <p:nvPr/>
            </p:nvPicPr>
            <p:blipFill>
              <a:blip r:embed="rId9"/>
              <a:stretch>
                <a:fillRect/>
              </a:stretch>
            </p:blipFill>
            <p:spPr>
              <a:xfrm>
                <a:off x="133920" y="62640"/>
                <a:ext cx="11842200" cy="6450480"/>
              </a:xfrm>
              <a:prstGeom prst="rect">
                <a:avLst/>
              </a:prstGeom>
            </p:spPr>
          </p:pic>
        </mc:Fallback>
      </mc:AlternateContent>
    </p:spTree>
    <p:custDataLst>
      <p:tags r:id="rId1"/>
    </p:custDataLst>
    <p:extLst>
      <p:ext uri="{BB962C8B-B14F-4D97-AF65-F5344CB8AC3E}">
        <p14:creationId xmlns:p14="http://schemas.microsoft.com/office/powerpoint/2010/main" val="405913362"/>
      </p:ext>
    </p:extLst>
  </p:cSld>
  <p:clrMapOvr>
    <a:masterClrMapping/>
  </p:clrMapOvr>
  <mc:AlternateContent xmlns:mc="http://schemas.openxmlformats.org/markup-compatibility/2006" xmlns:p14="http://schemas.microsoft.com/office/powerpoint/2010/main">
    <mc:Choice Requires="p14">
      <p:transition spd="slow" p14:dur="2000" advTm="130578"/>
    </mc:Choice>
    <mc:Fallback xmlns="">
      <p:transition spd="slow" advTm="130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md type="call" cmd="playFrom(0.0)">
                                      <p:cBhvr>
                                        <p:cTn id="7" dur="1" fill="hold"/>
                                        <p:tgtEl>
                                          <p:spTgt spid="1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438150" y="988606"/>
                <a:ext cx="8308685" cy="40626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dirty="0" smtClean="0">
                          <a:latin typeface="Cambria Math" panose="02040503050406030204" pitchFamily="18" charset="0"/>
                        </a:rPr>
                        <m:t>000000</m:t>
                      </m:r>
                    </m:oMath>
                  </m:oMathPara>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100100,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010010,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001001</m:t>
                    </m:r>
                  </m:oMath>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110110,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011011,</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101101</m:t>
                    </m:r>
                  </m:oMath>
                </a14:m>
                <a:endParaRPr lang="en-US" sz="5400" b="0" dirty="0"/>
              </a:p>
              <a:p>
                <a:endParaRPr lang="en-CA" sz="1400" dirty="0"/>
              </a:p>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111111</m:t>
                      </m:r>
                    </m:oMath>
                  </m:oMathPara>
                </a14:m>
                <a:endParaRPr lang="en-CA" sz="54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438150" y="988606"/>
                <a:ext cx="8308685" cy="4062651"/>
              </a:xfrm>
              <a:prstGeom prst="rect">
                <a:avLst/>
              </a:prstGeom>
              <a:blipFill>
                <a:blip r:embed="rId3"/>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977198508"/>
      </p:ext>
    </p:extLst>
  </p:cSld>
  <p:clrMapOvr>
    <a:masterClrMapping/>
  </p:clrMapOvr>
  <mc:AlternateContent xmlns:mc="http://schemas.openxmlformats.org/markup-compatibility/2006" xmlns:p14="http://schemas.microsoft.com/office/powerpoint/2010/main">
    <mc:Choice Requires="p14">
      <p:transition spd="slow" p14:dur="2000" advTm="11208"/>
    </mc:Choice>
    <mc:Fallback xmlns="">
      <p:transition spd="slow" advTm="1120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438150" y="988606"/>
                <a:ext cx="8308685" cy="40626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dirty="0" smtClean="0">
                          <a:latin typeface="Cambria Math" panose="02040503050406030204" pitchFamily="18" charset="0"/>
                        </a:rPr>
                        <m:t>000000</m:t>
                      </m:r>
                    </m:oMath>
                  </m:oMathPara>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100100,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010010,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001001</m:t>
                    </m:r>
                  </m:oMath>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110110,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011011,</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101101</m:t>
                    </m:r>
                  </m:oMath>
                </a14:m>
                <a:endParaRPr lang="en-US" sz="5400" b="0" dirty="0"/>
              </a:p>
              <a:p>
                <a:endParaRPr lang="en-CA" sz="1400" dirty="0"/>
              </a:p>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111111</m:t>
                      </m:r>
                    </m:oMath>
                  </m:oMathPara>
                </a14:m>
                <a:endParaRPr lang="en-CA" sz="54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438150" y="988606"/>
                <a:ext cx="8308685" cy="4062651"/>
              </a:xfrm>
              <a:prstGeom prst="rect">
                <a:avLst/>
              </a:prstGeom>
              <a:blipFill>
                <a:blip r:embed="rId3"/>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8554B7A9-FD3F-4C00-9962-2DA5CA9D6832}"/>
              </a:ext>
            </a:extLst>
          </p:cNvPr>
          <p:cNvSpPr/>
          <p:nvPr/>
        </p:nvSpPr>
        <p:spPr>
          <a:xfrm>
            <a:off x="3314700" y="203835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3309FE60-288B-4A6A-863F-196CAD70D327}"/>
              </a:ext>
            </a:extLst>
          </p:cNvPr>
          <p:cNvSpPr/>
          <p:nvPr/>
        </p:nvSpPr>
        <p:spPr>
          <a:xfrm>
            <a:off x="6057900" y="211455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178F55B1-8068-4C27-A7C2-B6760DA50FD9}"/>
              </a:ext>
            </a:extLst>
          </p:cNvPr>
          <p:cNvSpPr/>
          <p:nvPr/>
        </p:nvSpPr>
        <p:spPr>
          <a:xfrm>
            <a:off x="457200" y="316230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E5058E2B-28E0-4344-9D94-81D7E8215113}"/>
              </a:ext>
            </a:extLst>
          </p:cNvPr>
          <p:cNvSpPr/>
          <p:nvPr/>
        </p:nvSpPr>
        <p:spPr>
          <a:xfrm>
            <a:off x="3276600" y="312420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61658F41-81D9-46BA-A632-3533D0DD705E}"/>
              </a:ext>
            </a:extLst>
          </p:cNvPr>
          <p:cNvSpPr/>
          <p:nvPr/>
        </p:nvSpPr>
        <p:spPr>
          <a:xfrm>
            <a:off x="6000750" y="306705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F51793C5-A0FF-4CF0-9823-4B3843C66CF2}"/>
              </a:ext>
            </a:extLst>
          </p:cNvPr>
          <p:cNvSpPr/>
          <p:nvPr/>
        </p:nvSpPr>
        <p:spPr>
          <a:xfrm>
            <a:off x="3276600" y="428625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1CB0D858-91F2-48FE-A1DC-A8BBB6C35000}"/>
              </a:ext>
            </a:extLst>
          </p:cNvPr>
          <p:cNvSpPr/>
          <p:nvPr/>
        </p:nvSpPr>
        <p:spPr>
          <a:xfrm>
            <a:off x="3371850" y="838200"/>
            <a:ext cx="25527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13" name="Ink 12">
                <a:extLst>
                  <a:ext uri="{FF2B5EF4-FFF2-40B4-BE49-F238E27FC236}">
                    <a16:creationId xmlns:a16="http://schemas.microsoft.com/office/drawing/2014/main" id="{80762773-64D1-40AF-B158-2CEF554B06DD}"/>
                  </a:ext>
                </a:extLst>
              </p14:cNvPr>
              <p14:cNvContentPartPr/>
              <p14:nvPr>
                <p:extLst>
                  <p:ext uri="{42D2F446-02D8-4167-A562-619A0277C38B}">
                    <p15:isNarration xmlns:p15="http://schemas.microsoft.com/office/powerpoint/2012/main" val="1"/>
                  </p:ext>
                </p:extLst>
              </p14:nvPr>
            </p14:nvContentPartPr>
            <p14:xfrm>
              <a:off x="384840" y="232200"/>
              <a:ext cx="10607040" cy="3720960"/>
            </p14:xfrm>
          </p:contentPart>
        </mc:Choice>
        <mc:Fallback xmlns="">
          <p:pic>
            <p:nvPicPr>
              <p:cNvPr id="13" name="Ink 12">
                <a:extLst>
                  <a:ext uri="{FF2B5EF4-FFF2-40B4-BE49-F238E27FC236}">
                    <a16:creationId xmlns:a16="http://schemas.microsoft.com/office/drawing/2014/main" id="{80762773-64D1-40AF-B158-2CEF554B06DD}"/>
                  </a:ext>
                </a:extLst>
              </p:cNvPr>
              <p:cNvPicPr>
                <a:picLocks noGrp="1" noRot="1" noChangeAspect="1" noMove="1" noResize="1" noEditPoints="1" noAdjustHandles="1" noChangeArrowheads="1" noChangeShapeType="1"/>
              </p:cNvPicPr>
              <p:nvPr/>
            </p:nvPicPr>
            <p:blipFill>
              <a:blip r:embed="rId5"/>
              <a:stretch>
                <a:fillRect/>
              </a:stretch>
            </p:blipFill>
            <p:spPr>
              <a:xfrm>
                <a:off x="375480" y="222840"/>
                <a:ext cx="10625760" cy="3739680"/>
              </a:xfrm>
              <a:prstGeom prst="rect">
                <a:avLst/>
              </a:prstGeom>
            </p:spPr>
          </p:pic>
        </mc:Fallback>
      </mc:AlternateContent>
    </p:spTree>
    <p:custDataLst>
      <p:tags r:id="rId1"/>
    </p:custDataLst>
    <p:extLst>
      <p:ext uri="{BB962C8B-B14F-4D97-AF65-F5344CB8AC3E}">
        <p14:creationId xmlns:p14="http://schemas.microsoft.com/office/powerpoint/2010/main" val="2943303269"/>
      </p:ext>
    </p:extLst>
  </p:cSld>
  <p:clrMapOvr>
    <a:masterClrMapping/>
  </p:clrMapOvr>
  <mc:AlternateContent xmlns:mc="http://schemas.openxmlformats.org/markup-compatibility/2006" xmlns:p14="http://schemas.microsoft.com/office/powerpoint/2010/main">
    <mc:Choice Requires="p14">
      <p:transition spd="slow" p14:dur="2000" advTm="72355"/>
    </mc:Choice>
    <mc:Fallback xmlns="">
      <p:transition spd="slow" advTm="7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3048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100100</m:t>
                      </m:r>
                    </m:oMath>
                  </m:oMathPara>
                </a14:m>
                <a:endParaRPr lang="en-US" sz="4800" b="0" i="0" dirty="0">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304800" y="874306"/>
                <a:ext cx="2372765" cy="600164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79FEA9-C5BB-47E6-97C9-63A3541F0100}"/>
                  </a:ext>
                </a:extLst>
              </p:cNvPr>
              <p:cNvSpPr txBox="1"/>
              <p:nvPr/>
            </p:nvSpPr>
            <p:spPr>
              <a:xfrm>
                <a:off x="2548497" y="876300"/>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4" name="TextBox 3">
                <a:extLst>
                  <a:ext uri="{FF2B5EF4-FFF2-40B4-BE49-F238E27FC236}">
                    <a16:creationId xmlns:a16="http://schemas.microsoft.com/office/drawing/2014/main" id="{E579FEA9-C5BB-47E6-97C9-63A3541F0100}"/>
                  </a:ext>
                </a:extLst>
              </p:cNvPr>
              <p:cNvSpPr txBox="1">
                <a:spLocks noRot="1" noChangeAspect="1" noMove="1" noResize="1" noEditPoints="1" noAdjustHandles="1" noChangeArrowheads="1" noChangeShapeType="1" noTextEdit="1"/>
              </p:cNvSpPr>
              <p:nvPr/>
            </p:nvSpPr>
            <p:spPr>
              <a:xfrm>
                <a:off x="2548497" y="876300"/>
                <a:ext cx="6080382" cy="591072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01A007E-3CEF-46E3-8CAA-698E787D770C}"/>
                  </a:ext>
                </a:extLst>
              </p:cNvPr>
              <p:cNvGraphicFramePr>
                <a:graphicFrameLocks noGrp="1"/>
              </p:cNvGraphicFramePr>
              <p:nvPr>
                <p:extLst>
                  <p:ext uri="{D42A27DB-BD31-4B8C-83A1-F6EECF244321}">
                    <p14:modId xmlns:p14="http://schemas.microsoft.com/office/powerpoint/2010/main" val="1234809496"/>
                  </p:ext>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0 </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solidFill>
                              <a:srgbClr val="00B050"/>
                            </a:solidFill>
                            <a:latin typeface="Cambria Math" panose="02040503050406030204" pitchFamily="18" charset="0"/>
                          </a:endParaRPr>
                        </a:p>
                      </a:txBody>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3600" b="0" i="1" smtClean="0">
                                    <a:latin typeface="Cambria Math" panose="02040503050406030204" pitchFamily="18" charset="0"/>
                                  </a:rPr>
                                  <m:t>(1+</m:t>
                                </m:r>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𝑔</m:t>
                                </m:r>
                                <m:r>
                                  <a:rPr lang="en-US" sz="360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oMath>
                            </m:oMathPara>
                          </a14:m>
                          <a:endParaRPr lang="en-US" sz="3600" i="1" dirty="0">
                            <a:latin typeface="Cambria Math" panose="02040503050406030204" pitchFamily="18" charset="0"/>
                          </a:endParaRPr>
                        </a:p>
                      </a:txBody>
                      <a:tcPr/>
                    </a:tc>
                    <a:extLst>
                      <a:ext uri="{0D108BD9-81ED-4DB2-BD59-A6C34878D82A}">
                        <a16:rowId xmlns:a16="http://schemas.microsoft.com/office/drawing/2014/main" val="3681901744"/>
                      </a:ext>
                    </a:extLst>
                  </a:tr>
                </a:tbl>
              </a:graphicData>
            </a:graphic>
          </p:graphicFrame>
        </mc:Choice>
        <mc:Fallback xmlns="">
          <p:graphicFrame>
            <p:nvGraphicFramePr>
              <p:cNvPr id="6" name="Table 5">
                <a:extLst>
                  <a:ext uri="{FF2B5EF4-FFF2-40B4-BE49-F238E27FC236}">
                    <a16:creationId xmlns:a16="http://schemas.microsoft.com/office/drawing/2014/main" id="{701A007E-3CEF-46E3-8CAA-698E787D770C}"/>
                  </a:ext>
                </a:extLst>
              </p:cNvPr>
              <p:cNvGraphicFramePr>
                <a:graphicFrameLocks noGrp="1"/>
              </p:cNvGraphicFramePr>
              <p:nvPr>
                <p:extLst>
                  <p:ext uri="{D42A27DB-BD31-4B8C-83A1-F6EECF244321}">
                    <p14:modId xmlns:p14="http://schemas.microsoft.com/office/powerpoint/2010/main" val="1234809496"/>
                  </p:ext>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endParaRPr lang="en-US"/>
                        </a:p>
                      </a:txBody>
                      <a:tcPr>
                        <a:blipFill>
                          <a:blip r:embed="rId8"/>
                          <a:stretch>
                            <a:fillRect l="-219672" t="-833" r="-328" b="-704167"/>
                          </a:stretch>
                        </a:blipFill>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endParaRPr lang="en-US"/>
                        </a:p>
                      </a:txBody>
                      <a:tcPr>
                        <a:blipFill>
                          <a:blip r:embed="rId8"/>
                          <a:stretch>
                            <a:fillRect l="-219672" t="-100000" r="-328" b="-598347"/>
                          </a:stretch>
                        </a:blipFill>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201667" r="-328" b="-503333"/>
                          </a:stretch>
                        </a:blipFill>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299174" r="-328" b="-399174"/>
                          </a:stretch>
                        </a:blipFill>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402500" r="-328" b="-302500"/>
                          </a:stretch>
                        </a:blipFill>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502500" r="-328" b="-202500"/>
                          </a:stretch>
                        </a:blipFill>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597521" r="-328" b="-100826"/>
                          </a:stretch>
                        </a:blipFill>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8"/>
                          <a:stretch>
                            <a:fillRect l="-219672" t="-703333" r="-328" b="-1667"/>
                          </a:stretch>
                        </a:blipFill>
                      </a:tcPr>
                    </a:tc>
                    <a:extLst>
                      <a:ext uri="{0D108BD9-81ED-4DB2-BD59-A6C34878D82A}">
                        <a16:rowId xmlns:a16="http://schemas.microsoft.com/office/drawing/2014/main" val="3681901744"/>
                      </a:ext>
                    </a:extLst>
                  </a:tr>
                </a:tbl>
              </a:graphicData>
            </a:graphic>
          </p:graphicFrame>
        </mc:Fallback>
      </mc:AlternateContent>
      <p:sp>
        <p:nvSpPr>
          <p:cNvPr id="9" name="Rectangle 8">
            <a:extLst>
              <a:ext uri="{FF2B5EF4-FFF2-40B4-BE49-F238E27FC236}">
                <a16:creationId xmlns:a16="http://schemas.microsoft.com/office/drawing/2014/main" id="{C8615929-7C3A-4663-8804-BD11280E3AD1}"/>
              </a:ext>
            </a:extLst>
          </p:cNvPr>
          <p:cNvSpPr/>
          <p:nvPr/>
        </p:nvSpPr>
        <p:spPr>
          <a:xfrm>
            <a:off x="9499600" y="1765300"/>
            <a:ext cx="25527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16669A7-F0CB-4BDD-AF7F-6D1647A0D7B2}"/>
              </a:ext>
            </a:extLst>
          </p:cNvPr>
          <p:cNvSpPr/>
          <p:nvPr/>
        </p:nvSpPr>
        <p:spPr>
          <a:xfrm>
            <a:off x="9499600" y="1016000"/>
            <a:ext cx="25527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9CBD570E-4322-459B-B3C9-5FF21676B099}"/>
              </a:ext>
            </a:extLst>
          </p:cNvPr>
          <p:cNvSpPr/>
          <p:nvPr/>
        </p:nvSpPr>
        <p:spPr>
          <a:xfrm>
            <a:off x="9537700" y="2476500"/>
            <a:ext cx="25527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E8FBE7F-E2D6-4D4C-9215-4F7822A00AF5}"/>
              </a:ext>
            </a:extLst>
          </p:cNvPr>
          <p:cNvSpPr/>
          <p:nvPr/>
        </p:nvSpPr>
        <p:spPr>
          <a:xfrm>
            <a:off x="9499600" y="3200400"/>
            <a:ext cx="25527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D4F0757-F4D5-4789-9C96-BE8324AB723B}"/>
              </a:ext>
            </a:extLst>
          </p:cNvPr>
          <p:cNvSpPr/>
          <p:nvPr/>
        </p:nvSpPr>
        <p:spPr>
          <a:xfrm>
            <a:off x="8534400" y="3949700"/>
            <a:ext cx="35179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E6C12538-046C-4AA5-9760-DD529BF9F09F}"/>
              </a:ext>
            </a:extLst>
          </p:cNvPr>
          <p:cNvSpPr/>
          <p:nvPr/>
        </p:nvSpPr>
        <p:spPr>
          <a:xfrm>
            <a:off x="8496300" y="4724400"/>
            <a:ext cx="35179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0FCF28E-0AA6-482E-B4D4-89BF32AEEA10}"/>
              </a:ext>
            </a:extLst>
          </p:cNvPr>
          <p:cNvSpPr/>
          <p:nvPr/>
        </p:nvSpPr>
        <p:spPr>
          <a:xfrm>
            <a:off x="8521700" y="5448300"/>
            <a:ext cx="35179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F6DCB9EB-74F7-413F-AC4B-22C87B658A26}"/>
              </a:ext>
            </a:extLst>
          </p:cNvPr>
          <p:cNvSpPr/>
          <p:nvPr/>
        </p:nvSpPr>
        <p:spPr>
          <a:xfrm>
            <a:off x="8572500" y="6159500"/>
            <a:ext cx="3517900"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ED7AAC3E-5D0C-4BC9-8DD1-CCA614E9DE0A}"/>
              </a:ext>
            </a:extLst>
          </p:cNvPr>
          <p:cNvGrpSpPr/>
          <p:nvPr/>
        </p:nvGrpSpPr>
        <p:grpSpPr>
          <a:xfrm>
            <a:off x="2565608" y="1001634"/>
            <a:ext cx="5785912" cy="5714584"/>
            <a:chOff x="2565608" y="1001634"/>
            <a:chExt cx="5785912" cy="5714584"/>
          </a:xfrm>
        </p:grpSpPr>
        <p:sp>
          <p:nvSpPr>
            <p:cNvPr id="21" name="Rectangle 20">
              <a:extLst>
                <a:ext uri="{FF2B5EF4-FFF2-40B4-BE49-F238E27FC236}">
                  <a16:creationId xmlns:a16="http://schemas.microsoft.com/office/drawing/2014/main" id="{1BDA852F-BB5A-4407-A2E2-653A9A65BA32}"/>
                </a:ext>
              </a:extLst>
            </p:cNvPr>
            <p:cNvSpPr/>
            <p:nvPr/>
          </p:nvSpPr>
          <p:spPr>
            <a:xfrm>
              <a:off x="2578308" y="3922218"/>
              <a:ext cx="5683979"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9821A4E4-77D5-4435-BEF7-64F576ECA43E}"/>
                </a:ext>
              </a:extLst>
            </p:cNvPr>
            <p:cNvSpPr/>
            <p:nvPr/>
          </p:nvSpPr>
          <p:spPr>
            <a:xfrm>
              <a:off x="2645139" y="4646951"/>
              <a:ext cx="5683979" cy="6341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65CA803C-0343-43A0-865D-D0CA22052169}"/>
                </a:ext>
              </a:extLst>
            </p:cNvPr>
            <p:cNvSpPr/>
            <p:nvPr/>
          </p:nvSpPr>
          <p:spPr>
            <a:xfrm>
              <a:off x="2565608" y="5381469"/>
              <a:ext cx="5683979" cy="6235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F3B6324-0456-499D-BDBA-2AF28B226318}"/>
                </a:ext>
              </a:extLst>
            </p:cNvPr>
            <p:cNvSpPr/>
            <p:nvPr/>
          </p:nvSpPr>
          <p:spPr>
            <a:xfrm>
              <a:off x="2616408" y="6088380"/>
              <a:ext cx="5735112" cy="627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199BBC87-8A8A-4F42-9E16-47410C7C290F}"/>
                </a:ext>
              </a:extLst>
            </p:cNvPr>
            <p:cNvSpPr/>
            <p:nvPr/>
          </p:nvSpPr>
          <p:spPr>
            <a:xfrm>
              <a:off x="2610787" y="1001634"/>
              <a:ext cx="5683979" cy="58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362673CB-1237-4406-A18D-10EA950C5F5C}"/>
                </a:ext>
              </a:extLst>
            </p:cNvPr>
            <p:cNvSpPr/>
            <p:nvPr/>
          </p:nvSpPr>
          <p:spPr>
            <a:xfrm>
              <a:off x="2572687" y="1678898"/>
              <a:ext cx="5683979" cy="681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B3E5103B-9F1C-44AC-B58C-23A0B15F879B}"/>
                </a:ext>
              </a:extLst>
            </p:cNvPr>
            <p:cNvSpPr/>
            <p:nvPr/>
          </p:nvSpPr>
          <p:spPr>
            <a:xfrm>
              <a:off x="2598087" y="2428407"/>
              <a:ext cx="5683979" cy="656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6651C088-6B9A-4526-9D99-4B823657A9BB}"/>
                </a:ext>
              </a:extLst>
            </p:cNvPr>
            <p:cNvSpPr/>
            <p:nvPr/>
          </p:nvSpPr>
          <p:spPr>
            <a:xfrm>
              <a:off x="2648887" y="3162926"/>
              <a:ext cx="5683979" cy="62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7" name="Ink 96">
                <a:extLst>
                  <a:ext uri="{FF2B5EF4-FFF2-40B4-BE49-F238E27FC236}">
                    <a16:creationId xmlns:a16="http://schemas.microsoft.com/office/drawing/2014/main" id="{A7524BE8-3E3E-45C5-BD4B-F4E61E3142D8}"/>
                  </a:ext>
                </a:extLst>
              </p14:cNvPr>
              <p14:cNvContentPartPr/>
              <p14:nvPr>
                <p:extLst>
                  <p:ext uri="{42D2F446-02D8-4167-A562-619A0277C38B}">
                    <p15:isNarration xmlns:p15="http://schemas.microsoft.com/office/powerpoint/2012/main" val="1"/>
                  </p:ext>
                </p:extLst>
              </p14:nvPr>
            </p14:nvContentPartPr>
            <p14:xfrm>
              <a:off x="3274200" y="1164960"/>
              <a:ext cx="5233680" cy="5463000"/>
            </p14:xfrm>
          </p:contentPart>
        </mc:Choice>
        <mc:Fallback xmlns="">
          <p:pic>
            <p:nvPicPr>
              <p:cNvPr id="97" name="Ink 96">
                <a:extLst>
                  <a:ext uri="{FF2B5EF4-FFF2-40B4-BE49-F238E27FC236}">
                    <a16:creationId xmlns:a16="http://schemas.microsoft.com/office/drawing/2014/main" id="{A7524BE8-3E3E-45C5-BD4B-F4E61E3142D8}"/>
                  </a:ext>
                </a:extLst>
              </p:cNvPr>
              <p:cNvPicPr>
                <a:picLocks noGrp="1" noRot="1" noChangeAspect="1" noMove="1" noResize="1" noEditPoints="1" noAdjustHandles="1" noChangeArrowheads="1" noChangeShapeType="1"/>
              </p:cNvPicPr>
              <p:nvPr/>
            </p:nvPicPr>
            <p:blipFill>
              <a:blip r:embed="rId10"/>
              <a:stretch>
                <a:fillRect/>
              </a:stretch>
            </p:blipFill>
            <p:spPr>
              <a:xfrm>
                <a:off x="3264840" y="1155600"/>
                <a:ext cx="5252400" cy="5481720"/>
              </a:xfrm>
              <a:prstGeom prst="rect">
                <a:avLst/>
              </a:prstGeom>
            </p:spPr>
          </p:pic>
        </mc:Fallback>
      </mc:AlternateContent>
    </p:spTree>
    <p:custDataLst>
      <p:tags r:id="rId1"/>
    </p:custDataLst>
    <p:extLst>
      <p:ext uri="{BB962C8B-B14F-4D97-AF65-F5344CB8AC3E}">
        <p14:creationId xmlns:p14="http://schemas.microsoft.com/office/powerpoint/2010/main" val="1210244380"/>
      </p:ext>
    </p:extLst>
  </p:cSld>
  <p:clrMapOvr>
    <a:masterClrMapping/>
  </p:clrMapOvr>
  <mc:AlternateContent xmlns:mc="http://schemas.openxmlformats.org/markup-compatibility/2006" xmlns:p14="http://schemas.microsoft.com/office/powerpoint/2010/main">
    <mc:Choice Requires="p14">
      <p:transition spd="slow" p14:dur="2000" advTm="69298"/>
    </mc:Choice>
    <mc:Fallback xmlns="">
      <p:transition spd="slow" advTm="69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md type="call" cmd="playFrom(0.0)">
                                      <p:cBhvr>
                                        <p:cTn id="7" dur="1" fill="hold"/>
                                        <p:tgtEl>
                                          <p:spTgt spid="9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wipe(up)">
                                      <p:cBhvr>
                                        <p:cTn id="12" dur="500"/>
                                        <p:tgtEl>
                                          <p:spTgt spid="12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2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1" fill="hold" nodeType="clickEffect">
                                  <p:stCondLst>
                                    <p:cond delay="0"/>
                                  </p:stCondLst>
                                  <p:childTnLst>
                                    <p:animEffect transition="out" filter="wipe(up)">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15"/>
                                        </p:tgtEl>
                                      </p:cBhvr>
                                    </p:animEffect>
                                    <p:set>
                                      <p:cBhvr>
                                        <p:cTn id="58" dur="1" fill="hold">
                                          <p:stCondLst>
                                            <p:cond delay="499"/>
                                          </p:stCondLst>
                                        </p:cTn>
                                        <p:tgtEl>
                                          <p:spTgt spid="1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4" grpId="0"/>
      <p:bldP spid="9" grpId="0" animBg="1"/>
      <p:bldP spid="10" grpId="0" animBg="1"/>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3048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rgbClr val="00B050"/>
                          </a:solidFill>
                          <a:latin typeface="Cambria Math" panose="02040503050406030204" pitchFamily="18" charset="0"/>
                        </a:rPr>
                        <m:t>100100</m:t>
                      </m:r>
                    </m:oMath>
                  </m:oMathPara>
                </a14:m>
                <a:endParaRPr lang="en-US" sz="4800" b="0" i="0" dirty="0">
                  <a:solidFill>
                    <a:srgbClr val="00B050"/>
                  </a:solidFill>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304800" y="874306"/>
                <a:ext cx="2372765" cy="600164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79FEA9-C5BB-47E6-97C9-63A3541F0100}"/>
                  </a:ext>
                </a:extLst>
              </p:cNvPr>
              <p:cNvSpPr txBox="1"/>
              <p:nvPr/>
            </p:nvSpPr>
            <p:spPr>
              <a:xfrm>
                <a:off x="2548497" y="876300"/>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rgbClr val="00B050"/>
                          </a:solidFill>
                          <a:latin typeface="Cambria Math" panose="02040503050406030204" pitchFamily="18" charset="0"/>
                        </a:rPr>
                        <m:t>1+</m:t>
                      </m:r>
                      <m:sSup>
                        <m:sSupPr>
                          <m:ctrlPr>
                            <a:rPr lang="en-US" sz="4800" i="1" smtClean="0">
                              <a:solidFill>
                                <a:srgbClr val="00B050"/>
                              </a:solidFill>
                              <a:latin typeface="Cambria Math" panose="02040503050406030204" pitchFamily="18" charset="0"/>
                            </a:rPr>
                          </m:ctrlPr>
                        </m:sSupPr>
                        <m:e>
                          <m:r>
                            <a:rPr lang="en-US" sz="4800" i="1">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CA" sz="4800" dirty="0">
                  <a:solidFill>
                    <a:srgbClr val="00B050"/>
                  </a:solidFill>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4" name="TextBox 3">
                <a:extLst>
                  <a:ext uri="{FF2B5EF4-FFF2-40B4-BE49-F238E27FC236}">
                    <a16:creationId xmlns:a16="http://schemas.microsoft.com/office/drawing/2014/main" id="{E579FEA9-C5BB-47E6-97C9-63A3541F0100}"/>
                  </a:ext>
                </a:extLst>
              </p:cNvPr>
              <p:cNvSpPr txBox="1">
                <a:spLocks noRot="1" noChangeAspect="1" noMove="1" noResize="1" noEditPoints="1" noAdjustHandles="1" noChangeArrowheads="1" noChangeShapeType="1" noTextEdit="1"/>
              </p:cNvSpPr>
              <p:nvPr/>
            </p:nvSpPr>
            <p:spPr>
              <a:xfrm>
                <a:off x="2548497" y="876300"/>
                <a:ext cx="6080382" cy="591072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DA22F33-5CD1-4518-B9A7-4B69BE1792E2}"/>
                  </a:ext>
                </a:extLst>
              </p:cNvPr>
              <p:cNvGraphicFramePr>
                <a:graphicFrameLocks noGrp="1"/>
              </p:cNvGraphicFramePr>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0 </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B050"/>
                                    </a:solidFill>
                                    <a:latin typeface="Cambria Math" panose="02040503050406030204" pitchFamily="18" charset="0"/>
                                  </a:rPr>
                                  <m:t>𝑔</m:t>
                                </m:r>
                                <m:r>
                                  <a:rPr lang="en-US" sz="4000" i="1" smtClean="0">
                                    <a:solidFill>
                                      <a:srgbClr val="00B050"/>
                                    </a:solidFill>
                                    <a:latin typeface="Cambria Math" panose="02040503050406030204" pitchFamily="18" charset="0"/>
                                  </a:rPr>
                                  <m:t>(</m:t>
                                </m:r>
                                <m:r>
                                  <a:rPr lang="en-US" sz="4000" i="1">
                                    <a:solidFill>
                                      <a:srgbClr val="00B050"/>
                                    </a:solidFill>
                                    <a:latin typeface="Cambria Math" panose="02040503050406030204" pitchFamily="18" charset="0"/>
                                  </a:rPr>
                                  <m:t>𝑥</m:t>
                                </m:r>
                                <m:r>
                                  <a:rPr lang="en-US" sz="4000" i="1">
                                    <a:solidFill>
                                      <a:srgbClr val="00B050"/>
                                    </a:solidFill>
                                    <a:latin typeface="Cambria Math" panose="02040503050406030204" pitchFamily="18" charset="0"/>
                                  </a:rPr>
                                  <m:t>)</m:t>
                                </m:r>
                              </m:oMath>
                            </m:oMathPara>
                          </a14:m>
                          <a:endParaRPr lang="en-US" sz="4000" i="1" dirty="0">
                            <a:solidFill>
                              <a:srgbClr val="00B050"/>
                            </a:solidFill>
                            <a:latin typeface="Cambria Math" panose="02040503050406030204" pitchFamily="18" charset="0"/>
                          </a:endParaRPr>
                        </a:p>
                      </a:txBody>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3600" b="0" i="1" smtClean="0">
                                    <a:latin typeface="Cambria Math" panose="02040503050406030204" pitchFamily="18" charset="0"/>
                                  </a:rPr>
                                  <m:t>(1+</m:t>
                                </m:r>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𝑔</m:t>
                                </m:r>
                                <m:r>
                                  <a:rPr lang="en-US" sz="360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oMath>
                            </m:oMathPara>
                          </a14:m>
                          <a:endParaRPr lang="en-US" sz="3600" i="1" dirty="0">
                            <a:latin typeface="Cambria Math" panose="02040503050406030204" pitchFamily="18" charset="0"/>
                          </a:endParaRPr>
                        </a:p>
                      </a:txBody>
                      <a:tcPr/>
                    </a:tc>
                    <a:extLst>
                      <a:ext uri="{0D108BD9-81ED-4DB2-BD59-A6C34878D82A}">
                        <a16:rowId xmlns:a16="http://schemas.microsoft.com/office/drawing/2014/main" val="3681901744"/>
                      </a:ext>
                    </a:extLst>
                  </a:tr>
                </a:tbl>
              </a:graphicData>
            </a:graphic>
          </p:graphicFrame>
        </mc:Choice>
        <mc:Fallback xmlns="">
          <p:graphicFrame>
            <p:nvGraphicFramePr>
              <p:cNvPr id="9" name="Table 8">
                <a:extLst>
                  <a:ext uri="{FF2B5EF4-FFF2-40B4-BE49-F238E27FC236}">
                    <a16:creationId xmlns:a16="http://schemas.microsoft.com/office/drawing/2014/main" id="{CDA22F33-5CD1-4518-B9A7-4B69BE1792E2}"/>
                  </a:ext>
                </a:extLst>
              </p:cNvPr>
              <p:cNvGraphicFramePr>
                <a:graphicFrameLocks noGrp="1"/>
              </p:cNvGraphicFramePr>
              <p:nvPr>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endParaRPr lang="en-US"/>
                        </a:p>
                      </a:txBody>
                      <a:tcPr>
                        <a:blipFill>
                          <a:blip r:embed="rId7"/>
                          <a:stretch>
                            <a:fillRect l="-219672" t="-833" r="-328" b="-704167"/>
                          </a:stretch>
                        </a:blipFill>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endParaRPr lang="en-US"/>
                        </a:p>
                      </a:txBody>
                      <a:tcPr>
                        <a:blipFill>
                          <a:blip r:embed="rId7"/>
                          <a:stretch>
                            <a:fillRect l="-219672" t="-100000" r="-328" b="-598347"/>
                          </a:stretch>
                        </a:blipFill>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01667" r="-328" b="-503333"/>
                          </a:stretch>
                        </a:blipFill>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99174" r="-328" b="-399174"/>
                          </a:stretch>
                        </a:blipFill>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402500" r="-328" b="-302500"/>
                          </a:stretch>
                        </a:blipFill>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02500" r="-328" b="-202500"/>
                          </a:stretch>
                        </a:blipFill>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97521" r="-328" b="-100826"/>
                          </a:stretch>
                        </a:blipFill>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703333" r="-328" b="-1667"/>
                          </a:stretch>
                        </a:blipFill>
                      </a:tcPr>
                    </a:tc>
                    <a:extLst>
                      <a:ext uri="{0D108BD9-81ED-4DB2-BD59-A6C34878D82A}">
                        <a16:rowId xmlns:a16="http://schemas.microsoft.com/office/drawing/2014/main" val="3681901744"/>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Ink 4">
                <a:extLst>
                  <a:ext uri="{FF2B5EF4-FFF2-40B4-BE49-F238E27FC236}">
                    <a16:creationId xmlns:a16="http://schemas.microsoft.com/office/drawing/2014/main" id="{2E21511F-1848-452F-BAB5-9FFE322AD96C}"/>
                  </a:ext>
                </a:extLst>
              </p14:cNvPr>
              <p14:cNvContentPartPr/>
              <p14:nvPr>
                <p:extLst>
                  <p:ext uri="{42D2F446-02D8-4167-A562-619A0277C38B}">
                    <p15:isNarration xmlns:p15="http://schemas.microsoft.com/office/powerpoint/2012/main" val="1"/>
                  </p:ext>
                </p:extLst>
              </p14:nvPr>
            </p14:nvContentPartPr>
            <p14:xfrm>
              <a:off x="59760" y="268920"/>
              <a:ext cx="8501400" cy="3832560"/>
            </p14:xfrm>
          </p:contentPart>
        </mc:Choice>
        <mc:Fallback xmlns="">
          <p:pic>
            <p:nvPicPr>
              <p:cNvPr id="5" name="Ink 4">
                <a:extLst>
                  <a:ext uri="{FF2B5EF4-FFF2-40B4-BE49-F238E27FC236}">
                    <a16:creationId xmlns:a16="http://schemas.microsoft.com/office/drawing/2014/main" id="{2E21511F-1848-452F-BAB5-9FFE322AD96C}"/>
                  </a:ext>
                </a:extLst>
              </p:cNvPr>
              <p:cNvPicPr>
                <a:picLocks noGrp="1" noRot="1" noChangeAspect="1" noMove="1" noResize="1" noEditPoints="1" noAdjustHandles="1" noChangeArrowheads="1" noChangeShapeType="1"/>
              </p:cNvPicPr>
              <p:nvPr/>
            </p:nvPicPr>
            <p:blipFill>
              <a:blip r:embed="rId9"/>
              <a:stretch>
                <a:fillRect/>
              </a:stretch>
            </p:blipFill>
            <p:spPr>
              <a:xfrm>
                <a:off x="50400" y="259560"/>
                <a:ext cx="8520120" cy="3851280"/>
              </a:xfrm>
              <a:prstGeom prst="rect">
                <a:avLst/>
              </a:prstGeom>
            </p:spPr>
          </p:pic>
        </mc:Fallback>
      </mc:AlternateContent>
    </p:spTree>
    <p:custDataLst>
      <p:tags r:id="rId1"/>
    </p:custDataLst>
    <p:extLst>
      <p:ext uri="{BB962C8B-B14F-4D97-AF65-F5344CB8AC3E}">
        <p14:creationId xmlns:p14="http://schemas.microsoft.com/office/powerpoint/2010/main" val="3972359283"/>
      </p:ext>
    </p:extLst>
  </p:cSld>
  <p:clrMapOvr>
    <a:masterClrMapping/>
  </p:clrMapOvr>
  <mc:AlternateContent xmlns:mc="http://schemas.openxmlformats.org/markup-compatibility/2006" xmlns:p14="http://schemas.microsoft.com/office/powerpoint/2010/main">
    <mc:Choice Requires="p14">
      <p:transition spd="med" p14:dur="700" advTm="37621">
        <p:fade/>
      </p:transition>
    </mc:Choice>
    <mc:Fallback xmlns="">
      <p:transition spd="med" advTm="376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3048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rgbClr val="00B050"/>
                          </a:solidFill>
                          <a:latin typeface="Cambria Math" panose="02040503050406030204" pitchFamily="18" charset="0"/>
                        </a:rPr>
                        <m:t>100100</m:t>
                      </m:r>
                    </m:oMath>
                  </m:oMathPara>
                </a14:m>
                <a:endParaRPr lang="en-US" sz="4800" b="0" i="0" dirty="0">
                  <a:solidFill>
                    <a:srgbClr val="00B050"/>
                  </a:solidFill>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304800" y="874306"/>
                <a:ext cx="2372765" cy="600164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79FEA9-C5BB-47E6-97C9-63A3541F0100}"/>
                  </a:ext>
                </a:extLst>
              </p:cNvPr>
              <p:cNvSpPr txBox="1"/>
              <p:nvPr/>
            </p:nvSpPr>
            <p:spPr>
              <a:xfrm>
                <a:off x="2548497" y="876300"/>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solidFill>
                            <a:srgbClr val="00B050"/>
                          </a:solidFill>
                          <a:latin typeface="Cambria Math" panose="02040503050406030204" pitchFamily="18" charset="0"/>
                        </a:rPr>
                        <m:t>1+</m:t>
                      </m:r>
                      <m:sSup>
                        <m:sSupPr>
                          <m:ctrlPr>
                            <a:rPr lang="en-US" sz="4800" i="1" smtClean="0">
                              <a:solidFill>
                                <a:srgbClr val="00B050"/>
                              </a:solidFill>
                              <a:latin typeface="Cambria Math" panose="02040503050406030204" pitchFamily="18" charset="0"/>
                            </a:rPr>
                          </m:ctrlPr>
                        </m:sSupPr>
                        <m:e>
                          <m:r>
                            <a:rPr lang="en-US" sz="4800" i="1">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CA" sz="4800" dirty="0">
                  <a:solidFill>
                    <a:srgbClr val="00B050"/>
                  </a:solidFill>
                </a:endParaRPr>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4" name="TextBox 3">
                <a:extLst>
                  <a:ext uri="{FF2B5EF4-FFF2-40B4-BE49-F238E27FC236}">
                    <a16:creationId xmlns:a16="http://schemas.microsoft.com/office/drawing/2014/main" id="{E579FEA9-C5BB-47E6-97C9-63A3541F0100}"/>
                  </a:ext>
                </a:extLst>
              </p:cNvPr>
              <p:cNvSpPr txBox="1">
                <a:spLocks noRot="1" noChangeAspect="1" noMove="1" noResize="1" noEditPoints="1" noAdjustHandles="1" noChangeArrowheads="1" noChangeShapeType="1" noTextEdit="1"/>
              </p:cNvSpPr>
              <p:nvPr/>
            </p:nvSpPr>
            <p:spPr>
              <a:xfrm>
                <a:off x="2548497" y="876300"/>
                <a:ext cx="6080382" cy="591072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DA22F33-5CD1-4518-B9A7-4B69BE1792E2}"/>
                  </a:ext>
                </a:extLst>
              </p:cNvPr>
              <p:cNvGraphicFramePr>
                <a:graphicFrameLocks noGrp="1"/>
              </p:cNvGraphicFramePr>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0 </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solidFill>
                                      <a:srgbClr val="00B050"/>
                                    </a:solidFill>
                                    <a:latin typeface="Cambria Math" panose="02040503050406030204" pitchFamily="18" charset="0"/>
                                  </a:rPr>
                                  <m:t>𝑔</m:t>
                                </m:r>
                                <m:r>
                                  <a:rPr lang="en-US" sz="4000" i="1" smtClean="0">
                                    <a:solidFill>
                                      <a:srgbClr val="00B050"/>
                                    </a:solidFill>
                                    <a:latin typeface="Cambria Math" panose="02040503050406030204" pitchFamily="18" charset="0"/>
                                  </a:rPr>
                                  <m:t>(</m:t>
                                </m:r>
                                <m:r>
                                  <a:rPr lang="en-US" sz="4000" i="1">
                                    <a:solidFill>
                                      <a:srgbClr val="00B050"/>
                                    </a:solidFill>
                                    <a:latin typeface="Cambria Math" panose="02040503050406030204" pitchFamily="18" charset="0"/>
                                  </a:rPr>
                                  <m:t>𝑥</m:t>
                                </m:r>
                                <m:r>
                                  <a:rPr lang="en-US" sz="4000" i="1">
                                    <a:solidFill>
                                      <a:srgbClr val="00B050"/>
                                    </a:solidFill>
                                    <a:latin typeface="Cambria Math" panose="02040503050406030204" pitchFamily="18" charset="0"/>
                                  </a:rPr>
                                  <m:t>)</m:t>
                                </m:r>
                              </m:oMath>
                            </m:oMathPara>
                          </a14:m>
                          <a:endParaRPr lang="en-US" sz="4000" i="1" dirty="0">
                            <a:solidFill>
                              <a:srgbClr val="00B050"/>
                            </a:solidFill>
                            <a:latin typeface="Cambria Math" panose="02040503050406030204" pitchFamily="18" charset="0"/>
                          </a:endParaRPr>
                        </a:p>
                      </a:txBody>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r>
                                  <a:rPr lang="en-US" sz="4000" b="0" i="1" smtClean="0">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(1+</m:t>
                                </m:r>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𝑔</m:t>
                                </m:r>
                                <m:r>
                                  <a:rPr lang="en-US" sz="360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oMath>
                            </m:oMathPara>
                          </a14:m>
                          <a:endParaRPr lang="en-US" sz="3600" i="1" dirty="0">
                            <a:latin typeface="Cambria Math" panose="02040503050406030204" pitchFamily="18" charset="0"/>
                          </a:endParaRPr>
                        </a:p>
                      </a:txBody>
                      <a:tcPr/>
                    </a:tc>
                    <a:extLst>
                      <a:ext uri="{0D108BD9-81ED-4DB2-BD59-A6C34878D82A}">
                        <a16:rowId xmlns:a16="http://schemas.microsoft.com/office/drawing/2014/main" val="3681901744"/>
                      </a:ext>
                    </a:extLst>
                  </a:tr>
                </a:tbl>
              </a:graphicData>
            </a:graphic>
          </p:graphicFrame>
        </mc:Choice>
        <mc:Fallback xmlns="">
          <p:graphicFrame>
            <p:nvGraphicFramePr>
              <p:cNvPr id="9" name="Table 8">
                <a:extLst>
                  <a:ext uri="{FF2B5EF4-FFF2-40B4-BE49-F238E27FC236}">
                    <a16:creationId xmlns:a16="http://schemas.microsoft.com/office/drawing/2014/main" id="{CDA22F33-5CD1-4518-B9A7-4B69BE1792E2}"/>
                  </a:ext>
                </a:extLst>
              </p:cNvPr>
              <p:cNvGraphicFramePr>
                <a:graphicFrameLocks noGrp="1"/>
              </p:cNvGraphicFramePr>
              <p:nvPr>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endParaRPr lang="en-US"/>
                        </a:p>
                      </a:txBody>
                      <a:tcPr>
                        <a:blipFill>
                          <a:blip r:embed="rId7"/>
                          <a:stretch>
                            <a:fillRect l="-219672" t="-833" r="-328" b="-704167"/>
                          </a:stretch>
                        </a:blipFill>
                      </a:tcPr>
                    </a:tc>
                    <a:extLst>
                      <a:ext uri="{0D108BD9-81ED-4DB2-BD59-A6C34878D82A}">
                        <a16:rowId xmlns:a16="http://schemas.microsoft.com/office/drawing/2014/main" val="3069982434"/>
                      </a:ext>
                    </a:extLst>
                  </a:tr>
                  <a:tr h="733425">
                    <a:tc>
                      <a:txBody>
                        <a:bodyPr/>
                        <a:lstStyle/>
                        <a:p>
                          <a:endParaRPr lang="en-CA">
                            <a:solidFill>
                              <a:srgbClr val="00B050"/>
                            </a:solidFill>
                          </a:endParaRPr>
                        </a:p>
                      </a:txBody>
                      <a:tcPr/>
                    </a:tc>
                    <a:tc>
                      <a:txBody>
                        <a:bodyPr/>
                        <a:lstStyle/>
                        <a:p>
                          <a:endParaRPr lang="en-CA" dirty="0">
                            <a:solidFill>
                              <a:srgbClr val="00B050"/>
                            </a:solidFill>
                          </a:endParaRPr>
                        </a:p>
                      </a:txBody>
                      <a:tcPr/>
                    </a:tc>
                    <a:tc>
                      <a:txBody>
                        <a:bodyPr/>
                        <a:lstStyle/>
                        <a:p>
                          <a:endParaRPr lang="en-US"/>
                        </a:p>
                      </a:txBody>
                      <a:tcPr>
                        <a:blipFill>
                          <a:blip r:embed="rId7"/>
                          <a:stretch>
                            <a:fillRect l="-219672" t="-100000" r="-328" b="-598347"/>
                          </a:stretch>
                        </a:blipFill>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01667" r="-328" b="-503333"/>
                          </a:stretch>
                        </a:blipFill>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99174" r="-328" b="-399174"/>
                          </a:stretch>
                        </a:blipFill>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402500" r="-328" b="-302500"/>
                          </a:stretch>
                        </a:blipFill>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02500" r="-328" b="-202500"/>
                          </a:stretch>
                        </a:blipFill>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97521" r="-328" b="-100826"/>
                          </a:stretch>
                        </a:blipFill>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703333" r="-328" b="-1667"/>
                          </a:stretch>
                        </a:blipFill>
                      </a:tcPr>
                    </a:tc>
                    <a:extLst>
                      <a:ext uri="{0D108BD9-81ED-4DB2-BD59-A6C34878D82A}">
                        <a16:rowId xmlns:a16="http://schemas.microsoft.com/office/drawing/2014/main" val="3681901744"/>
                      </a:ext>
                    </a:extLst>
                  </a:tr>
                </a:tbl>
              </a:graphicData>
            </a:graphic>
          </p:graphicFrame>
        </mc:Fallback>
      </mc:AlternateContent>
    </p:spTree>
    <p:custDataLst>
      <p:tags r:id="rId1"/>
    </p:custDataLst>
    <p:extLst>
      <p:ext uri="{BB962C8B-B14F-4D97-AF65-F5344CB8AC3E}">
        <p14:creationId xmlns:p14="http://schemas.microsoft.com/office/powerpoint/2010/main" val="3633187154"/>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uiExpan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762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100100</m:t>
                      </m:r>
                    </m:oMath>
                  </m:oMathPara>
                </a14:m>
                <a:endParaRPr lang="en-US" sz="4800" b="0" i="0" dirty="0">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76200" y="874306"/>
                <a:ext cx="2372765" cy="600164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79FEA9-C5BB-47E6-97C9-63A3541F0100}"/>
                  </a:ext>
                </a:extLst>
              </p:cNvPr>
              <p:cNvSpPr txBox="1"/>
              <p:nvPr/>
            </p:nvSpPr>
            <p:spPr>
              <a:xfrm>
                <a:off x="2319897" y="876300"/>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4" name="TextBox 3">
                <a:extLst>
                  <a:ext uri="{FF2B5EF4-FFF2-40B4-BE49-F238E27FC236}">
                    <a16:creationId xmlns:a16="http://schemas.microsoft.com/office/drawing/2014/main" id="{E579FEA9-C5BB-47E6-97C9-63A3541F0100}"/>
                  </a:ext>
                </a:extLst>
              </p:cNvPr>
              <p:cNvSpPr txBox="1">
                <a:spLocks noRot="1" noChangeAspect="1" noMove="1" noResize="1" noEditPoints="1" noAdjustHandles="1" noChangeArrowheads="1" noChangeShapeType="1" noTextEdit="1"/>
              </p:cNvSpPr>
              <p:nvPr/>
            </p:nvSpPr>
            <p:spPr>
              <a:xfrm>
                <a:off x="2319897" y="876300"/>
                <a:ext cx="6080382" cy="591072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4569A1EE-576E-47A9-88C9-EF248A941E13}"/>
                  </a:ext>
                </a:extLst>
              </p:cNvPr>
              <p:cNvGraphicFramePr>
                <a:graphicFrameLocks noGrp="1"/>
              </p:cNvGraphicFramePr>
              <p:nvPr/>
            </p:nvGraphicFramePr>
            <p:xfrm>
              <a:off x="508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0 </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069982434"/>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1</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088447889"/>
                      </a:ext>
                    </a:extLst>
                  </a:tr>
                  <a:tr h="733425">
                    <a:tc>
                      <a:txBody>
                        <a:bodyPr/>
                        <a:lstStyle/>
                        <a:p>
                          <a:endParaRPr lang="en-CA" dirty="0"/>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(1+</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(1+</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(1+</m:t>
                                </m:r>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𝑔</m:t>
                                </m:r>
                                <m:r>
                                  <a:rPr lang="en-US" sz="360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oMath>
                            </m:oMathPara>
                          </a14:m>
                          <a:endParaRPr lang="en-US" sz="3600" i="1" dirty="0">
                            <a:latin typeface="Cambria Math" panose="02040503050406030204" pitchFamily="18" charset="0"/>
                          </a:endParaRPr>
                        </a:p>
                      </a:txBody>
                      <a:tcPr/>
                    </a:tc>
                    <a:extLst>
                      <a:ext uri="{0D108BD9-81ED-4DB2-BD59-A6C34878D82A}">
                        <a16:rowId xmlns:a16="http://schemas.microsoft.com/office/drawing/2014/main" val="3681901744"/>
                      </a:ext>
                    </a:extLst>
                  </a:tr>
                </a:tbl>
              </a:graphicData>
            </a:graphic>
          </p:graphicFrame>
        </mc:Choice>
        <mc:Fallback xmlns="">
          <p:graphicFrame>
            <p:nvGraphicFramePr>
              <p:cNvPr id="7" name="Table 6">
                <a:extLst>
                  <a:ext uri="{FF2B5EF4-FFF2-40B4-BE49-F238E27FC236}">
                    <a16:creationId xmlns:a16="http://schemas.microsoft.com/office/drawing/2014/main" id="{4569A1EE-576E-47A9-88C9-EF248A941E13}"/>
                  </a:ext>
                </a:extLst>
              </p:cNvPr>
              <p:cNvGraphicFramePr>
                <a:graphicFrameLocks noGrp="1"/>
              </p:cNvGraphicFramePr>
              <p:nvPr>
                <p:extLst>
                  <p:ext uri="{D42A27DB-BD31-4B8C-83A1-F6EECF244321}">
                    <p14:modId xmlns:p14="http://schemas.microsoft.com/office/powerpoint/2010/main" val="2127806335"/>
                  </p:ext>
                </p:extLst>
              </p:nvPr>
            </p:nvGraphicFramePr>
            <p:xfrm>
              <a:off x="508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endParaRPr lang="en-US"/>
                        </a:p>
                      </a:txBody>
                      <a:tcPr>
                        <a:blipFill>
                          <a:blip r:embed="rId5"/>
                          <a:stretch>
                            <a:fillRect l="-219672" t="-833" r="-328" b="-704167"/>
                          </a:stretch>
                        </a:blipFill>
                      </a:tcPr>
                    </a:tc>
                    <a:extLst>
                      <a:ext uri="{0D108BD9-81ED-4DB2-BD59-A6C34878D82A}">
                        <a16:rowId xmlns:a16="http://schemas.microsoft.com/office/drawing/2014/main" val="306998243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100000" r="-328" b="-598347"/>
                          </a:stretch>
                        </a:blipFill>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201667" r="-328" b="-503333"/>
                          </a:stretch>
                        </a:blipFill>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299174" r="-328" b="-399174"/>
                          </a:stretch>
                        </a:blipFill>
                      </a:tcPr>
                    </a:tc>
                    <a:extLst>
                      <a:ext uri="{0D108BD9-81ED-4DB2-BD59-A6C34878D82A}">
                        <a16:rowId xmlns:a16="http://schemas.microsoft.com/office/drawing/2014/main" val="1088447889"/>
                      </a:ext>
                    </a:extLst>
                  </a:tr>
                  <a:tr h="733425">
                    <a:tc>
                      <a:txBody>
                        <a:bodyPr/>
                        <a:lstStyle/>
                        <a:p>
                          <a:endParaRPr lang="en-CA" dirty="0"/>
                        </a:p>
                      </a:txBody>
                      <a:tcPr/>
                    </a:tc>
                    <a:tc>
                      <a:txBody>
                        <a:bodyPr/>
                        <a:lstStyle/>
                        <a:p>
                          <a:endParaRPr lang="en-CA" dirty="0"/>
                        </a:p>
                      </a:txBody>
                      <a:tcPr/>
                    </a:tc>
                    <a:tc>
                      <a:txBody>
                        <a:bodyPr/>
                        <a:lstStyle/>
                        <a:p>
                          <a:endParaRPr lang="en-US"/>
                        </a:p>
                      </a:txBody>
                      <a:tcPr>
                        <a:blipFill>
                          <a:blip r:embed="rId5"/>
                          <a:stretch>
                            <a:fillRect l="-219672" t="-402500" r="-328" b="-302500"/>
                          </a:stretch>
                        </a:blipFill>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502500" r="-328" b="-202500"/>
                          </a:stretch>
                        </a:blipFill>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597521" r="-328" b="-100826"/>
                          </a:stretch>
                        </a:blipFill>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5"/>
                          <a:stretch>
                            <a:fillRect l="-219672" t="-703333" r="-328" b="-1667"/>
                          </a:stretch>
                        </a:blipFill>
                      </a:tcPr>
                    </a:tc>
                    <a:extLst>
                      <a:ext uri="{0D108BD9-81ED-4DB2-BD59-A6C34878D82A}">
                        <a16:rowId xmlns:a16="http://schemas.microsoft.com/office/drawing/2014/main" val="3681901744"/>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995219012"/>
      </p:ext>
    </p:extLst>
  </p:cSld>
  <p:clrMapOvr>
    <a:masterClrMapping/>
  </p:clrMapOvr>
  <mc:AlternateContent xmlns:mc="http://schemas.openxmlformats.org/markup-compatibility/2006" xmlns:p14="http://schemas.microsoft.com/office/powerpoint/2010/main">
    <mc:Choice Requires="p14">
      <p:transition spd="slow" p14:dur="2000" advTm="59219"/>
    </mc:Choice>
    <mc:Fallback xmlns="">
      <p:transition spd="slow" advTm="59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uiExpan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3048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100100</m:t>
                      </m:r>
                    </m:oMath>
                  </m:oMathPara>
                </a14:m>
                <a:endParaRPr lang="en-US" sz="4800" b="0" i="0" dirty="0">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304800" y="874306"/>
                <a:ext cx="2372765" cy="600164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79FEA9-C5BB-47E6-97C9-63A3541F0100}"/>
                  </a:ext>
                </a:extLst>
              </p:cNvPr>
              <p:cNvSpPr txBox="1"/>
              <p:nvPr/>
            </p:nvSpPr>
            <p:spPr>
              <a:xfrm>
                <a:off x="2548497" y="876300"/>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4" name="TextBox 3">
                <a:extLst>
                  <a:ext uri="{FF2B5EF4-FFF2-40B4-BE49-F238E27FC236}">
                    <a16:creationId xmlns:a16="http://schemas.microsoft.com/office/drawing/2014/main" id="{E579FEA9-C5BB-47E6-97C9-63A3541F0100}"/>
                  </a:ext>
                </a:extLst>
              </p:cNvPr>
              <p:cNvSpPr txBox="1">
                <a:spLocks noRot="1" noChangeAspect="1" noMove="1" noResize="1" noEditPoints="1" noAdjustHandles="1" noChangeArrowheads="1" noChangeShapeType="1" noTextEdit="1"/>
              </p:cNvSpPr>
              <p:nvPr/>
            </p:nvSpPr>
            <p:spPr>
              <a:xfrm>
                <a:off x="2548497" y="876300"/>
                <a:ext cx="6080382" cy="591072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4569A1EE-576E-47A9-88C9-EF248A941E13}"/>
                  </a:ext>
                </a:extLst>
              </p:cNvPr>
              <p:cNvGraphicFramePr>
                <a:graphicFrameLocks noGrp="1"/>
              </p:cNvGraphicFramePr>
              <p:nvPr>
                <p:extLst>
                  <p:ext uri="{D42A27DB-BD31-4B8C-83A1-F6EECF244321}">
                    <p14:modId xmlns:p14="http://schemas.microsoft.com/office/powerpoint/2010/main" val="3758988558"/>
                  </p:ext>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0 </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069982434"/>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1</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i="1" smtClean="0">
                                    <a:solidFill>
                                      <a:srgbClr val="0070C0"/>
                                    </a:solidFill>
                                    <a:latin typeface="Cambria Math" panose="02040503050406030204" pitchFamily="18" charset="0"/>
                                  </a:rPr>
                                  <m:t>𝑥</m:t>
                                </m:r>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2</m:t>
                                    </m:r>
                                  </m:sup>
                                </m:sSup>
                                <m:r>
                                  <a:rPr lang="en-US" sz="4000" i="1" smtClean="0">
                                    <a:latin typeface="Cambria Math" panose="02040503050406030204" pitchFamily="18" charset="0"/>
                                  </a:rPr>
                                  <m:t>𝑔</m:t>
                                </m:r>
                                <m:r>
                                  <a:rPr lang="en-US" sz="4000" i="1" smtClean="0">
                                    <a:latin typeface="Cambria Math" panose="02040503050406030204" pitchFamily="18" charset="0"/>
                                  </a:rPr>
                                  <m:t>(</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d>
                                  <m:dPr>
                                    <m:ctrlPr>
                                      <a:rPr lang="en-US" sz="4000" b="0" i="1" smtClean="0">
                                        <a:latin typeface="Cambria Math" panose="02040503050406030204" pitchFamily="18" charset="0"/>
                                      </a:rPr>
                                    </m:ctrlPr>
                                  </m:dPr>
                                  <m:e>
                                    <m:r>
                                      <a:rPr lang="en-US" sz="4000" b="0" i="1" smtClean="0">
                                        <a:latin typeface="Cambria Math" panose="02040503050406030204" pitchFamily="18" charset="0"/>
                                      </a:rPr>
                                      <m:t>1+</m:t>
                                    </m:r>
                                    <m:r>
                                      <a:rPr lang="en-US" sz="4000" b="0" i="1" smtClean="0">
                                        <a:solidFill>
                                          <a:srgbClr val="0070C0"/>
                                        </a:solidFill>
                                        <a:latin typeface="Cambria Math" panose="02040503050406030204" pitchFamily="18" charset="0"/>
                                      </a:rPr>
                                      <m:t>𝑥</m:t>
                                    </m:r>
                                  </m:e>
                                </m:d>
                                <m:r>
                                  <a:rPr lang="en-US" sz="4000" b="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𝑥</m:t>
                                </m:r>
                                <m:r>
                                  <a:rPr lang="en-US" sz="4000" b="0" i="1" smtClean="0">
                                    <a:latin typeface="Cambria Math" panose="02040503050406030204" pitchFamily="18" charset="0"/>
                                  </a:rPr>
                                  <m:t>+</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(1+</m:t>
                                </m:r>
                                <m:sSup>
                                  <m:sSupPr>
                                    <m:ctrlPr>
                                      <a:rPr lang="en-US" sz="4000" b="0" i="1" smtClean="0">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m:t>
                                </m:r>
                                <m:r>
                                  <a:rPr lang="en-US" sz="4000" i="1" smtClean="0">
                                    <a:latin typeface="Cambria Math" panose="02040503050406030204" pitchFamily="18" charset="0"/>
                                  </a:rPr>
                                  <m:t>𝑔</m:t>
                                </m:r>
                                <m:d>
                                  <m:dPr>
                                    <m:ctrlPr>
                                      <a:rPr lang="en-US" sz="4000" i="1" smtClean="0">
                                        <a:latin typeface="Cambria Math" panose="02040503050406030204" pitchFamily="18" charset="0"/>
                                      </a:rPr>
                                    </m:ctrlPr>
                                  </m:dPr>
                                  <m:e>
                                    <m:r>
                                      <a:rPr lang="en-US" sz="4000" i="1">
                                        <a:solidFill>
                                          <a:srgbClr val="0070C0"/>
                                        </a:solidFill>
                                        <a:latin typeface="Cambria Math" panose="02040503050406030204" pitchFamily="18" charset="0"/>
                                      </a:rPr>
                                      <m:t>𝑥</m:t>
                                    </m:r>
                                  </m:e>
                                </m:d>
                              </m:oMath>
                            </m:oMathPara>
                          </a14:m>
                          <a:endParaRPr lang="en-US" sz="4000" i="1" dirty="0">
                            <a:latin typeface="Cambria Math" panose="02040503050406030204" pitchFamily="18" charset="0"/>
                          </a:endParaRPr>
                        </a:p>
                      </a:txBody>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r>
                                  <a:rPr lang="en-US" sz="3600" b="0" i="1" smtClean="0">
                                    <a:latin typeface="Cambria Math" panose="02040503050406030204" pitchFamily="18" charset="0"/>
                                  </a:rPr>
                                  <m:t>(1+</m:t>
                                </m:r>
                                <m:r>
                                  <a:rPr lang="en-US" sz="3600" b="0" i="1" smtClean="0">
                                    <a:solidFill>
                                      <a:srgbClr val="0070C0"/>
                                    </a:solidFill>
                                    <a:latin typeface="Cambria Math" panose="02040503050406030204" pitchFamily="18" charset="0"/>
                                  </a:rPr>
                                  <m:t>𝑥</m:t>
                                </m:r>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solidFill>
                                          <a:srgbClr val="0070C0"/>
                                        </a:solidFill>
                                        <a:latin typeface="Cambria Math" panose="02040503050406030204" pitchFamily="18" charset="0"/>
                                      </a:rPr>
                                      <m:t>𝑥</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r>
                                  <a:rPr lang="en-US" sz="3600" i="1" smtClean="0">
                                    <a:latin typeface="Cambria Math" panose="02040503050406030204" pitchFamily="18" charset="0"/>
                                  </a:rPr>
                                  <m:t>𝑔</m:t>
                                </m:r>
                                <m:r>
                                  <a:rPr lang="en-US" sz="3600" i="1" smtClean="0">
                                    <a:latin typeface="Cambria Math" panose="02040503050406030204" pitchFamily="18" charset="0"/>
                                  </a:rPr>
                                  <m:t>(</m:t>
                                </m:r>
                                <m:r>
                                  <a:rPr lang="en-US" sz="3600" i="1">
                                    <a:solidFill>
                                      <a:srgbClr val="0070C0"/>
                                    </a:solidFill>
                                    <a:latin typeface="Cambria Math" panose="02040503050406030204" pitchFamily="18" charset="0"/>
                                  </a:rPr>
                                  <m:t>𝑥</m:t>
                                </m:r>
                                <m:r>
                                  <a:rPr lang="en-US" sz="3600" i="1">
                                    <a:latin typeface="Cambria Math" panose="02040503050406030204" pitchFamily="18" charset="0"/>
                                  </a:rPr>
                                  <m:t>)</m:t>
                                </m:r>
                              </m:oMath>
                            </m:oMathPara>
                          </a14:m>
                          <a:endParaRPr lang="en-US" sz="3600" i="1" dirty="0">
                            <a:latin typeface="Cambria Math" panose="02040503050406030204" pitchFamily="18" charset="0"/>
                          </a:endParaRPr>
                        </a:p>
                      </a:txBody>
                      <a:tcPr/>
                    </a:tc>
                    <a:extLst>
                      <a:ext uri="{0D108BD9-81ED-4DB2-BD59-A6C34878D82A}">
                        <a16:rowId xmlns:a16="http://schemas.microsoft.com/office/drawing/2014/main" val="3681901744"/>
                      </a:ext>
                    </a:extLst>
                  </a:tr>
                </a:tbl>
              </a:graphicData>
            </a:graphic>
          </p:graphicFrame>
        </mc:Choice>
        <mc:Fallback xmlns="">
          <p:graphicFrame>
            <p:nvGraphicFramePr>
              <p:cNvPr id="7" name="Table 6">
                <a:extLst>
                  <a:ext uri="{FF2B5EF4-FFF2-40B4-BE49-F238E27FC236}">
                    <a16:creationId xmlns:a16="http://schemas.microsoft.com/office/drawing/2014/main" id="{4569A1EE-576E-47A9-88C9-EF248A941E13}"/>
                  </a:ext>
                </a:extLst>
              </p:cNvPr>
              <p:cNvGraphicFramePr>
                <a:graphicFrameLocks noGrp="1"/>
              </p:cNvGraphicFramePr>
              <p:nvPr>
                <p:extLst>
                  <p:ext uri="{D42A27DB-BD31-4B8C-83A1-F6EECF244321}">
                    <p14:modId xmlns:p14="http://schemas.microsoft.com/office/powerpoint/2010/main" val="3758988558"/>
                  </p:ext>
                </p:extLst>
              </p:nvPr>
            </p:nvGraphicFramePr>
            <p:xfrm>
              <a:off x="279400" y="933450"/>
              <a:ext cx="11874501" cy="5867400"/>
            </p:xfrm>
            <a:graphic>
              <a:graphicData uri="http://schemas.openxmlformats.org/drawingml/2006/table">
                <a:tbl>
                  <a:tblPr firstRow="1" bandRow="1">
                    <a:tableStyleId>{5940675A-B579-460E-94D1-54222C63F5DA}</a:tableStyleId>
                  </a:tblPr>
                  <a:tblGrid>
                    <a:gridCol w="2273300">
                      <a:extLst>
                        <a:ext uri="{9D8B030D-6E8A-4147-A177-3AD203B41FA5}">
                          <a16:colId xmlns:a16="http://schemas.microsoft.com/office/drawing/2014/main" val="4245927598"/>
                        </a:ext>
                      </a:extLst>
                    </a:gridCol>
                    <a:gridCol w="5886450">
                      <a:extLst>
                        <a:ext uri="{9D8B030D-6E8A-4147-A177-3AD203B41FA5}">
                          <a16:colId xmlns:a16="http://schemas.microsoft.com/office/drawing/2014/main" val="3677624837"/>
                        </a:ext>
                      </a:extLst>
                    </a:gridCol>
                    <a:gridCol w="3714751">
                      <a:extLst>
                        <a:ext uri="{9D8B030D-6E8A-4147-A177-3AD203B41FA5}">
                          <a16:colId xmlns:a16="http://schemas.microsoft.com/office/drawing/2014/main" val="1228306385"/>
                        </a:ext>
                      </a:extLst>
                    </a:gridCol>
                  </a:tblGrid>
                  <a:tr h="733425">
                    <a:tc>
                      <a:txBody>
                        <a:bodyPr/>
                        <a:lstStyle/>
                        <a:p>
                          <a:endParaRPr lang="en-CA" dirty="0"/>
                        </a:p>
                      </a:txBody>
                      <a:tcPr/>
                    </a:tc>
                    <a:tc>
                      <a:txBody>
                        <a:bodyPr/>
                        <a:lstStyle/>
                        <a:p>
                          <a:endParaRPr lang="en-CA" dirty="0"/>
                        </a:p>
                      </a:txBody>
                      <a:tcPr/>
                    </a:tc>
                    <a:tc>
                      <a:txBody>
                        <a:bodyPr/>
                        <a:lstStyle/>
                        <a:p>
                          <a:endParaRPr lang="en-US"/>
                        </a:p>
                      </a:txBody>
                      <a:tcPr>
                        <a:blipFill>
                          <a:blip r:embed="rId7"/>
                          <a:stretch>
                            <a:fillRect l="-219672" t="-833" r="-328" b="-704167"/>
                          </a:stretch>
                        </a:blipFill>
                      </a:tcPr>
                    </a:tc>
                    <a:extLst>
                      <a:ext uri="{0D108BD9-81ED-4DB2-BD59-A6C34878D82A}">
                        <a16:rowId xmlns:a16="http://schemas.microsoft.com/office/drawing/2014/main" val="306998243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100000" r="-328" b="-598347"/>
                          </a:stretch>
                        </a:blipFill>
                      </a:tcPr>
                    </a:tc>
                    <a:extLst>
                      <a:ext uri="{0D108BD9-81ED-4DB2-BD59-A6C34878D82A}">
                        <a16:rowId xmlns:a16="http://schemas.microsoft.com/office/drawing/2014/main" val="1405048342"/>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01667" r="-328" b="-503333"/>
                          </a:stretch>
                        </a:blipFill>
                      </a:tcPr>
                    </a:tc>
                    <a:extLst>
                      <a:ext uri="{0D108BD9-81ED-4DB2-BD59-A6C34878D82A}">
                        <a16:rowId xmlns:a16="http://schemas.microsoft.com/office/drawing/2014/main" val="7455428"/>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299174" r="-328" b="-399174"/>
                          </a:stretch>
                        </a:blipFill>
                      </a:tcPr>
                    </a:tc>
                    <a:extLst>
                      <a:ext uri="{0D108BD9-81ED-4DB2-BD59-A6C34878D82A}">
                        <a16:rowId xmlns:a16="http://schemas.microsoft.com/office/drawing/2014/main" val="1088447889"/>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402500" r="-328" b="-302500"/>
                          </a:stretch>
                        </a:blipFill>
                      </a:tcPr>
                    </a:tc>
                    <a:extLst>
                      <a:ext uri="{0D108BD9-81ED-4DB2-BD59-A6C34878D82A}">
                        <a16:rowId xmlns:a16="http://schemas.microsoft.com/office/drawing/2014/main" val="3707201004"/>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02500" r="-328" b="-202500"/>
                          </a:stretch>
                        </a:blipFill>
                      </a:tcPr>
                    </a:tc>
                    <a:extLst>
                      <a:ext uri="{0D108BD9-81ED-4DB2-BD59-A6C34878D82A}">
                        <a16:rowId xmlns:a16="http://schemas.microsoft.com/office/drawing/2014/main" val="3937646663"/>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597521" r="-328" b="-100826"/>
                          </a:stretch>
                        </a:blipFill>
                      </a:tcPr>
                    </a:tc>
                    <a:extLst>
                      <a:ext uri="{0D108BD9-81ED-4DB2-BD59-A6C34878D82A}">
                        <a16:rowId xmlns:a16="http://schemas.microsoft.com/office/drawing/2014/main" val="1560226986"/>
                      </a:ext>
                    </a:extLst>
                  </a:tr>
                  <a:tr h="733425">
                    <a:tc>
                      <a:txBody>
                        <a:bodyPr/>
                        <a:lstStyle/>
                        <a:p>
                          <a:endParaRPr lang="en-CA"/>
                        </a:p>
                      </a:txBody>
                      <a:tcPr/>
                    </a:tc>
                    <a:tc>
                      <a:txBody>
                        <a:bodyPr/>
                        <a:lstStyle/>
                        <a:p>
                          <a:endParaRPr lang="en-CA" dirty="0"/>
                        </a:p>
                      </a:txBody>
                      <a:tcPr/>
                    </a:tc>
                    <a:tc>
                      <a:txBody>
                        <a:bodyPr/>
                        <a:lstStyle/>
                        <a:p>
                          <a:endParaRPr lang="en-US"/>
                        </a:p>
                      </a:txBody>
                      <a:tcPr>
                        <a:blipFill>
                          <a:blip r:embed="rId7"/>
                          <a:stretch>
                            <a:fillRect l="-219672" t="-703333" r="-328" b="-1667"/>
                          </a:stretch>
                        </a:blipFill>
                      </a:tcPr>
                    </a:tc>
                    <a:extLst>
                      <a:ext uri="{0D108BD9-81ED-4DB2-BD59-A6C34878D82A}">
                        <a16:rowId xmlns:a16="http://schemas.microsoft.com/office/drawing/2014/main" val="3681901744"/>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 name="Ink 8">
                <a:extLst>
                  <a:ext uri="{FF2B5EF4-FFF2-40B4-BE49-F238E27FC236}">
                    <a16:creationId xmlns:a16="http://schemas.microsoft.com/office/drawing/2014/main" id="{BCFB4CFC-7930-4FE1-A5AF-1033B70F2824}"/>
                  </a:ext>
                </a:extLst>
              </p14:cNvPr>
              <p14:cNvContentPartPr/>
              <p14:nvPr>
                <p:extLst>
                  <p:ext uri="{42D2F446-02D8-4167-A562-619A0277C38B}">
                    <p15:isNarration xmlns:p15="http://schemas.microsoft.com/office/powerpoint/2012/main" val="1"/>
                  </p:ext>
                </p:extLst>
              </p14:nvPr>
            </p14:nvContentPartPr>
            <p14:xfrm>
              <a:off x="2543400" y="47160"/>
              <a:ext cx="9707760" cy="6812640"/>
            </p14:xfrm>
          </p:contentPart>
        </mc:Choice>
        <mc:Fallback xmlns="">
          <p:pic>
            <p:nvPicPr>
              <p:cNvPr id="9" name="Ink 8">
                <a:extLst>
                  <a:ext uri="{FF2B5EF4-FFF2-40B4-BE49-F238E27FC236}">
                    <a16:creationId xmlns:a16="http://schemas.microsoft.com/office/drawing/2014/main" id="{BCFB4CFC-7930-4FE1-A5AF-1033B70F2824}"/>
                  </a:ext>
                </a:extLst>
              </p:cNvPr>
              <p:cNvPicPr>
                <a:picLocks noGrp="1" noRot="1" noChangeAspect="1" noMove="1" noResize="1" noEditPoints="1" noAdjustHandles="1" noChangeArrowheads="1" noChangeShapeType="1"/>
              </p:cNvPicPr>
              <p:nvPr/>
            </p:nvPicPr>
            <p:blipFill>
              <a:blip r:embed="rId10"/>
              <a:stretch>
                <a:fillRect/>
              </a:stretch>
            </p:blipFill>
            <p:spPr>
              <a:xfrm>
                <a:off x="2534040" y="37800"/>
                <a:ext cx="9726480" cy="6831360"/>
              </a:xfrm>
              <a:prstGeom prst="rect">
                <a:avLst/>
              </a:prstGeom>
            </p:spPr>
          </p:pic>
        </mc:Fallback>
      </mc:AlternateContent>
    </p:spTree>
    <p:custDataLst>
      <p:tags r:id="rId1"/>
    </p:custDataLst>
    <p:extLst>
      <p:ext uri="{BB962C8B-B14F-4D97-AF65-F5344CB8AC3E}">
        <p14:creationId xmlns:p14="http://schemas.microsoft.com/office/powerpoint/2010/main" val="354172672"/>
      </p:ext>
    </p:extLst>
  </p:cSld>
  <p:clrMapOvr>
    <a:masterClrMapping/>
  </p:clrMapOvr>
  <mc:AlternateContent xmlns:mc="http://schemas.openxmlformats.org/markup-compatibility/2006" xmlns:p14="http://schemas.microsoft.com/office/powerpoint/2010/main">
    <mc:Choice Requires="p14">
      <p:transition spd="slow" p14:dur="2000" advTm="42689"/>
    </mc:Choice>
    <mc:Fallback xmlns="">
      <p:transition spd="slow" advTm="4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AAE0DE-8A5D-48D7-AF38-E09A054A4D6B}"/>
                  </a:ext>
                </a:extLst>
              </p:cNvPr>
              <p:cNvSpPr txBox="1"/>
              <p:nvPr/>
            </p:nvSpPr>
            <p:spPr>
              <a:xfrm>
                <a:off x="0" y="947279"/>
                <a:ext cx="2656368" cy="5878532"/>
              </a:xfrm>
              <a:prstGeom prst="rect">
                <a:avLst/>
              </a:prstGeom>
              <a:noFill/>
            </p:spPr>
            <p:txBody>
              <a:bodyPr wrap="none" rtlCol="0">
                <a:spAutoFit/>
              </a:bodyPr>
              <a:lstStyle/>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1</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CA" sz="4000" dirty="0"/>
              </a:p>
            </p:txBody>
          </p:sp>
        </mc:Choice>
        <mc:Fallback xmlns="">
          <p:sp>
            <p:nvSpPr>
              <p:cNvPr id="8" name="TextBox 7">
                <a:extLst>
                  <a:ext uri="{FF2B5EF4-FFF2-40B4-BE49-F238E27FC236}">
                    <a16:creationId xmlns:a16="http://schemas.microsoft.com/office/drawing/2014/main" id="{1EAAE0DE-8A5D-48D7-AF38-E09A054A4D6B}"/>
                  </a:ext>
                </a:extLst>
              </p:cNvPr>
              <p:cNvSpPr txBox="1">
                <a:spLocks noRot="1" noChangeAspect="1" noMove="1" noResize="1" noEditPoints="1" noAdjustHandles="1" noChangeArrowheads="1" noChangeShapeType="1" noTextEdit="1"/>
              </p:cNvSpPr>
              <p:nvPr/>
            </p:nvSpPr>
            <p:spPr>
              <a:xfrm>
                <a:off x="0" y="947279"/>
                <a:ext cx="2656368" cy="58785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8A4D369-4F4B-4809-A60B-F33C9A38D039}"/>
                  </a:ext>
                </a:extLst>
              </p:cNvPr>
              <p:cNvSpPr txBox="1"/>
              <p:nvPr/>
            </p:nvSpPr>
            <p:spPr>
              <a:xfrm>
                <a:off x="152400" y="171450"/>
                <a:ext cx="4659481" cy="707886"/>
              </a:xfrm>
              <a:prstGeom prst="rect">
                <a:avLst/>
              </a:prstGeom>
              <a:noFill/>
            </p:spPr>
            <p:txBody>
              <a:bodyPr wrap="none" rtlCol="0">
                <a:spAutoFit/>
              </a:bodyPr>
              <a:lstStyle/>
              <a:p>
                <a:r>
                  <a:rPr lang="en-US" sz="4000" u="sng" dirty="0"/>
                  <a:t>Messages </a:t>
                </a:r>
                <a14:m>
                  <m:oMath xmlns:m="http://schemas.openxmlformats.org/officeDocument/2006/math">
                    <m:r>
                      <a:rPr lang="en-US" sz="4000" i="1" u="sng">
                        <a:latin typeface="Cambria Math" panose="02040503050406030204" pitchFamily="18" charset="0"/>
                      </a:rPr>
                      <m:t>𝑚</m:t>
                    </m:r>
                    <m:r>
                      <a:rPr lang="en-US" sz="4000" i="1" u="sng">
                        <a:latin typeface="Cambria Math" panose="02040503050406030204" pitchFamily="18" charset="0"/>
                      </a:rPr>
                      <m:t>(</m:t>
                    </m:r>
                    <m:r>
                      <a:rPr lang="en-US" sz="4000" i="1" u="sng">
                        <a:solidFill>
                          <a:srgbClr val="0070C0"/>
                        </a:solidFill>
                        <a:latin typeface="Cambria Math" panose="02040503050406030204" pitchFamily="18" charset="0"/>
                      </a:rPr>
                      <m:t>𝑥</m:t>
                    </m:r>
                    <m:r>
                      <a:rPr lang="en-US" sz="4000" i="1" u="sng">
                        <a:latin typeface="Cambria Math" panose="02040503050406030204" pitchFamily="18" charset="0"/>
                      </a:rPr>
                      <m:t>)</m:t>
                    </m:r>
                  </m:oMath>
                </a14:m>
                <a:r>
                  <a:rPr lang="en-US" sz="4000" u="sng" dirty="0"/>
                  <a:t> (k=3)</a:t>
                </a:r>
                <a:endParaRPr lang="en-CA" sz="4000" u="sng" dirty="0"/>
              </a:p>
            </p:txBody>
          </p:sp>
        </mc:Choice>
        <mc:Fallback xmlns="">
          <p:sp>
            <p:nvSpPr>
              <p:cNvPr id="74" name="TextBox 73">
                <a:extLst>
                  <a:ext uri="{FF2B5EF4-FFF2-40B4-BE49-F238E27FC236}">
                    <a16:creationId xmlns:a16="http://schemas.microsoft.com/office/drawing/2014/main" id="{58A4D369-4F4B-4809-A60B-F33C9A38D039}"/>
                  </a:ext>
                </a:extLst>
              </p:cNvPr>
              <p:cNvSpPr txBox="1">
                <a:spLocks noRot="1" noChangeAspect="1" noMove="1" noResize="1" noEditPoints="1" noAdjustHandles="1" noChangeArrowheads="1" noChangeShapeType="1" noTextEdit="1"/>
              </p:cNvSpPr>
              <p:nvPr/>
            </p:nvSpPr>
            <p:spPr>
              <a:xfrm>
                <a:off x="152400" y="171450"/>
                <a:ext cx="4659481" cy="707886"/>
              </a:xfrm>
              <a:prstGeom prst="rect">
                <a:avLst/>
              </a:prstGeom>
              <a:blipFill>
                <a:blip r:embed="rId6"/>
                <a:stretch>
                  <a:fillRect l="-4581" t="-15517" r="-3534" b="-36207"/>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7FEBAC0E-8742-4060-A0F7-2AA97549D579}"/>
              </a:ext>
            </a:extLst>
          </p:cNvPr>
          <p:cNvGrpSpPr/>
          <p:nvPr/>
        </p:nvGrpSpPr>
        <p:grpSpPr>
          <a:xfrm>
            <a:off x="5186680" y="1547953"/>
            <a:ext cx="4970780" cy="4157463"/>
            <a:chOff x="5186680" y="1547953"/>
            <a:chExt cx="4970780" cy="4157463"/>
          </a:xfrm>
        </p:grpSpPr>
        <p:grpSp>
          <p:nvGrpSpPr>
            <p:cNvPr id="21" name="Group 20">
              <a:extLst>
                <a:ext uri="{FF2B5EF4-FFF2-40B4-BE49-F238E27FC236}">
                  <a16:creationId xmlns:a16="http://schemas.microsoft.com/office/drawing/2014/main" id="{E9C79EAC-96F2-4FC1-8AA2-3BF7B5D6443F}"/>
                </a:ext>
              </a:extLst>
            </p:cNvPr>
            <p:cNvGrpSpPr/>
            <p:nvPr/>
          </p:nvGrpSpPr>
          <p:grpSpPr>
            <a:xfrm>
              <a:off x="5647888" y="1939137"/>
              <a:ext cx="3657750" cy="3435083"/>
              <a:chOff x="7537716" y="4754391"/>
              <a:chExt cx="1724864" cy="1619862"/>
            </a:xfrm>
          </p:grpSpPr>
          <p:cxnSp>
            <p:nvCxnSpPr>
              <p:cNvPr id="52" name="Straight Connector 51">
                <a:extLst>
                  <a:ext uri="{FF2B5EF4-FFF2-40B4-BE49-F238E27FC236}">
                    <a16:creationId xmlns:a16="http://schemas.microsoft.com/office/drawing/2014/main" id="{8F8056C1-7CE1-4664-8A0D-1C161FF71A54}"/>
                  </a:ext>
                </a:extLst>
              </p:cNvPr>
              <p:cNvCxnSpPr>
                <a:cxnSpLocks/>
              </p:cNvCxnSpPr>
              <p:nvPr/>
            </p:nvCxnSpPr>
            <p:spPr>
              <a:xfrm flipV="1">
                <a:off x="8768348" y="4835213"/>
                <a:ext cx="413410"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85EBEF-5687-46BD-8B14-2D067D248483}"/>
                  </a:ext>
                </a:extLst>
              </p:cNvPr>
              <p:cNvCxnSpPr>
                <a:cxnSpLocks/>
              </p:cNvCxnSpPr>
              <p:nvPr/>
            </p:nvCxnSpPr>
            <p:spPr>
              <a:xfrm flipV="1">
                <a:off x="8685425" y="5864229"/>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6B57F1-B492-4BEB-B5F6-0BC3F4166B70}"/>
                  </a:ext>
                </a:extLst>
              </p:cNvPr>
              <p:cNvCxnSpPr>
                <a:cxnSpLocks/>
              </p:cNvCxnSpPr>
              <p:nvPr/>
            </p:nvCxnSpPr>
            <p:spPr>
              <a:xfrm flipV="1">
                <a:off x="7537716" y="5849481"/>
                <a:ext cx="565007" cy="510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AF419B-8CE7-4977-B853-7B96282FB04D}"/>
                  </a:ext>
                </a:extLst>
              </p:cNvPr>
              <p:cNvCxnSpPr>
                <a:cxnSpLocks/>
              </p:cNvCxnSpPr>
              <p:nvPr/>
            </p:nvCxnSpPr>
            <p:spPr>
              <a:xfrm flipV="1">
                <a:off x="7627142" y="4835213"/>
                <a:ext cx="396848" cy="3373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57142CF-35ED-4789-BB9A-5F7773B61833}"/>
                  </a:ext>
                </a:extLst>
              </p:cNvPr>
              <p:cNvGrpSpPr/>
              <p:nvPr/>
            </p:nvGrpSpPr>
            <p:grpSpPr>
              <a:xfrm>
                <a:off x="8104812" y="4754391"/>
                <a:ext cx="1157768" cy="1093839"/>
                <a:chOff x="7624742" y="4968089"/>
                <a:chExt cx="1157768" cy="1093839"/>
              </a:xfrm>
            </p:grpSpPr>
            <p:cxnSp>
              <p:nvCxnSpPr>
                <p:cNvPr id="68" name="Straight Connector 67">
                  <a:extLst>
                    <a:ext uri="{FF2B5EF4-FFF2-40B4-BE49-F238E27FC236}">
                      <a16:creationId xmlns:a16="http://schemas.microsoft.com/office/drawing/2014/main" id="{FC719BAD-DB39-4A68-BA3F-6402A7A5B97B}"/>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8BF3CD9-FEC1-49F4-8EF1-D1C6E72BED61}"/>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DDBC36F-1E61-47E3-B417-F968332BB317}"/>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79B18AD-3B28-4387-9EE2-0EF93FE70D50}"/>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E8AB9D2-D35F-48A0-891B-2518BC9159D2}"/>
                  </a:ext>
                </a:extLst>
              </p:cNvPr>
              <p:cNvGrpSpPr/>
              <p:nvPr/>
            </p:nvGrpSpPr>
            <p:grpSpPr>
              <a:xfrm>
                <a:off x="7546320" y="5253377"/>
                <a:ext cx="1157768" cy="1093839"/>
                <a:chOff x="7624742" y="4968089"/>
                <a:chExt cx="1157768" cy="1093839"/>
              </a:xfrm>
            </p:grpSpPr>
            <p:cxnSp>
              <p:nvCxnSpPr>
                <p:cNvPr id="60" name="Straight Connector 59">
                  <a:extLst>
                    <a:ext uri="{FF2B5EF4-FFF2-40B4-BE49-F238E27FC236}">
                      <a16:creationId xmlns:a16="http://schemas.microsoft.com/office/drawing/2014/main" id="{BA7EEC1E-C19C-4A3F-9714-C1D70DCAF22F}"/>
                    </a:ext>
                  </a:extLst>
                </p:cNvPr>
                <p:cNvCxnSpPr>
                  <a:cxnSpLocks/>
                </p:cNvCxnSpPr>
                <p:nvPr/>
              </p:nvCxnSpPr>
              <p:spPr>
                <a:xfrm>
                  <a:off x="7739042" y="6061928"/>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1D1F7-ACBE-4C3E-8A5A-4C7A90C496FF}"/>
                    </a:ext>
                  </a:extLst>
                </p:cNvPr>
                <p:cNvCxnSpPr>
                  <a:cxnSpLocks/>
                </p:cNvCxnSpPr>
                <p:nvPr/>
              </p:nvCxnSpPr>
              <p:spPr>
                <a:xfrm>
                  <a:off x="7739042" y="4968089"/>
                  <a:ext cx="92916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EF99D23-A1CE-4105-80F4-7FD8A9886C22}"/>
                    </a:ext>
                  </a:extLst>
                </p:cNvPr>
                <p:cNvCxnSpPr>
                  <a:cxnSpLocks/>
                </p:cNvCxnSpPr>
                <p:nvPr/>
              </p:nvCxnSpPr>
              <p:spPr>
                <a:xfrm>
                  <a:off x="7624742"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C4E9B6A-B7B3-4157-92C6-B172068E0503}"/>
                    </a:ext>
                  </a:extLst>
                </p:cNvPr>
                <p:cNvCxnSpPr>
                  <a:cxnSpLocks/>
                </p:cNvCxnSpPr>
                <p:nvPr/>
              </p:nvCxnSpPr>
              <p:spPr>
                <a:xfrm>
                  <a:off x="8782510" y="5082389"/>
                  <a:ext cx="0" cy="8652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5" name="Group 74">
              <a:extLst>
                <a:ext uri="{FF2B5EF4-FFF2-40B4-BE49-F238E27FC236}">
                  <a16:creationId xmlns:a16="http://schemas.microsoft.com/office/drawing/2014/main" id="{7A1FDC2F-B59F-44D1-8C2F-59255F2E9151}"/>
                </a:ext>
              </a:extLst>
            </p:cNvPr>
            <p:cNvGrpSpPr/>
            <p:nvPr/>
          </p:nvGrpSpPr>
          <p:grpSpPr>
            <a:xfrm>
              <a:off x="5197847" y="2587294"/>
              <a:ext cx="937272" cy="777062"/>
              <a:chOff x="5227758" y="2553151"/>
              <a:chExt cx="862737" cy="715267"/>
            </a:xfrm>
          </p:grpSpPr>
          <p:sp>
            <p:nvSpPr>
              <p:cNvPr id="76" name="Oval 75">
                <a:extLst>
                  <a:ext uri="{FF2B5EF4-FFF2-40B4-BE49-F238E27FC236}">
                    <a16:creationId xmlns:a16="http://schemas.microsoft.com/office/drawing/2014/main" id="{06D6BA57-F03B-4453-AEB3-F8F7CA5D0554}"/>
                  </a:ext>
                </a:extLst>
              </p:cNvPr>
              <p:cNvSpPr/>
              <p:nvPr/>
            </p:nvSpPr>
            <p:spPr>
              <a:xfrm>
                <a:off x="5301494" y="2553151"/>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66C51C7-A91F-4F15-BF6E-A8A98BF4CC1D}"/>
                      </a:ext>
                    </a:extLst>
                  </p:cNvPr>
                  <p:cNvSpPr txBox="1"/>
                  <p:nvPr/>
                </p:nvSpPr>
                <p:spPr>
                  <a:xfrm>
                    <a:off x="5227758" y="262291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𝑥</m:t>
                          </m:r>
                        </m:oMath>
                      </m:oMathPara>
                    </a14:m>
                    <a:endParaRPr lang="en-CA" sz="3600" dirty="0">
                      <a:solidFill>
                        <a:schemeClr val="tx1"/>
                      </a:solidFill>
                    </a:endParaRPr>
                  </a:p>
                </p:txBody>
              </p:sp>
            </mc:Choice>
            <mc:Fallback xmlns="">
              <p:sp>
                <p:nvSpPr>
                  <p:cNvPr id="71" name="TextBox 70">
                    <a:extLst>
                      <a:ext uri="{FF2B5EF4-FFF2-40B4-BE49-F238E27FC236}">
                        <a16:creationId xmlns:a16="http://schemas.microsoft.com/office/drawing/2014/main" id="{262989AD-2D23-405A-B37A-87A1C9D4C61F}"/>
                      </a:ext>
                    </a:extLst>
                  </p:cNvPr>
                  <p:cNvSpPr txBox="1">
                    <a:spLocks noRot="1" noChangeAspect="1" noMove="1" noResize="1" noEditPoints="1" noAdjustHandles="1" noChangeArrowheads="1" noChangeShapeType="1" noTextEdit="1"/>
                  </p:cNvSpPr>
                  <p:nvPr/>
                </p:nvSpPr>
                <p:spPr>
                  <a:xfrm>
                    <a:off x="5227758" y="2622911"/>
                    <a:ext cx="862737" cy="594933"/>
                  </a:xfrm>
                  <a:prstGeom prst="rect">
                    <a:avLst/>
                  </a:prstGeom>
                  <a:blipFill>
                    <a:blip r:embed="rId22"/>
                    <a:stretch>
                      <a:fillRect/>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2A61094C-5A1D-4A0F-B278-4025637C608A}"/>
                </a:ext>
              </a:extLst>
            </p:cNvPr>
            <p:cNvGrpSpPr/>
            <p:nvPr/>
          </p:nvGrpSpPr>
          <p:grpSpPr>
            <a:xfrm>
              <a:off x="6309362" y="1547953"/>
              <a:ext cx="1092198" cy="777062"/>
              <a:chOff x="6250881" y="1596462"/>
              <a:chExt cx="1005343" cy="715267"/>
            </a:xfrm>
          </p:grpSpPr>
          <p:sp>
            <p:nvSpPr>
              <p:cNvPr id="79" name="Oval 78">
                <a:extLst>
                  <a:ext uri="{FF2B5EF4-FFF2-40B4-BE49-F238E27FC236}">
                    <a16:creationId xmlns:a16="http://schemas.microsoft.com/office/drawing/2014/main" id="{C8424E88-0EDE-4FD6-959D-E32A5D4E0640}"/>
                  </a:ext>
                </a:extLst>
              </p:cNvPr>
              <p:cNvSpPr/>
              <p:nvPr/>
            </p:nvSpPr>
            <p:spPr>
              <a:xfrm>
                <a:off x="6391330" y="1596462"/>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01CDE60-E4DD-4B5E-9787-959E0A32A15A}"/>
                      </a:ext>
                    </a:extLst>
                  </p:cNvPr>
                  <p:cNvSpPr txBox="1"/>
                  <p:nvPr/>
                </p:nvSpPr>
                <p:spPr>
                  <a:xfrm>
                    <a:off x="6250881" y="1748052"/>
                    <a:ext cx="1005343"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oMath>
                      </m:oMathPara>
                    </a14:m>
                    <a:endParaRPr lang="en-CA" sz="2400" dirty="0">
                      <a:solidFill>
                        <a:schemeClr val="tx1"/>
                      </a:solidFill>
                    </a:endParaRPr>
                  </a:p>
                </p:txBody>
              </p:sp>
            </mc:Choice>
            <mc:Fallback xmlns="">
              <p:sp>
                <p:nvSpPr>
                  <p:cNvPr id="80" name="TextBox 79">
                    <a:extLst>
                      <a:ext uri="{FF2B5EF4-FFF2-40B4-BE49-F238E27FC236}">
                        <a16:creationId xmlns:a16="http://schemas.microsoft.com/office/drawing/2014/main" id="{401CDE60-E4DD-4B5E-9787-959E0A32A15A}"/>
                      </a:ext>
                    </a:extLst>
                  </p:cNvPr>
                  <p:cNvSpPr txBox="1">
                    <a:spLocks noRot="1" noChangeAspect="1" noMove="1" noResize="1" noEditPoints="1" noAdjustHandles="1" noChangeArrowheads="1" noChangeShapeType="1" noTextEdit="1"/>
                  </p:cNvSpPr>
                  <p:nvPr/>
                </p:nvSpPr>
                <p:spPr>
                  <a:xfrm>
                    <a:off x="6250881" y="1748052"/>
                    <a:ext cx="1005343" cy="424952"/>
                  </a:xfrm>
                  <a:prstGeom prst="rect">
                    <a:avLst/>
                  </a:prstGeom>
                  <a:blipFill>
                    <a:blip r:embed="rId23"/>
                    <a:stretch>
                      <a:fillRect/>
                    </a:stretch>
                  </a:blipFill>
                  <a:effectLst>
                    <a:softEdge rad="63500"/>
                  </a:effectLst>
                </p:spPr>
                <p:txBody>
                  <a:bodyPr/>
                  <a:lstStyle/>
                  <a:p>
                    <a:r>
                      <a:rPr lang="en-CA">
                        <a:noFill/>
                      </a:rPr>
                      <a:t> </a:t>
                    </a:r>
                  </a:p>
                </p:txBody>
              </p:sp>
            </mc:Fallback>
          </mc:AlternateContent>
        </p:grpSp>
        <p:grpSp>
          <p:nvGrpSpPr>
            <p:cNvPr id="81" name="Group 80">
              <a:extLst>
                <a:ext uri="{FF2B5EF4-FFF2-40B4-BE49-F238E27FC236}">
                  <a16:creationId xmlns:a16="http://schemas.microsoft.com/office/drawing/2014/main" id="{2895C4AF-15C3-4612-B883-4A575BB6FADC}"/>
                </a:ext>
              </a:extLst>
            </p:cNvPr>
            <p:cNvGrpSpPr/>
            <p:nvPr/>
          </p:nvGrpSpPr>
          <p:grpSpPr>
            <a:xfrm>
              <a:off x="8468361" y="1558210"/>
              <a:ext cx="1689099" cy="777062"/>
              <a:chOff x="5170445" y="5604284"/>
              <a:chExt cx="1554776" cy="715267"/>
            </a:xfrm>
          </p:grpSpPr>
          <p:sp>
            <p:nvSpPr>
              <p:cNvPr id="82" name="Oval 81">
                <a:extLst>
                  <a:ext uri="{FF2B5EF4-FFF2-40B4-BE49-F238E27FC236}">
                    <a16:creationId xmlns:a16="http://schemas.microsoft.com/office/drawing/2014/main" id="{4A22C8FE-C7F1-4D10-AF3B-661058E94730}"/>
                  </a:ext>
                </a:extLst>
              </p:cNvPr>
              <p:cNvSpPr/>
              <p:nvPr/>
            </p:nvSpPr>
            <p:spPr>
              <a:xfrm>
                <a:off x="5583356" y="5604284"/>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745C298A-69AF-460B-B290-9EC8A2A0EAF2}"/>
                      </a:ext>
                    </a:extLst>
                  </p:cNvPr>
                  <p:cNvSpPr txBox="1"/>
                  <p:nvPr/>
                </p:nvSpPr>
                <p:spPr>
                  <a:xfrm>
                    <a:off x="5170445" y="5744184"/>
                    <a:ext cx="1554776"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𝑥</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𝑥</m:t>
                          </m:r>
                          <m:r>
                            <a:rPr lang="en-US" sz="2400" b="0" i="1" dirty="0"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75" name="TextBox 74">
                    <a:extLst>
                      <a:ext uri="{FF2B5EF4-FFF2-40B4-BE49-F238E27FC236}">
                        <a16:creationId xmlns:a16="http://schemas.microsoft.com/office/drawing/2014/main" id="{A6CB5F89-8250-4E30-A0CF-5C0A70AB8876}"/>
                      </a:ext>
                    </a:extLst>
                  </p:cNvPr>
                  <p:cNvSpPr txBox="1">
                    <a:spLocks noRot="1" noChangeAspect="1" noMove="1" noResize="1" noEditPoints="1" noAdjustHandles="1" noChangeArrowheads="1" noChangeShapeType="1" noTextEdit="1"/>
                  </p:cNvSpPr>
                  <p:nvPr/>
                </p:nvSpPr>
                <p:spPr>
                  <a:xfrm>
                    <a:off x="5170445" y="5744184"/>
                    <a:ext cx="1554776" cy="424952"/>
                  </a:xfrm>
                  <a:prstGeom prst="rect">
                    <a:avLst/>
                  </a:prstGeom>
                  <a:blipFill>
                    <a:blip r:embed="rId20"/>
                    <a:stretch>
                      <a:fillRect/>
                    </a:stretch>
                  </a:blipFill>
                  <a:effectLst>
                    <a:softEdge rad="63500"/>
                  </a:effectLst>
                </p:spPr>
                <p:txBody>
                  <a:bodyPr/>
                  <a:lstStyle/>
                  <a:p>
                    <a:r>
                      <a:rPr lang="en-CA">
                        <a:noFill/>
                      </a:rPr>
                      <a:t> </a:t>
                    </a:r>
                  </a:p>
                </p:txBody>
              </p:sp>
            </mc:Fallback>
          </mc:AlternateContent>
        </p:grpSp>
        <p:grpSp>
          <p:nvGrpSpPr>
            <p:cNvPr id="84" name="Group 83">
              <a:extLst>
                <a:ext uri="{FF2B5EF4-FFF2-40B4-BE49-F238E27FC236}">
                  <a16:creationId xmlns:a16="http://schemas.microsoft.com/office/drawing/2014/main" id="{297A8F4C-9F74-47F3-BC24-5D699D787963}"/>
                </a:ext>
              </a:extLst>
            </p:cNvPr>
            <p:cNvGrpSpPr/>
            <p:nvPr/>
          </p:nvGrpSpPr>
          <p:grpSpPr>
            <a:xfrm>
              <a:off x="7641689" y="2594914"/>
              <a:ext cx="937272" cy="777062"/>
              <a:chOff x="7477257" y="2560165"/>
              <a:chExt cx="862737" cy="715267"/>
            </a:xfrm>
          </p:grpSpPr>
          <p:sp>
            <p:nvSpPr>
              <p:cNvPr id="85" name="Oval 84">
                <a:extLst>
                  <a:ext uri="{FF2B5EF4-FFF2-40B4-BE49-F238E27FC236}">
                    <a16:creationId xmlns:a16="http://schemas.microsoft.com/office/drawing/2014/main" id="{DCFF6AD1-0CD8-482C-82C1-B7100B5C678C}"/>
                  </a:ext>
                </a:extLst>
              </p:cNvPr>
              <p:cNvSpPr/>
              <p:nvPr/>
            </p:nvSpPr>
            <p:spPr>
              <a:xfrm>
                <a:off x="7550993" y="2560165"/>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9CBDFA7-1C6A-4475-8640-D20D279BDED7}"/>
                      </a:ext>
                    </a:extLst>
                  </p:cNvPr>
                  <p:cNvSpPr txBox="1"/>
                  <p:nvPr/>
                </p:nvSpPr>
                <p:spPr>
                  <a:xfrm>
                    <a:off x="7477257" y="2676685"/>
                    <a:ext cx="862737" cy="4249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67" name="TextBox 66">
                    <a:extLst>
                      <a:ext uri="{FF2B5EF4-FFF2-40B4-BE49-F238E27FC236}">
                        <a16:creationId xmlns:a16="http://schemas.microsoft.com/office/drawing/2014/main" id="{36D298E6-F120-4D56-999B-0C08F6FDFACE}"/>
                      </a:ext>
                    </a:extLst>
                  </p:cNvPr>
                  <p:cNvSpPr txBox="1">
                    <a:spLocks noRot="1" noChangeAspect="1" noMove="1" noResize="1" noEditPoints="1" noAdjustHandles="1" noChangeArrowheads="1" noChangeShapeType="1" noTextEdit="1"/>
                  </p:cNvSpPr>
                  <p:nvPr/>
                </p:nvSpPr>
                <p:spPr>
                  <a:xfrm>
                    <a:off x="7477257" y="2676685"/>
                    <a:ext cx="862737" cy="424952"/>
                  </a:xfrm>
                  <a:prstGeom prst="rect">
                    <a:avLst/>
                  </a:prstGeom>
                  <a:blipFill>
                    <a:blip r:embed="rId24"/>
                    <a:stretch>
                      <a:fillRect/>
                    </a:stretch>
                  </a:blipFill>
                </p:spPr>
                <p:txBody>
                  <a:bodyPr/>
                  <a:lstStyle/>
                  <a:p>
                    <a:r>
                      <a:rPr lang="en-CA">
                        <a:noFill/>
                      </a:rPr>
                      <a:t> </a:t>
                    </a:r>
                  </a:p>
                </p:txBody>
              </p:sp>
            </mc:Fallback>
          </mc:AlternateContent>
        </p:grpSp>
        <p:grpSp>
          <p:nvGrpSpPr>
            <p:cNvPr id="87" name="Group 86">
              <a:extLst>
                <a:ext uri="{FF2B5EF4-FFF2-40B4-BE49-F238E27FC236}">
                  <a16:creationId xmlns:a16="http://schemas.microsoft.com/office/drawing/2014/main" id="{B3BAEEAD-9BE8-4EFE-9952-6DC31673C198}"/>
                </a:ext>
              </a:extLst>
            </p:cNvPr>
            <p:cNvGrpSpPr/>
            <p:nvPr/>
          </p:nvGrpSpPr>
          <p:grpSpPr>
            <a:xfrm>
              <a:off x="8773162" y="3870203"/>
              <a:ext cx="1079500" cy="777062"/>
              <a:chOff x="8518751" y="3734039"/>
              <a:chExt cx="993654" cy="715267"/>
            </a:xfrm>
          </p:grpSpPr>
          <p:sp>
            <p:nvSpPr>
              <p:cNvPr id="88" name="Oval 87">
                <a:extLst>
                  <a:ext uri="{FF2B5EF4-FFF2-40B4-BE49-F238E27FC236}">
                    <a16:creationId xmlns:a16="http://schemas.microsoft.com/office/drawing/2014/main" id="{F3841069-C016-4921-A48B-DE9FE527D494}"/>
                  </a:ext>
                </a:extLst>
              </p:cNvPr>
              <p:cNvSpPr/>
              <p:nvPr/>
            </p:nvSpPr>
            <p:spPr>
              <a:xfrm>
                <a:off x="8640422"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5771127-7140-4CDB-8D23-DA9430037975}"/>
                      </a:ext>
                    </a:extLst>
                  </p:cNvPr>
                  <p:cNvSpPr txBox="1"/>
                  <p:nvPr/>
                </p:nvSpPr>
                <p:spPr>
                  <a:xfrm>
                    <a:off x="8518751" y="3862249"/>
                    <a:ext cx="993654" cy="424952"/>
                  </a:xfrm>
                  <a:prstGeom prst="rect">
                    <a:avLst/>
                  </a:prstGeom>
                  <a:solidFill>
                    <a:schemeClr val="accent5">
                      <a:lumMod val="60000"/>
                      <a:lumOff val="40000"/>
                    </a:schemeClr>
                  </a:solidFill>
                  <a:effectLst>
                    <a:softEdge rad="63500"/>
                  </a:effectLst>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𝑥</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+1</m:t>
                          </m:r>
                        </m:oMath>
                      </m:oMathPara>
                    </a14:m>
                    <a:endParaRPr lang="en-CA" sz="2400" dirty="0">
                      <a:solidFill>
                        <a:schemeClr val="tx1"/>
                      </a:solidFill>
                    </a:endParaRPr>
                  </a:p>
                </p:txBody>
              </p:sp>
            </mc:Choice>
            <mc:Fallback xmlns="">
              <p:sp>
                <p:nvSpPr>
                  <p:cNvPr id="89" name="TextBox 88">
                    <a:extLst>
                      <a:ext uri="{FF2B5EF4-FFF2-40B4-BE49-F238E27FC236}">
                        <a16:creationId xmlns:a16="http://schemas.microsoft.com/office/drawing/2014/main" id="{95771127-7140-4CDB-8D23-DA9430037975}"/>
                      </a:ext>
                    </a:extLst>
                  </p:cNvPr>
                  <p:cNvSpPr txBox="1">
                    <a:spLocks noRot="1" noChangeAspect="1" noMove="1" noResize="1" noEditPoints="1" noAdjustHandles="1" noChangeArrowheads="1" noChangeShapeType="1" noTextEdit="1"/>
                  </p:cNvSpPr>
                  <p:nvPr/>
                </p:nvSpPr>
                <p:spPr>
                  <a:xfrm>
                    <a:off x="8518751" y="3862249"/>
                    <a:ext cx="993654" cy="424952"/>
                  </a:xfrm>
                  <a:prstGeom prst="rect">
                    <a:avLst/>
                  </a:prstGeom>
                  <a:blipFill>
                    <a:blip r:embed="rId25"/>
                    <a:stretch>
                      <a:fillRect/>
                    </a:stretch>
                  </a:blipFill>
                  <a:effectLst>
                    <a:softEdge rad="63500"/>
                  </a:effectLst>
                </p:spPr>
                <p:txBody>
                  <a:bodyPr/>
                  <a:lstStyle/>
                  <a:p>
                    <a:r>
                      <a:rPr lang="en-CA">
                        <a:noFill/>
                      </a:rPr>
                      <a:t> </a:t>
                    </a:r>
                  </a:p>
                </p:txBody>
              </p:sp>
            </mc:Fallback>
          </mc:AlternateContent>
        </p:grpSp>
        <p:grpSp>
          <p:nvGrpSpPr>
            <p:cNvPr id="90" name="Group 89">
              <a:extLst>
                <a:ext uri="{FF2B5EF4-FFF2-40B4-BE49-F238E27FC236}">
                  <a16:creationId xmlns:a16="http://schemas.microsoft.com/office/drawing/2014/main" id="{6181683B-60E3-41E8-A7D9-E1F52C3FF788}"/>
                </a:ext>
              </a:extLst>
            </p:cNvPr>
            <p:cNvGrpSpPr/>
            <p:nvPr/>
          </p:nvGrpSpPr>
          <p:grpSpPr>
            <a:xfrm>
              <a:off x="7641690" y="4914510"/>
              <a:ext cx="937272" cy="777062"/>
              <a:chOff x="7477258" y="4695299"/>
              <a:chExt cx="862737" cy="715267"/>
            </a:xfrm>
          </p:grpSpPr>
          <p:sp>
            <p:nvSpPr>
              <p:cNvPr id="91" name="Oval 90">
                <a:extLst>
                  <a:ext uri="{FF2B5EF4-FFF2-40B4-BE49-F238E27FC236}">
                    <a16:creationId xmlns:a16="http://schemas.microsoft.com/office/drawing/2014/main" id="{118330FA-987E-4DAB-BA18-C270CBFD3959}"/>
                  </a:ext>
                </a:extLst>
              </p:cNvPr>
              <p:cNvSpPr/>
              <p:nvPr/>
            </p:nvSpPr>
            <p:spPr>
              <a:xfrm>
                <a:off x="7550994" y="469529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601EC7B-F400-4101-8A68-9D4D1A693472}"/>
                      </a:ext>
                    </a:extLst>
                  </p:cNvPr>
                  <p:cNvSpPr txBox="1"/>
                  <p:nvPr/>
                </p:nvSpPr>
                <p:spPr>
                  <a:xfrm>
                    <a:off x="7477258" y="476505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1</m:t>
                          </m:r>
                        </m:oMath>
                      </m:oMathPara>
                    </a14:m>
                    <a:endParaRPr lang="en-CA" sz="3600" dirty="0">
                      <a:solidFill>
                        <a:schemeClr val="tx1"/>
                      </a:solidFill>
                    </a:endParaRPr>
                  </a:p>
                </p:txBody>
              </p:sp>
            </mc:Choice>
            <mc:Fallback xmlns="">
              <p:sp>
                <p:nvSpPr>
                  <p:cNvPr id="69" name="TextBox 68">
                    <a:extLst>
                      <a:ext uri="{FF2B5EF4-FFF2-40B4-BE49-F238E27FC236}">
                        <a16:creationId xmlns:a16="http://schemas.microsoft.com/office/drawing/2014/main" id="{51E70362-B66B-4425-B632-5C4464BD7F34}"/>
                      </a:ext>
                    </a:extLst>
                  </p:cNvPr>
                  <p:cNvSpPr txBox="1">
                    <a:spLocks noRot="1" noChangeAspect="1" noMove="1" noResize="1" noEditPoints="1" noAdjustHandles="1" noChangeArrowheads="1" noChangeShapeType="1" noTextEdit="1"/>
                  </p:cNvSpPr>
                  <p:nvPr/>
                </p:nvSpPr>
                <p:spPr>
                  <a:xfrm>
                    <a:off x="7477258" y="4765059"/>
                    <a:ext cx="862737" cy="594933"/>
                  </a:xfrm>
                  <a:prstGeom prst="rect">
                    <a:avLst/>
                  </a:prstGeom>
                  <a:blipFill>
                    <a:blip r:embed="rId26"/>
                    <a:stretch>
                      <a:fillRect/>
                    </a:stretch>
                  </a:blipFill>
                </p:spPr>
                <p:txBody>
                  <a:bodyPr/>
                  <a:lstStyle/>
                  <a:p>
                    <a:r>
                      <a:rPr lang="en-CA">
                        <a:noFill/>
                      </a:rPr>
                      <a:t> </a:t>
                    </a:r>
                  </a:p>
                </p:txBody>
              </p:sp>
            </mc:Fallback>
          </mc:AlternateContent>
        </p:grpSp>
        <p:grpSp>
          <p:nvGrpSpPr>
            <p:cNvPr id="93" name="Group 92">
              <a:extLst>
                <a:ext uri="{FF2B5EF4-FFF2-40B4-BE49-F238E27FC236}">
                  <a16:creationId xmlns:a16="http://schemas.microsoft.com/office/drawing/2014/main" id="{9AFB83AB-458C-4970-9111-F93B51FEC31D}"/>
                </a:ext>
              </a:extLst>
            </p:cNvPr>
            <p:cNvGrpSpPr/>
            <p:nvPr/>
          </p:nvGrpSpPr>
          <p:grpSpPr>
            <a:xfrm>
              <a:off x="6381846" y="3870203"/>
              <a:ext cx="937273" cy="777062"/>
              <a:chOff x="6317594" y="3734039"/>
              <a:chExt cx="862737" cy="715267"/>
            </a:xfrm>
          </p:grpSpPr>
          <p:sp>
            <p:nvSpPr>
              <p:cNvPr id="94" name="Oval 93">
                <a:extLst>
                  <a:ext uri="{FF2B5EF4-FFF2-40B4-BE49-F238E27FC236}">
                    <a16:creationId xmlns:a16="http://schemas.microsoft.com/office/drawing/2014/main" id="{164ED15F-6799-418E-9ABC-180ECD1FEAF2}"/>
                  </a:ext>
                </a:extLst>
              </p:cNvPr>
              <p:cNvSpPr/>
              <p:nvPr/>
            </p:nvSpPr>
            <p:spPr>
              <a:xfrm>
                <a:off x="6391330" y="3734039"/>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5C709DAD-4B0A-45AD-9B38-D7B7C79326DE}"/>
                      </a:ext>
                    </a:extLst>
                  </p:cNvPr>
                  <p:cNvSpPr txBox="1"/>
                  <p:nvPr/>
                </p:nvSpPr>
                <p:spPr>
                  <a:xfrm>
                    <a:off x="6317594" y="3803799"/>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r>
                                <a:rPr lang="en-US" sz="3600" b="0" i="1" smtClean="0">
                                  <a:solidFill>
                                    <a:schemeClr val="tx1"/>
                                  </a:solidFill>
                                  <a:latin typeface="Cambria Math" panose="02040503050406030204" pitchFamily="18" charset="0"/>
                                </a:rPr>
                                <m:t>𝑥</m:t>
                              </m:r>
                            </m:e>
                            <m:sup>
                              <m:r>
                                <a:rPr lang="en-US" sz="3600" b="0" i="1" smtClean="0">
                                  <a:solidFill>
                                    <a:schemeClr val="tx1"/>
                                  </a:solidFill>
                                  <a:latin typeface="Cambria Math" panose="02040503050406030204" pitchFamily="18" charset="0"/>
                                </a:rPr>
                                <m:t>2</m:t>
                              </m:r>
                            </m:sup>
                          </m:sSup>
                        </m:oMath>
                      </m:oMathPara>
                    </a14:m>
                    <a:endParaRPr lang="en-CA" sz="3600" dirty="0">
                      <a:solidFill>
                        <a:schemeClr val="tx1"/>
                      </a:solidFill>
                    </a:endParaRPr>
                  </a:p>
                </p:txBody>
              </p:sp>
            </mc:Choice>
            <mc:Fallback xmlns="">
              <p:sp>
                <p:nvSpPr>
                  <p:cNvPr id="73" name="TextBox 72">
                    <a:extLst>
                      <a:ext uri="{FF2B5EF4-FFF2-40B4-BE49-F238E27FC236}">
                        <a16:creationId xmlns:a16="http://schemas.microsoft.com/office/drawing/2014/main" id="{A0DC1F5E-7D0B-4E56-A735-AAC8C06499F6}"/>
                      </a:ext>
                    </a:extLst>
                  </p:cNvPr>
                  <p:cNvSpPr txBox="1">
                    <a:spLocks noRot="1" noChangeAspect="1" noMove="1" noResize="1" noEditPoints="1" noAdjustHandles="1" noChangeArrowheads="1" noChangeShapeType="1" noTextEdit="1"/>
                  </p:cNvSpPr>
                  <p:nvPr/>
                </p:nvSpPr>
                <p:spPr>
                  <a:xfrm>
                    <a:off x="6317594" y="3803799"/>
                    <a:ext cx="862737" cy="594933"/>
                  </a:xfrm>
                  <a:prstGeom prst="rect">
                    <a:avLst/>
                  </a:prstGeom>
                  <a:blipFill>
                    <a:blip r:embed="rId21"/>
                    <a:stretch>
                      <a:fillRect/>
                    </a:stretch>
                  </a:blipFill>
                </p:spPr>
                <p:txBody>
                  <a:bodyPr/>
                  <a:lstStyle/>
                  <a:p>
                    <a:r>
                      <a:rPr lang="en-CA">
                        <a:noFill/>
                      </a:rPr>
                      <a:t> </a:t>
                    </a:r>
                  </a:p>
                </p:txBody>
              </p:sp>
            </mc:Fallback>
          </mc:AlternateContent>
        </p:grpSp>
        <p:grpSp>
          <p:nvGrpSpPr>
            <p:cNvPr id="96" name="Group 95">
              <a:extLst>
                <a:ext uri="{FF2B5EF4-FFF2-40B4-BE49-F238E27FC236}">
                  <a16:creationId xmlns:a16="http://schemas.microsoft.com/office/drawing/2014/main" id="{92CA07E7-8C98-4E13-829C-0B2385256DAD}"/>
                </a:ext>
              </a:extLst>
            </p:cNvPr>
            <p:cNvGrpSpPr/>
            <p:nvPr/>
          </p:nvGrpSpPr>
          <p:grpSpPr>
            <a:xfrm>
              <a:off x="5186680" y="4928354"/>
              <a:ext cx="937272" cy="777062"/>
              <a:chOff x="5928751" y="4327186"/>
              <a:chExt cx="862737" cy="715267"/>
            </a:xfrm>
          </p:grpSpPr>
          <p:sp>
            <p:nvSpPr>
              <p:cNvPr id="97" name="Oval 96">
                <a:extLst>
                  <a:ext uri="{FF2B5EF4-FFF2-40B4-BE49-F238E27FC236}">
                    <a16:creationId xmlns:a16="http://schemas.microsoft.com/office/drawing/2014/main" id="{F156AF43-B697-4E5A-AB92-CCE3CAE52278}"/>
                  </a:ext>
                </a:extLst>
              </p:cNvPr>
              <p:cNvSpPr/>
              <p:nvPr/>
            </p:nvSpPr>
            <p:spPr>
              <a:xfrm>
                <a:off x="5998253" y="4327186"/>
                <a:ext cx="715267" cy="715267"/>
              </a:xfrm>
              <a:prstGeom prst="ellipse">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1"/>
                  </a:solidFill>
                </a:endParaRP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C46B1E2-5A99-4CF8-A17A-6858AE9C86FF}"/>
                      </a:ext>
                    </a:extLst>
                  </p:cNvPr>
                  <p:cNvSpPr txBox="1"/>
                  <p:nvPr/>
                </p:nvSpPr>
                <p:spPr>
                  <a:xfrm>
                    <a:off x="5928751" y="4392431"/>
                    <a:ext cx="862737" cy="59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chemeClr val="tx1"/>
                              </a:solidFill>
                              <a:latin typeface="Cambria Math" panose="02040503050406030204" pitchFamily="18" charset="0"/>
                            </a:rPr>
                            <m:t>0</m:t>
                          </m:r>
                        </m:oMath>
                      </m:oMathPara>
                    </a14:m>
                    <a:endParaRPr lang="en-CA" sz="3600" dirty="0">
                      <a:solidFill>
                        <a:schemeClr val="tx1"/>
                      </a:solidFill>
                    </a:endParaRPr>
                  </a:p>
                </p:txBody>
              </p:sp>
            </mc:Choice>
            <mc:Fallback xmlns="">
              <p:sp>
                <p:nvSpPr>
                  <p:cNvPr id="77" name="TextBox 76">
                    <a:extLst>
                      <a:ext uri="{FF2B5EF4-FFF2-40B4-BE49-F238E27FC236}">
                        <a16:creationId xmlns:a16="http://schemas.microsoft.com/office/drawing/2014/main" id="{F87237B5-472C-4926-90EB-38D3CE9F1325}"/>
                      </a:ext>
                    </a:extLst>
                  </p:cNvPr>
                  <p:cNvSpPr txBox="1">
                    <a:spLocks noRot="1" noChangeAspect="1" noMove="1" noResize="1" noEditPoints="1" noAdjustHandles="1" noChangeArrowheads="1" noChangeShapeType="1" noTextEdit="1"/>
                  </p:cNvSpPr>
                  <p:nvPr/>
                </p:nvSpPr>
                <p:spPr>
                  <a:xfrm>
                    <a:off x="5928751" y="4392431"/>
                    <a:ext cx="862737" cy="594933"/>
                  </a:xfrm>
                  <a:prstGeom prst="rect">
                    <a:avLst/>
                  </a:prstGeom>
                  <a:blipFill>
                    <a:blip r:embed="rId19"/>
                    <a:stretch>
                      <a:fillRect/>
                    </a:stretch>
                  </a:blipFill>
                </p:spPr>
                <p:txBody>
                  <a:bodyPr/>
                  <a:lstStyle/>
                  <a:p>
                    <a:r>
                      <a:rPr lang="en-CA">
                        <a:noFill/>
                      </a:rPr>
                      <a:t> </a:t>
                    </a:r>
                  </a:p>
                </p:txBody>
              </p:sp>
            </mc:Fallback>
          </mc:AlternateContent>
        </p:grpSp>
      </p:grpSp>
      <mc:AlternateContent xmlns:mc="http://schemas.openxmlformats.org/markup-compatibility/2006" xmlns:p14="http://schemas.microsoft.com/office/powerpoint/2010/main" xmlns:iact="http://schemas.microsoft.com/office/powerpoint/2014/inkAction">
        <mc:Choice Requires="p14 iact">
          <p:contentPart p14:bwMode="auto" r:id="rId27">
            <p14:nvContentPartPr>
              <p14:cNvPr id="14" name="Ink 13">
                <a:extLst>
                  <a:ext uri="{FF2B5EF4-FFF2-40B4-BE49-F238E27FC236}">
                    <a16:creationId xmlns:a16="http://schemas.microsoft.com/office/drawing/2014/main" id="{C65A519D-E74C-4084-91C9-BC22999AFD8C}"/>
                  </a:ext>
                </a:extLst>
              </p14:cNvPr>
              <p14:cNvContentPartPr/>
              <p14:nvPr>
                <p:extLst>
                  <p:ext uri="{42D2F446-02D8-4167-A562-619A0277C38B}">
                    <p15:isNarration xmlns:p15="http://schemas.microsoft.com/office/powerpoint/2012/main" val="1"/>
                  </p:ext>
                </p:extLst>
              </p14:nvPr>
            </p14:nvContentPartPr>
            <p14:xfrm>
              <a:off x="3583440" y="747360"/>
              <a:ext cx="1661400" cy="992880"/>
            </p14:xfrm>
          </p:contentPart>
        </mc:Choice>
        <mc:Fallback xmlns="">
          <p:pic>
            <p:nvPicPr>
              <p:cNvPr id="14" name="Ink 13">
                <a:extLst>
                  <a:ext uri="{FF2B5EF4-FFF2-40B4-BE49-F238E27FC236}">
                    <a16:creationId xmlns:a16="http://schemas.microsoft.com/office/drawing/2014/main" id="{C65A519D-E74C-4084-91C9-BC22999AFD8C}"/>
                  </a:ext>
                </a:extLst>
              </p:cNvPr>
              <p:cNvPicPr>
                <a:picLocks noGrp="1" noRot="1" noChangeAspect="1" noMove="1" noResize="1" noEditPoints="1" noAdjustHandles="1" noChangeArrowheads="1" noChangeShapeType="1"/>
              </p:cNvPicPr>
              <p:nvPr/>
            </p:nvPicPr>
            <p:blipFill>
              <a:blip r:embed="rId28"/>
              <a:stretch>
                <a:fillRect/>
              </a:stretch>
            </p:blipFill>
            <p:spPr>
              <a:xfrm>
                <a:off x="3574080" y="738000"/>
                <a:ext cx="1680120" cy="1011600"/>
              </a:xfrm>
              <a:prstGeom prst="rect">
                <a:avLst/>
              </a:prstGeom>
            </p:spPr>
          </p:pic>
        </mc:Fallback>
      </mc:AlternateContent>
    </p:spTree>
    <p:custDataLst>
      <p:tags r:id="rId1"/>
    </p:custDataLst>
    <p:extLst>
      <p:ext uri="{BB962C8B-B14F-4D97-AF65-F5344CB8AC3E}">
        <p14:creationId xmlns:p14="http://schemas.microsoft.com/office/powerpoint/2010/main" val="325440385"/>
      </p:ext>
    </p:extLst>
  </p:cSld>
  <p:clrMapOvr>
    <a:masterClrMapping/>
  </p:clrMapOvr>
  <mc:AlternateContent xmlns:mc="http://schemas.openxmlformats.org/markup-compatibility/2006" xmlns:p14="http://schemas.microsoft.com/office/powerpoint/2010/main">
    <mc:Choice Requires="p14">
      <p:transition spd="slow" p14:dur="2000" advTm="23668"/>
    </mc:Choice>
    <mc:Fallback xmlns="">
      <p:transition spd="slow" advTm="2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0AE2BB-F45D-4F7D-AEE0-F6E54E932638}"/>
                  </a:ext>
                </a:extLst>
              </p:cNvPr>
              <p:cNvSpPr txBox="1"/>
              <p:nvPr/>
            </p:nvSpPr>
            <p:spPr>
              <a:xfrm>
                <a:off x="6111618" y="947279"/>
                <a:ext cx="6080382" cy="591072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4</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5</m:t>
                          </m:r>
                        </m:sup>
                      </m:sSup>
                    </m:oMath>
                  </m:oMathPara>
                </a14:m>
                <a:endParaRPr lang="en-CA" sz="48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3</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4</m:t>
                          </m:r>
                        </m:sup>
                      </m:sSup>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5</m:t>
                          </m:r>
                        </m:sup>
                      </m:sSup>
                    </m:oMath>
                  </m:oMathPara>
                </a14:m>
                <a:endParaRPr lang="en-CA" sz="4000" dirty="0"/>
              </a:p>
            </p:txBody>
          </p:sp>
        </mc:Choice>
        <mc:Fallback xmlns="">
          <p:sp>
            <p:nvSpPr>
              <p:cNvPr id="7" name="TextBox 6">
                <a:extLst>
                  <a:ext uri="{FF2B5EF4-FFF2-40B4-BE49-F238E27FC236}">
                    <a16:creationId xmlns:a16="http://schemas.microsoft.com/office/drawing/2014/main" id="{470AE2BB-F45D-4F7D-AEE0-F6E54E932638}"/>
                  </a:ext>
                </a:extLst>
              </p:cNvPr>
              <p:cNvSpPr txBox="1">
                <a:spLocks noRot="1" noChangeAspect="1" noMove="1" noResize="1" noEditPoints="1" noAdjustHandles="1" noChangeArrowheads="1" noChangeShapeType="1" noTextEdit="1"/>
              </p:cNvSpPr>
              <p:nvPr/>
            </p:nvSpPr>
            <p:spPr>
              <a:xfrm>
                <a:off x="6111618" y="947279"/>
                <a:ext cx="6080382" cy="591072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AAE0DE-8A5D-48D7-AF38-E09A054A4D6B}"/>
                  </a:ext>
                </a:extLst>
              </p:cNvPr>
              <p:cNvSpPr txBox="1"/>
              <p:nvPr/>
            </p:nvSpPr>
            <p:spPr>
              <a:xfrm>
                <a:off x="0" y="947279"/>
                <a:ext cx="2656368" cy="5878532"/>
              </a:xfrm>
              <a:prstGeom prst="rect">
                <a:avLst/>
              </a:prstGeom>
              <a:noFill/>
            </p:spPr>
            <p:txBody>
              <a:bodyPr wrap="none" rtlCol="0">
                <a:spAutoFit/>
              </a:bodyPr>
              <a:lstStyle/>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m:t>
                      </m:r>
                    </m:oMath>
                  </m:oMathPara>
                </a14:m>
                <a:endParaRPr lang="en-US" sz="4800" b="0" i="1" dirty="0">
                  <a:latin typeface="Cambria Math" panose="02040503050406030204" pitchFamily="18" charset="0"/>
                </a:endParaRPr>
              </a:p>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1</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sSup>
                        <m:sSupPr>
                          <m:ctrlPr>
                            <a:rPr lang="en-US" sz="4800" b="0" i="1" smtClean="0">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r>
                        <a:rPr lang="en-US" sz="4800" i="1">
                          <a:solidFill>
                            <a:srgbClr val="0070C0"/>
                          </a:solidFill>
                          <a:latin typeface="Cambria Math" panose="02040503050406030204" pitchFamily="18" charset="0"/>
                        </a:rPr>
                        <m:t>𝑥</m:t>
                      </m:r>
                    </m:oMath>
                  </m:oMathPara>
                </a14:m>
                <a:endParaRPr lang="en-CA" sz="4800" dirty="0"/>
              </a:p>
              <a:p>
                <a:pPr/>
                <a14:m>
                  <m:oMathPara xmlns:m="http://schemas.openxmlformats.org/officeDocument/2006/math">
                    <m:oMathParaPr>
                      <m:jc m:val="right"/>
                    </m:oMathParaPr>
                    <m:oMath xmlns:m="http://schemas.openxmlformats.org/officeDocument/2006/math">
                      <m:r>
                        <a:rPr lang="en-US" sz="4800" i="1">
                          <a:solidFill>
                            <a:srgbClr val="0070C0"/>
                          </a:solidFill>
                          <a:latin typeface="Cambria Math" panose="02040503050406030204" pitchFamily="18" charset="0"/>
                        </a:rPr>
                        <m:t>𝑥</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800" i="1">
                          <a:latin typeface="Cambria Math" panose="02040503050406030204" pitchFamily="18" charset="0"/>
                        </a:rPr>
                        <m:t>1+</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oMath>
                  </m:oMathPara>
                </a14:m>
                <a:endParaRPr lang="en-CA" sz="4800" dirty="0"/>
              </a:p>
              <a:p>
                <a:pPr/>
                <a14:m>
                  <m:oMathPara xmlns:m="http://schemas.openxmlformats.org/officeDocument/2006/math">
                    <m:oMathParaPr>
                      <m:jc m:val="right"/>
                    </m:oMathParaPr>
                    <m:oMath xmlns:m="http://schemas.openxmlformats.org/officeDocument/2006/math">
                      <m:r>
                        <a:rPr lang="en-US" sz="4000" i="1">
                          <a:latin typeface="Cambria Math" panose="02040503050406030204" pitchFamily="18" charset="0"/>
                        </a:rPr>
                        <m:t>1+</m:t>
                      </m:r>
                      <m:r>
                        <a:rPr lang="en-US" sz="4000" i="1">
                          <a:solidFill>
                            <a:srgbClr val="0070C0"/>
                          </a:solidFill>
                          <a:latin typeface="Cambria Math" panose="02040503050406030204" pitchFamily="18" charset="0"/>
                        </a:rPr>
                        <m:t>𝑥</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oMath>
                  </m:oMathPara>
                </a14:m>
                <a:endParaRPr lang="en-CA" sz="4000" dirty="0"/>
              </a:p>
            </p:txBody>
          </p:sp>
        </mc:Choice>
        <mc:Fallback xmlns="">
          <p:sp>
            <p:nvSpPr>
              <p:cNvPr id="8" name="TextBox 7">
                <a:extLst>
                  <a:ext uri="{FF2B5EF4-FFF2-40B4-BE49-F238E27FC236}">
                    <a16:creationId xmlns:a16="http://schemas.microsoft.com/office/drawing/2014/main" id="{1EAAE0DE-8A5D-48D7-AF38-E09A054A4D6B}"/>
                  </a:ext>
                </a:extLst>
              </p:cNvPr>
              <p:cNvSpPr txBox="1">
                <a:spLocks noRot="1" noChangeAspect="1" noMove="1" noResize="1" noEditPoints="1" noAdjustHandles="1" noChangeArrowheads="1" noChangeShapeType="1" noTextEdit="1"/>
              </p:cNvSpPr>
              <p:nvPr/>
            </p:nvSpPr>
            <p:spPr>
              <a:xfrm>
                <a:off x="0" y="947279"/>
                <a:ext cx="2656368" cy="587853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B345BB-279D-49EF-88BD-CAFF9C89D2EE}"/>
                  </a:ext>
                </a:extLst>
              </p:cNvPr>
              <p:cNvSpPr txBox="1"/>
              <p:nvPr/>
            </p:nvSpPr>
            <p:spPr>
              <a:xfrm>
                <a:off x="152400" y="171450"/>
                <a:ext cx="4659481" cy="707886"/>
              </a:xfrm>
              <a:prstGeom prst="rect">
                <a:avLst/>
              </a:prstGeom>
              <a:noFill/>
            </p:spPr>
            <p:txBody>
              <a:bodyPr wrap="none" rtlCol="0">
                <a:spAutoFit/>
              </a:bodyPr>
              <a:lstStyle/>
              <a:p>
                <a:r>
                  <a:rPr lang="en-US" sz="4000" u="sng" dirty="0"/>
                  <a:t>Messages </a:t>
                </a:r>
                <a14:m>
                  <m:oMath xmlns:m="http://schemas.openxmlformats.org/officeDocument/2006/math">
                    <m:r>
                      <a:rPr lang="en-US" sz="4000" i="1" u="sng">
                        <a:latin typeface="Cambria Math" panose="02040503050406030204" pitchFamily="18" charset="0"/>
                      </a:rPr>
                      <m:t>𝑚</m:t>
                    </m:r>
                    <m:r>
                      <a:rPr lang="en-US" sz="4000" i="1" u="sng">
                        <a:latin typeface="Cambria Math" panose="02040503050406030204" pitchFamily="18" charset="0"/>
                      </a:rPr>
                      <m:t>(</m:t>
                    </m:r>
                    <m:r>
                      <a:rPr lang="en-US" sz="4000" i="1" u="sng">
                        <a:solidFill>
                          <a:srgbClr val="0070C0"/>
                        </a:solidFill>
                        <a:latin typeface="Cambria Math" panose="02040503050406030204" pitchFamily="18" charset="0"/>
                      </a:rPr>
                      <m:t>𝑥</m:t>
                    </m:r>
                    <m:r>
                      <a:rPr lang="en-US" sz="4000" i="1" u="sng">
                        <a:latin typeface="Cambria Math" panose="02040503050406030204" pitchFamily="18" charset="0"/>
                      </a:rPr>
                      <m:t>)</m:t>
                    </m:r>
                  </m:oMath>
                </a14:m>
                <a:r>
                  <a:rPr lang="en-US" sz="4000" u="sng" dirty="0"/>
                  <a:t> (k=3)</a:t>
                </a:r>
                <a:endParaRPr lang="en-CA" sz="4000" u="sng" dirty="0"/>
              </a:p>
            </p:txBody>
          </p:sp>
        </mc:Choice>
        <mc:Fallback xmlns="">
          <p:sp>
            <p:nvSpPr>
              <p:cNvPr id="11" name="TextBox 10">
                <a:extLst>
                  <a:ext uri="{FF2B5EF4-FFF2-40B4-BE49-F238E27FC236}">
                    <a16:creationId xmlns:a16="http://schemas.microsoft.com/office/drawing/2014/main" id="{28B345BB-279D-49EF-88BD-CAFF9C89D2EE}"/>
                  </a:ext>
                </a:extLst>
              </p:cNvPr>
              <p:cNvSpPr txBox="1">
                <a:spLocks noRot="1" noChangeAspect="1" noMove="1" noResize="1" noEditPoints="1" noAdjustHandles="1" noChangeArrowheads="1" noChangeShapeType="1" noTextEdit="1"/>
              </p:cNvSpPr>
              <p:nvPr/>
            </p:nvSpPr>
            <p:spPr>
              <a:xfrm>
                <a:off x="152400" y="171450"/>
                <a:ext cx="4659481" cy="707886"/>
              </a:xfrm>
              <a:prstGeom prst="rect">
                <a:avLst/>
              </a:prstGeom>
              <a:blipFill>
                <a:blip r:embed="rId7"/>
                <a:stretch>
                  <a:fillRect l="-4581" t="-15517" r="-3534"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C94255-9EAA-4252-B1EA-C4AACD5A4ABA}"/>
                  </a:ext>
                </a:extLst>
              </p:cNvPr>
              <p:cNvSpPr txBox="1"/>
              <p:nvPr/>
            </p:nvSpPr>
            <p:spPr>
              <a:xfrm>
                <a:off x="6076950" y="171450"/>
                <a:ext cx="4818242" cy="707886"/>
              </a:xfrm>
              <a:prstGeom prst="rect">
                <a:avLst/>
              </a:prstGeom>
              <a:noFill/>
            </p:spPr>
            <p:txBody>
              <a:bodyPr wrap="none" rtlCol="0">
                <a:spAutoFit/>
              </a:bodyPr>
              <a:lstStyle/>
              <a:p>
                <a:r>
                  <a:rPr lang="en-US" sz="4000" u="sng" dirty="0"/>
                  <a:t>Codewords </a:t>
                </a:r>
                <a14:m>
                  <m:oMath xmlns:m="http://schemas.openxmlformats.org/officeDocument/2006/math">
                    <m:r>
                      <a:rPr lang="en-US" sz="4000" i="1" u="sng">
                        <a:latin typeface="Cambria Math" panose="02040503050406030204" pitchFamily="18" charset="0"/>
                      </a:rPr>
                      <m:t>𝑐</m:t>
                    </m:r>
                    <m:d>
                      <m:dPr>
                        <m:ctrlPr>
                          <a:rPr lang="en-US" sz="4000" i="1" u="sng">
                            <a:latin typeface="Cambria Math" panose="02040503050406030204" pitchFamily="18" charset="0"/>
                          </a:rPr>
                        </m:ctrlPr>
                      </m:dPr>
                      <m:e>
                        <m:r>
                          <a:rPr lang="en-US" sz="4000" i="1" u="sng">
                            <a:solidFill>
                              <a:srgbClr val="0070C0"/>
                            </a:solidFill>
                            <a:latin typeface="Cambria Math" panose="02040503050406030204" pitchFamily="18" charset="0"/>
                          </a:rPr>
                          <m:t>𝑥</m:t>
                        </m:r>
                      </m:e>
                    </m:d>
                  </m:oMath>
                </a14:m>
                <a:r>
                  <a:rPr lang="en-US" sz="4000" u="sng" dirty="0"/>
                  <a:t> (n=6)</a:t>
                </a:r>
                <a:endParaRPr lang="en-CA" sz="4000" u="sng" dirty="0"/>
              </a:p>
            </p:txBody>
          </p:sp>
        </mc:Choice>
        <mc:Fallback xmlns="">
          <p:sp>
            <p:nvSpPr>
              <p:cNvPr id="12" name="TextBox 11">
                <a:extLst>
                  <a:ext uri="{FF2B5EF4-FFF2-40B4-BE49-F238E27FC236}">
                    <a16:creationId xmlns:a16="http://schemas.microsoft.com/office/drawing/2014/main" id="{90C94255-9EAA-4252-B1EA-C4AACD5A4ABA}"/>
                  </a:ext>
                </a:extLst>
              </p:cNvPr>
              <p:cNvSpPr txBox="1">
                <a:spLocks noRot="1" noChangeAspect="1" noMove="1" noResize="1" noEditPoints="1" noAdjustHandles="1" noChangeArrowheads="1" noChangeShapeType="1" noTextEdit="1"/>
              </p:cNvSpPr>
              <p:nvPr/>
            </p:nvSpPr>
            <p:spPr>
              <a:xfrm>
                <a:off x="6076950" y="171450"/>
                <a:ext cx="4818242" cy="707886"/>
              </a:xfrm>
              <a:prstGeom prst="rect">
                <a:avLst/>
              </a:prstGeom>
              <a:blipFill>
                <a:blip r:embed="rId8"/>
                <a:stretch>
                  <a:fillRect l="-4557" t="-15517" r="-3418" b="-36207"/>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3B893150-70F4-45E1-92E0-EE9413986300}"/>
              </a:ext>
            </a:extLst>
          </p:cNvPr>
          <p:cNvGrpSpPr/>
          <p:nvPr/>
        </p:nvGrpSpPr>
        <p:grpSpPr>
          <a:xfrm>
            <a:off x="2819400" y="1371600"/>
            <a:ext cx="3181350" cy="5124450"/>
            <a:chOff x="3028950" y="1371600"/>
            <a:chExt cx="2971800" cy="5124450"/>
          </a:xfrm>
        </p:grpSpPr>
        <p:cxnSp>
          <p:nvCxnSpPr>
            <p:cNvPr id="15" name="Straight Arrow Connector 14">
              <a:extLst>
                <a:ext uri="{FF2B5EF4-FFF2-40B4-BE49-F238E27FC236}">
                  <a16:creationId xmlns:a16="http://schemas.microsoft.com/office/drawing/2014/main" id="{3038FC69-C7A2-4FBD-88A3-B81A75CE1B8B}"/>
                </a:ext>
              </a:extLst>
            </p:cNvPr>
            <p:cNvCxnSpPr>
              <a:cxnSpLocks/>
            </p:cNvCxnSpPr>
            <p:nvPr/>
          </p:nvCxnSpPr>
          <p:spPr>
            <a:xfrm>
              <a:off x="3028950" y="13716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0952C645-B1DF-40E3-9767-E009E75ADBA8}"/>
                </a:ext>
              </a:extLst>
            </p:cNvPr>
            <p:cNvCxnSpPr>
              <a:cxnSpLocks/>
            </p:cNvCxnSpPr>
            <p:nvPr/>
          </p:nvCxnSpPr>
          <p:spPr>
            <a:xfrm>
              <a:off x="3067050" y="2114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4A2AF17B-8D06-4356-BC5E-931E393F84E7}"/>
                </a:ext>
              </a:extLst>
            </p:cNvPr>
            <p:cNvCxnSpPr>
              <a:cxnSpLocks/>
            </p:cNvCxnSpPr>
            <p:nvPr/>
          </p:nvCxnSpPr>
          <p:spPr>
            <a:xfrm>
              <a:off x="3067050" y="28765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8001C40C-2A64-4F20-9BDC-F3C4E6D55B6D}"/>
                </a:ext>
              </a:extLst>
            </p:cNvPr>
            <p:cNvCxnSpPr>
              <a:cxnSpLocks/>
            </p:cNvCxnSpPr>
            <p:nvPr/>
          </p:nvCxnSpPr>
          <p:spPr>
            <a:xfrm>
              <a:off x="3067050" y="36195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B8516230-72FE-4AB9-B0C9-95ACC521F381}"/>
                </a:ext>
              </a:extLst>
            </p:cNvPr>
            <p:cNvCxnSpPr>
              <a:cxnSpLocks/>
            </p:cNvCxnSpPr>
            <p:nvPr/>
          </p:nvCxnSpPr>
          <p:spPr>
            <a:xfrm>
              <a:off x="3028950" y="42481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937CFC4D-10EB-4CBF-B689-87CE469F9176}"/>
                </a:ext>
              </a:extLst>
            </p:cNvPr>
            <p:cNvCxnSpPr>
              <a:cxnSpLocks/>
            </p:cNvCxnSpPr>
            <p:nvPr/>
          </p:nvCxnSpPr>
          <p:spPr>
            <a:xfrm>
              <a:off x="3067050" y="4991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Straight Arrow Connector 26">
              <a:extLst>
                <a:ext uri="{FF2B5EF4-FFF2-40B4-BE49-F238E27FC236}">
                  <a16:creationId xmlns:a16="http://schemas.microsoft.com/office/drawing/2014/main" id="{FDD01A78-2CD9-4897-8CAD-CEC4EDAA10F3}"/>
                </a:ext>
              </a:extLst>
            </p:cNvPr>
            <p:cNvCxnSpPr>
              <a:cxnSpLocks/>
            </p:cNvCxnSpPr>
            <p:nvPr/>
          </p:nvCxnSpPr>
          <p:spPr>
            <a:xfrm>
              <a:off x="3067050" y="575310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7E7D0EBA-7732-4C7C-8081-86EB0200E5C7}"/>
                </a:ext>
              </a:extLst>
            </p:cNvPr>
            <p:cNvCxnSpPr>
              <a:cxnSpLocks/>
            </p:cNvCxnSpPr>
            <p:nvPr/>
          </p:nvCxnSpPr>
          <p:spPr>
            <a:xfrm>
              <a:off x="3067050" y="6496050"/>
              <a:ext cx="2933700"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02F06EA-5D2B-41AC-B870-53EC7BF03A40}"/>
                  </a:ext>
                </a:extLst>
              </p:cNvPr>
              <p:cNvSpPr/>
              <p:nvPr/>
            </p:nvSpPr>
            <p:spPr>
              <a:xfrm>
                <a:off x="3276600" y="3124200"/>
                <a:ext cx="2171700" cy="1569660"/>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𝑔</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oMath>
                  </m:oMathPara>
                </a14:m>
                <a:endParaRPr lang="en-US" sz="4800" i="1" dirty="0">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102F06EA-5D2B-41AC-B870-53EC7BF03A40}"/>
                  </a:ext>
                </a:extLst>
              </p:cNvPr>
              <p:cNvSpPr>
                <a:spLocks noRot="1" noChangeAspect="1" noMove="1" noResize="1" noEditPoints="1" noAdjustHandles="1" noChangeArrowheads="1" noChangeShapeType="1" noTextEdit="1"/>
              </p:cNvSpPr>
              <p:nvPr/>
            </p:nvSpPr>
            <p:spPr>
              <a:xfrm>
                <a:off x="3276600" y="3124200"/>
                <a:ext cx="2171700" cy="1569660"/>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C2F5002-1542-4238-B7AD-101875AC4D94}"/>
                  </a:ext>
                </a:extLst>
              </p:cNvPr>
              <p:cNvSpPr/>
              <p:nvPr/>
            </p:nvSpPr>
            <p:spPr>
              <a:xfrm>
                <a:off x="7148050" y="846187"/>
                <a:ext cx="4837471"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latin typeface="Cambria Math" panose="02040503050406030204" pitchFamily="18" charset="0"/>
                        </a:rPr>
                        <m:t>𝑚</m:t>
                      </m:r>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smtClean="0">
                          <a:latin typeface="Cambria Math" panose="02040503050406030204" pitchFamily="18" charset="0"/>
                        </a:rPr>
                        <m:t>𝑔</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oMath>
                  </m:oMathPara>
                </a14:m>
                <a:endParaRPr lang="en-US" sz="4800" i="1" dirty="0">
                  <a:latin typeface="Cambria Math" panose="02040503050406030204" pitchFamily="18" charset="0"/>
                </a:endParaRPr>
              </a:p>
            </p:txBody>
          </p:sp>
        </mc:Choice>
        <mc:Fallback xmlns="">
          <p:sp>
            <p:nvSpPr>
              <p:cNvPr id="38" name="Rectangle 37">
                <a:extLst>
                  <a:ext uri="{FF2B5EF4-FFF2-40B4-BE49-F238E27FC236}">
                    <a16:creationId xmlns:a16="http://schemas.microsoft.com/office/drawing/2014/main" id="{BC2F5002-1542-4238-B7AD-101875AC4D94}"/>
                  </a:ext>
                </a:extLst>
              </p:cNvPr>
              <p:cNvSpPr>
                <a:spLocks noRot="1" noChangeAspect="1" noMove="1" noResize="1" noEditPoints="1" noAdjustHandles="1" noChangeArrowheads="1" noChangeShapeType="1" noTextEdit="1"/>
              </p:cNvSpPr>
              <p:nvPr/>
            </p:nvSpPr>
            <p:spPr>
              <a:xfrm>
                <a:off x="7148050" y="846187"/>
                <a:ext cx="4837471" cy="830997"/>
              </a:xfrm>
              <a:prstGeom prst="rect">
                <a:avLst/>
              </a:prstGeom>
              <a:blipFill>
                <a:blip r:embed="rId10"/>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 name="Ink 3">
                <a:extLst>
                  <a:ext uri="{FF2B5EF4-FFF2-40B4-BE49-F238E27FC236}">
                    <a16:creationId xmlns:a16="http://schemas.microsoft.com/office/drawing/2014/main" id="{6D03BC22-DE05-43C6-AEF7-678C289B39E4}"/>
                  </a:ext>
                </a:extLst>
              </p14:cNvPr>
              <p14:cNvContentPartPr/>
              <p14:nvPr>
                <p:extLst>
                  <p:ext uri="{42D2F446-02D8-4167-A562-619A0277C38B}">
                    <p15:isNarration xmlns:p15="http://schemas.microsoft.com/office/powerpoint/2012/main" val="1"/>
                  </p:ext>
                </p:extLst>
              </p14:nvPr>
            </p14:nvContentPartPr>
            <p14:xfrm>
              <a:off x="2182320" y="47160"/>
              <a:ext cx="9438840" cy="1829520"/>
            </p14:xfrm>
          </p:contentPart>
        </mc:Choice>
        <mc:Fallback xmlns="">
          <p:pic>
            <p:nvPicPr>
              <p:cNvPr id="4" name="Ink 3">
                <a:extLst>
                  <a:ext uri="{FF2B5EF4-FFF2-40B4-BE49-F238E27FC236}">
                    <a16:creationId xmlns:a16="http://schemas.microsoft.com/office/drawing/2014/main" id="{6D03BC22-DE05-43C6-AEF7-678C289B39E4}"/>
                  </a:ext>
                </a:extLst>
              </p:cNvPr>
              <p:cNvPicPr>
                <a:picLocks noGrp="1" noRot="1" noChangeAspect="1" noMove="1" noResize="1" noEditPoints="1" noAdjustHandles="1" noChangeArrowheads="1" noChangeShapeType="1"/>
              </p:cNvPicPr>
              <p:nvPr/>
            </p:nvPicPr>
            <p:blipFill>
              <a:blip r:embed="rId12"/>
              <a:stretch>
                <a:fillRect/>
              </a:stretch>
            </p:blipFill>
            <p:spPr>
              <a:xfrm>
                <a:off x="2172960" y="37800"/>
                <a:ext cx="9457560" cy="1848240"/>
              </a:xfrm>
              <a:prstGeom prst="rect">
                <a:avLst/>
              </a:prstGeom>
            </p:spPr>
          </p:pic>
        </mc:Fallback>
      </mc:AlternateContent>
    </p:spTree>
    <p:custDataLst>
      <p:tags r:id="rId1"/>
    </p:custDataLst>
    <p:extLst>
      <p:ext uri="{BB962C8B-B14F-4D97-AF65-F5344CB8AC3E}">
        <p14:creationId xmlns:p14="http://schemas.microsoft.com/office/powerpoint/2010/main" val="28102406"/>
      </p:ext>
    </p:extLst>
  </p:cSld>
  <p:clrMapOvr>
    <a:masterClrMapping/>
  </p:clrMapOvr>
  <mc:AlternateContent xmlns:mc="http://schemas.openxmlformats.org/markup-compatibility/2006" xmlns:p14="http://schemas.microsoft.com/office/powerpoint/2010/main">
    <mc:Choice Requires="p14">
      <p:transition spd="slow" p14:dur="2000" advTm="28672"/>
    </mc:Choice>
    <mc:Fallback xmlns="">
      <p:transition spd="slow" advTm="28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5"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AABB-E71D-4B92-BC06-BE76F7ADBC4C}"/>
              </a:ext>
            </a:extLst>
          </p:cNvPr>
          <p:cNvSpPr>
            <a:spLocks noGrp="1"/>
          </p:cNvSpPr>
          <p:nvPr>
            <p:ph type="ctrTitle"/>
          </p:nvPr>
        </p:nvSpPr>
        <p:spPr>
          <a:xfrm>
            <a:off x="675861" y="2152649"/>
            <a:ext cx="10972800" cy="1357313"/>
          </a:xfrm>
        </p:spPr>
        <p:txBody>
          <a:bodyPr>
            <a:normAutofit/>
          </a:bodyPr>
          <a:lstStyle/>
          <a:p>
            <a:r>
              <a:rPr lang="en-US" sz="7200" b="1" dirty="0">
                <a:solidFill>
                  <a:srgbClr val="00B050"/>
                </a:solidFill>
              </a:rPr>
              <a:t>Cyclic Polynomial Codes</a:t>
            </a:r>
            <a:endParaRPr lang="en-CA" sz="7200" b="1" dirty="0">
              <a:solidFill>
                <a:srgbClr val="00B050"/>
              </a:solidFill>
            </a:endParaRPr>
          </a:p>
        </p:txBody>
      </p:sp>
      <p:sp>
        <p:nvSpPr>
          <p:cNvPr id="3" name="Content Placeholder 2">
            <a:extLst>
              <a:ext uri="{FF2B5EF4-FFF2-40B4-BE49-F238E27FC236}">
                <a16:creationId xmlns:a16="http://schemas.microsoft.com/office/drawing/2014/main" id="{43F67DEC-3650-4BD8-A3BC-3CB8F8015AE2}"/>
              </a:ext>
            </a:extLst>
          </p:cNvPr>
          <p:cNvSpPr txBox="1">
            <a:spLocks/>
          </p:cNvSpPr>
          <p:nvPr/>
        </p:nvSpPr>
        <p:spPr>
          <a:xfrm>
            <a:off x="0" y="4989154"/>
            <a:ext cx="9448800" cy="9163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000" dirty="0">
                <a:solidFill>
                  <a:srgbClr val="00B050"/>
                </a:solidFill>
              </a:rPr>
              <a:t>(Cyclic) Reed-Solomon Codes</a:t>
            </a:r>
            <a:endParaRPr lang="en-US" sz="6000" dirty="0"/>
          </a:p>
        </p:txBody>
      </p:sp>
      <p:pic>
        <p:nvPicPr>
          <p:cNvPr id="4" name="Picture 2" descr="Image result for voyager 2">
            <a:extLst>
              <a:ext uri="{FF2B5EF4-FFF2-40B4-BE49-F238E27FC236}">
                <a16:creationId xmlns:a16="http://schemas.microsoft.com/office/drawing/2014/main" id="{A13CE0F0-DE19-42B7-940B-B6C85D1C9B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42" r="46487" b="26693"/>
          <a:stretch/>
        </p:blipFill>
        <p:spPr bwMode="auto">
          <a:xfrm>
            <a:off x="9546167" y="4412707"/>
            <a:ext cx="2169583" cy="2044657"/>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14CAAEF1-EFFF-4E04-9902-3927B8FC8F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08114173"/>
      </p:ext>
    </p:extLst>
  </p:cSld>
  <p:clrMapOvr>
    <a:masterClrMapping/>
  </p:clrMapOvr>
  <mc:AlternateContent xmlns:mc="http://schemas.openxmlformats.org/markup-compatibility/2006" xmlns:p14="http://schemas.microsoft.com/office/powerpoint/2010/main">
    <mc:Choice Requires="p14">
      <p:transition spd="slow" p14:dur="2000" advTm="22690"/>
    </mc:Choice>
    <mc:Fallback xmlns="">
      <p:transition spd="slow" advTm="22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E332EA-C5A9-4BBA-BC72-A165AE9535BF}"/>
                  </a:ext>
                </a:extLst>
              </p:cNvPr>
              <p:cNvSpPr txBox="1"/>
              <p:nvPr/>
            </p:nvSpPr>
            <p:spPr>
              <a:xfrm>
                <a:off x="269072" y="96252"/>
                <a:ext cx="3474926"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𝑐</m:t>
                          </m:r>
                        </m:e>
                      </m:acc>
                      <m:r>
                        <a:rPr lang="en-US" sz="4800" b="0" i="1" smtClean="0">
                          <a:latin typeface="Cambria Math" panose="02040503050406030204" pitchFamily="18" charset="0"/>
                        </a:rPr>
                        <m:t>=111110</m:t>
                      </m:r>
                    </m:oMath>
                  </m:oMathPara>
                </a14:m>
                <a:endParaRPr lang="en-US" sz="48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4E332EA-C5A9-4BBA-BC72-A165AE9535BF}"/>
                  </a:ext>
                </a:extLst>
              </p:cNvPr>
              <p:cNvSpPr txBox="1">
                <a:spLocks noRot="1" noChangeAspect="1" noMove="1" noResize="1" noEditPoints="1" noAdjustHandles="1" noChangeArrowheads="1" noChangeShapeType="1" noTextEdit="1"/>
              </p:cNvSpPr>
              <p:nvPr/>
            </p:nvSpPr>
            <p:spPr>
              <a:xfrm>
                <a:off x="269072" y="96252"/>
                <a:ext cx="3474926"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2C181-E855-4ED0-831C-0E892A33B9A2}"/>
                  </a:ext>
                </a:extLst>
              </p:cNvPr>
              <p:cNvSpPr/>
              <p:nvPr/>
            </p:nvSpPr>
            <p:spPr>
              <a:xfrm>
                <a:off x="8105274" y="1225215"/>
                <a:ext cx="398145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US" sz="4800" i="1" dirty="0">
                  <a:solidFill>
                    <a:srgbClr val="00B050"/>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23C2C181-E855-4ED0-831C-0E892A33B9A2}"/>
                  </a:ext>
                </a:extLst>
              </p:cNvPr>
              <p:cNvSpPr>
                <a:spLocks noRot="1" noChangeAspect="1" noMove="1" noResize="1" noEditPoints="1" noAdjustHandles="1" noChangeArrowheads="1" noChangeShapeType="1" noTextEdit="1"/>
              </p:cNvSpPr>
              <p:nvPr/>
            </p:nvSpPr>
            <p:spPr>
              <a:xfrm>
                <a:off x="8105274" y="1225215"/>
                <a:ext cx="3981450" cy="830997"/>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86E6AB-CBCD-48CA-981D-4A3F04893FA5}"/>
                  </a:ext>
                </a:extLst>
              </p:cNvPr>
              <p:cNvSpPr/>
              <p:nvPr/>
            </p:nvSpPr>
            <p:spPr>
              <a:xfrm>
                <a:off x="7258050" y="189497"/>
                <a:ext cx="480060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𝑚</m:t>
                      </m:r>
                      <m:r>
                        <a:rPr lang="en-US" sz="4800" b="0" i="1" smtClean="0">
                          <a:solidFill>
                            <a:srgbClr val="0070C0"/>
                          </a:solidFill>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solidFill>
                            <a:srgbClr val="0070C0"/>
                          </a:solidFill>
                          <a:latin typeface="Cambria Math" panose="02040503050406030204" pitchFamily="18" charset="0"/>
                        </a:rPr>
                        <m:t>)</m:t>
                      </m:r>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US" sz="4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0386E6AB-CBCD-48CA-981D-4A3F04893FA5}"/>
                  </a:ext>
                </a:extLst>
              </p:cNvPr>
              <p:cNvSpPr>
                <a:spLocks noRot="1" noChangeAspect="1" noMove="1" noResize="1" noEditPoints="1" noAdjustHandles="1" noChangeArrowheads="1" noChangeShapeType="1" noTextEdit="1"/>
              </p:cNvSpPr>
              <p:nvPr/>
            </p:nvSpPr>
            <p:spPr>
              <a:xfrm>
                <a:off x="7258050" y="189497"/>
                <a:ext cx="4800600" cy="830997"/>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DA2115-A4BA-41D1-8CC3-C625F74D66C3}"/>
                  </a:ext>
                </a:extLst>
              </p:cNvPr>
              <p:cNvSpPr txBox="1"/>
              <p:nvPr/>
            </p:nvSpPr>
            <p:spPr>
              <a:xfrm>
                <a:off x="190499" y="1179106"/>
                <a:ext cx="7822532" cy="8309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𝑥</m:t>
                          </m:r>
                        </m:e>
                      </m:d>
                      <m:r>
                        <a:rPr lang="en-US" sz="4800" b="0" i="1" smtClean="0">
                          <a:solidFill>
                            <a:schemeClr val="tx1"/>
                          </a:solidFill>
                          <a:latin typeface="Cambria Math" panose="02040503050406030204" pitchFamily="18" charset="0"/>
                        </a:rPr>
                        <m:t>=1+</m:t>
                      </m:r>
                      <m:r>
                        <a:rPr lang="en-US" sz="4800" b="0" i="1" smtClean="0">
                          <a:solidFill>
                            <a:schemeClr val="tx1"/>
                          </a:solidFill>
                          <a:latin typeface="Cambria Math" panose="02040503050406030204" pitchFamily="18" charset="0"/>
                        </a:rPr>
                        <m:t>𝑥</m:t>
                      </m:r>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4</m:t>
                          </m:r>
                        </m:sup>
                      </m:sSup>
                    </m:oMath>
                  </m:oMathPara>
                </a14:m>
                <a:endParaRPr lang="en-US" sz="48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8DA2115-A4BA-41D1-8CC3-C625F74D66C3}"/>
                  </a:ext>
                </a:extLst>
              </p:cNvPr>
              <p:cNvSpPr txBox="1">
                <a:spLocks noRot="1" noChangeAspect="1" noMove="1" noResize="1" noEditPoints="1" noAdjustHandles="1" noChangeArrowheads="1" noChangeShapeType="1" noTextEdit="1"/>
              </p:cNvSpPr>
              <p:nvPr/>
            </p:nvSpPr>
            <p:spPr>
              <a:xfrm>
                <a:off x="190499" y="1179106"/>
                <a:ext cx="7822532" cy="83099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B1300BB-3F89-42DD-B008-ED606D2C008C}"/>
                  </a:ext>
                </a:extLst>
              </p:cNvPr>
              <p:cNvSpPr/>
              <p:nvPr/>
            </p:nvSpPr>
            <p:spPr>
              <a:xfrm>
                <a:off x="2367120" y="3117630"/>
                <a:ext cx="5880071"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i="1" smtClean="0">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i="1">
                              <a:solidFill>
                                <a:schemeClr val="tx1"/>
                              </a:solidFill>
                              <a:latin typeface="Cambria Math" panose="02040503050406030204" pitchFamily="18" charset="0"/>
                            </a:rPr>
                            <m:t>4</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𝑥</m:t>
                      </m:r>
                      <m:r>
                        <a:rPr lang="en-US" sz="4800" b="0" i="1" smtClean="0">
                          <a:solidFill>
                            <a:schemeClr val="tx1"/>
                          </a:solidFill>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DB1300BB-3F89-42DD-B008-ED606D2C008C}"/>
                  </a:ext>
                </a:extLst>
              </p:cNvPr>
              <p:cNvSpPr>
                <a:spLocks noRot="1" noChangeAspect="1" noMove="1" noResize="1" noEditPoints="1" noAdjustHandles="1" noChangeArrowheads="1" noChangeShapeType="1" noTextEdit="1"/>
              </p:cNvSpPr>
              <p:nvPr/>
            </p:nvSpPr>
            <p:spPr>
              <a:xfrm>
                <a:off x="2367120" y="3117630"/>
                <a:ext cx="5880071" cy="83099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itle 1">
                <a:extLst>
                  <a:ext uri="{FF2B5EF4-FFF2-40B4-BE49-F238E27FC236}">
                    <a16:creationId xmlns:a16="http://schemas.microsoft.com/office/drawing/2014/main" id="{093D3BFB-0DD6-4803-A218-085C0A94B5E5}"/>
                  </a:ext>
                </a:extLst>
              </p:cNvPr>
              <p:cNvSpPr txBox="1">
                <a:spLocks/>
              </p:cNvSpPr>
              <p:nvPr/>
            </p:nvSpPr>
            <p:spPr>
              <a:xfrm>
                <a:off x="0" y="3217657"/>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b="0" i="1" smtClean="0">
                              <a:solidFill>
                                <a:srgbClr val="00B050"/>
                              </a:solidFill>
                              <a:latin typeface="Cambria Math" panose="02040503050406030204" pitchFamily="18" charset="0"/>
                            </a:rPr>
                          </m:ctrlPr>
                        </m:sSupPr>
                        <m:e>
                          <m:r>
                            <a:rPr lang="en-US" sz="480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r>
                        <a:rPr lang="en-US" sz="4800" i="1" smtClean="0">
                          <a:solidFill>
                            <a:srgbClr val="00B050"/>
                          </a:solidFill>
                          <a:latin typeface="Cambria Math" panose="02040503050406030204" pitchFamily="18" charset="0"/>
                        </a:rPr>
                        <m:t>+1</m:t>
                      </m:r>
                    </m:oMath>
                  </m:oMathPara>
                </a14:m>
                <a:endParaRPr lang="en-CA" sz="4800" dirty="0">
                  <a:solidFill>
                    <a:srgbClr val="00B050"/>
                  </a:solidFill>
                </a:endParaRPr>
              </a:p>
            </p:txBody>
          </p:sp>
        </mc:Choice>
        <mc:Fallback xmlns="">
          <p:sp>
            <p:nvSpPr>
              <p:cNvPr id="9" name="Title 1">
                <a:extLst>
                  <a:ext uri="{FF2B5EF4-FFF2-40B4-BE49-F238E27FC236}">
                    <a16:creationId xmlns:a16="http://schemas.microsoft.com/office/drawing/2014/main" id="{093D3BFB-0DD6-4803-A218-085C0A94B5E5}"/>
                  </a:ext>
                </a:extLst>
              </p:cNvPr>
              <p:cNvSpPr txBox="1">
                <a:spLocks noRot="1" noChangeAspect="1" noMove="1" noResize="1" noEditPoints="1" noAdjustHandles="1" noChangeArrowheads="1" noChangeShapeType="1" noTextEdit="1"/>
              </p:cNvSpPr>
              <p:nvPr/>
            </p:nvSpPr>
            <p:spPr>
              <a:xfrm>
                <a:off x="0" y="3217657"/>
                <a:ext cx="1938878" cy="723220"/>
              </a:xfrm>
              <a:prstGeom prst="rect">
                <a:avLst/>
              </a:prstGeom>
              <a:blipFill>
                <a:blip r:embed="rId10"/>
                <a:stretch>
                  <a:fillRect/>
                </a:stretch>
              </a:blipFill>
            </p:spPr>
            <p:txBody>
              <a:bodyPr/>
              <a:lstStyle/>
              <a:p>
                <a:r>
                  <a:rPr lang="en-CA">
                    <a:noFill/>
                  </a:rPr>
                  <a:t> </a:t>
                </a:r>
              </a:p>
            </p:txBody>
          </p:sp>
        </mc:Fallback>
      </mc:AlternateContent>
      <p:sp>
        <p:nvSpPr>
          <p:cNvPr id="10" name="L-Shape 9">
            <a:extLst>
              <a:ext uri="{FF2B5EF4-FFF2-40B4-BE49-F238E27FC236}">
                <a16:creationId xmlns:a16="http://schemas.microsoft.com/office/drawing/2014/main" id="{878BA008-7996-43DA-98FB-7A82B89620A5}"/>
              </a:ext>
            </a:extLst>
          </p:cNvPr>
          <p:cNvSpPr/>
          <p:nvPr/>
        </p:nvSpPr>
        <p:spPr>
          <a:xfrm flipV="1">
            <a:off x="2113049" y="2970911"/>
            <a:ext cx="6000892"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38F37D72-8A42-4066-B34C-5522091491F5}"/>
                  </a:ext>
                </a:extLst>
              </p14:cNvPr>
              <p14:cNvContentPartPr/>
              <p14:nvPr>
                <p:extLst>
                  <p:ext uri="{42D2F446-02D8-4167-A562-619A0277C38B}">
                    <p15:isNarration xmlns:p15="http://schemas.microsoft.com/office/powerpoint/2012/main" val="1"/>
                  </p:ext>
                </p:extLst>
              </p14:nvPr>
            </p14:nvContentPartPr>
            <p14:xfrm>
              <a:off x="1803600" y="926640"/>
              <a:ext cx="8676360" cy="5766120"/>
            </p14:xfrm>
          </p:contentPart>
        </mc:Choice>
        <mc:Fallback xmlns="">
          <p:pic>
            <p:nvPicPr>
              <p:cNvPr id="2" name="Ink 1">
                <a:extLst>
                  <a:ext uri="{FF2B5EF4-FFF2-40B4-BE49-F238E27FC236}">
                    <a16:creationId xmlns:a16="http://schemas.microsoft.com/office/drawing/2014/main" id="{38F37D72-8A42-4066-B34C-5522091491F5}"/>
                  </a:ext>
                </a:extLst>
              </p:cNvPr>
              <p:cNvPicPr>
                <a:picLocks noGrp="1" noRot="1" noChangeAspect="1" noMove="1" noResize="1" noEditPoints="1" noAdjustHandles="1" noChangeArrowheads="1" noChangeShapeType="1"/>
              </p:cNvPicPr>
              <p:nvPr/>
            </p:nvPicPr>
            <p:blipFill>
              <a:blip r:embed="rId12"/>
              <a:stretch>
                <a:fillRect/>
              </a:stretch>
            </p:blipFill>
            <p:spPr>
              <a:xfrm>
                <a:off x="1794240" y="917280"/>
                <a:ext cx="8695080" cy="5784840"/>
              </a:xfrm>
              <a:prstGeom prst="rect">
                <a:avLst/>
              </a:prstGeom>
            </p:spPr>
          </p:pic>
        </mc:Fallback>
      </mc:AlternateContent>
    </p:spTree>
    <p:custDataLst>
      <p:tags r:id="rId1"/>
    </p:custDataLst>
    <p:extLst>
      <p:ext uri="{BB962C8B-B14F-4D97-AF65-F5344CB8AC3E}">
        <p14:creationId xmlns:p14="http://schemas.microsoft.com/office/powerpoint/2010/main" val="743476944"/>
      </p:ext>
    </p:extLst>
  </p:cSld>
  <p:clrMapOvr>
    <a:masterClrMapping/>
  </p:clrMapOvr>
  <mc:AlternateContent xmlns:mc="http://schemas.openxmlformats.org/markup-compatibility/2006" xmlns:p14="http://schemas.microsoft.com/office/powerpoint/2010/main">
    <mc:Choice Requires="p14">
      <p:transition spd="slow" p14:dur="2000" advTm="81135"/>
    </mc:Choice>
    <mc:Fallback xmlns="">
      <p:transition spd="slow" advTm="81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P spid="5" grpId="0" animBg="1"/>
      <p:bldP spid="7" grpId="0" uiExpand="1"/>
      <p:bldP spid="8" grpId="0"/>
      <p:bldP spid="9"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E332EA-C5A9-4BBA-BC72-A165AE9535BF}"/>
                  </a:ext>
                </a:extLst>
              </p:cNvPr>
              <p:cNvSpPr txBox="1"/>
              <p:nvPr/>
            </p:nvSpPr>
            <p:spPr>
              <a:xfrm>
                <a:off x="269072" y="96252"/>
                <a:ext cx="3474926"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𝑐</m:t>
                          </m:r>
                        </m:e>
                      </m:acc>
                      <m:r>
                        <a:rPr lang="en-US" sz="4800" b="0" i="1" smtClean="0">
                          <a:latin typeface="Cambria Math" panose="02040503050406030204" pitchFamily="18" charset="0"/>
                        </a:rPr>
                        <m:t>=111110</m:t>
                      </m:r>
                    </m:oMath>
                  </m:oMathPara>
                </a14:m>
                <a:endParaRPr lang="en-US" sz="4800"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4E332EA-C5A9-4BBA-BC72-A165AE9535BF}"/>
                  </a:ext>
                </a:extLst>
              </p:cNvPr>
              <p:cNvSpPr txBox="1">
                <a:spLocks noRot="1" noChangeAspect="1" noMove="1" noResize="1" noEditPoints="1" noAdjustHandles="1" noChangeArrowheads="1" noChangeShapeType="1" noTextEdit="1"/>
              </p:cNvSpPr>
              <p:nvPr/>
            </p:nvSpPr>
            <p:spPr>
              <a:xfrm>
                <a:off x="269072" y="96252"/>
                <a:ext cx="3474926"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C2C181-E855-4ED0-831C-0E892A33B9A2}"/>
                  </a:ext>
                </a:extLst>
              </p:cNvPr>
              <p:cNvSpPr/>
              <p:nvPr/>
            </p:nvSpPr>
            <p:spPr>
              <a:xfrm>
                <a:off x="8105274" y="1225215"/>
                <a:ext cx="398145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US" sz="4800" i="1" dirty="0">
                  <a:solidFill>
                    <a:srgbClr val="00B050"/>
                  </a:solidFill>
                  <a:latin typeface="Cambria Math" panose="02040503050406030204" pitchFamily="18" charset="0"/>
                </a:endParaRPr>
              </a:p>
            </p:txBody>
          </p:sp>
        </mc:Choice>
        <mc:Fallback xmlns="">
          <p:sp>
            <p:nvSpPr>
              <p:cNvPr id="5" name="Rectangle 4">
                <a:extLst>
                  <a:ext uri="{FF2B5EF4-FFF2-40B4-BE49-F238E27FC236}">
                    <a16:creationId xmlns:a16="http://schemas.microsoft.com/office/drawing/2014/main" id="{23C2C181-E855-4ED0-831C-0E892A33B9A2}"/>
                  </a:ext>
                </a:extLst>
              </p:cNvPr>
              <p:cNvSpPr>
                <a:spLocks noRot="1" noChangeAspect="1" noMove="1" noResize="1" noEditPoints="1" noAdjustHandles="1" noChangeArrowheads="1" noChangeShapeType="1" noTextEdit="1"/>
              </p:cNvSpPr>
              <p:nvPr/>
            </p:nvSpPr>
            <p:spPr>
              <a:xfrm>
                <a:off x="8105274" y="1225215"/>
                <a:ext cx="3981450" cy="830997"/>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86E6AB-CBCD-48CA-981D-4A3F04893FA5}"/>
                  </a:ext>
                </a:extLst>
              </p:cNvPr>
              <p:cNvSpPr/>
              <p:nvPr/>
            </p:nvSpPr>
            <p:spPr>
              <a:xfrm>
                <a:off x="7258050" y="189497"/>
                <a:ext cx="480060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b="0" i="1" smtClean="0">
                          <a:solidFill>
                            <a:schemeClr val="tx1"/>
                          </a:solidFill>
                          <a:latin typeface="Cambria Math" panose="02040503050406030204" pitchFamily="18" charset="0"/>
                        </a:rPr>
                        <m:t>𝑐</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𝑥</m:t>
                          </m:r>
                        </m:e>
                      </m:d>
                      <m:r>
                        <a:rPr lang="en-US" sz="4800" b="0" i="1" smtClean="0">
                          <a:latin typeface="Cambria Math" panose="02040503050406030204" pitchFamily="18" charset="0"/>
                        </a:rPr>
                        <m:t>=</m:t>
                      </m:r>
                      <m:r>
                        <a:rPr lang="en-US" sz="4800" b="0" i="1" smtClean="0">
                          <a:solidFill>
                            <a:srgbClr val="0070C0"/>
                          </a:solidFill>
                          <a:latin typeface="Cambria Math" panose="02040503050406030204" pitchFamily="18" charset="0"/>
                        </a:rPr>
                        <m:t>𝑚</m:t>
                      </m:r>
                      <m:r>
                        <a:rPr lang="en-US" sz="4800" b="0" i="1" smtClean="0">
                          <a:solidFill>
                            <a:srgbClr val="0070C0"/>
                          </a:solidFill>
                          <a:latin typeface="Cambria Math" panose="02040503050406030204" pitchFamily="18" charset="0"/>
                        </a:rPr>
                        <m:t>(</m:t>
                      </m:r>
                      <m:r>
                        <a:rPr lang="en-US" sz="4800" b="0" i="1" smtClean="0">
                          <a:solidFill>
                            <a:srgbClr val="0070C0"/>
                          </a:solidFill>
                          <a:latin typeface="Cambria Math" panose="02040503050406030204" pitchFamily="18" charset="0"/>
                        </a:rPr>
                        <m:t>𝑥</m:t>
                      </m:r>
                      <m:r>
                        <a:rPr lang="en-US" sz="4800" b="0" i="1" smtClean="0">
                          <a:solidFill>
                            <a:srgbClr val="0070C0"/>
                          </a:solidFill>
                          <a:latin typeface="Cambria Math" panose="02040503050406030204" pitchFamily="18" charset="0"/>
                        </a:rPr>
                        <m:t>)</m:t>
                      </m:r>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US" sz="4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0386E6AB-CBCD-48CA-981D-4A3F04893FA5}"/>
                  </a:ext>
                </a:extLst>
              </p:cNvPr>
              <p:cNvSpPr>
                <a:spLocks noRot="1" noChangeAspect="1" noMove="1" noResize="1" noEditPoints="1" noAdjustHandles="1" noChangeArrowheads="1" noChangeShapeType="1" noTextEdit="1"/>
              </p:cNvSpPr>
              <p:nvPr/>
            </p:nvSpPr>
            <p:spPr>
              <a:xfrm>
                <a:off x="7258050" y="189497"/>
                <a:ext cx="4800600" cy="830997"/>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DA2115-A4BA-41D1-8CC3-C625F74D66C3}"/>
                  </a:ext>
                </a:extLst>
              </p:cNvPr>
              <p:cNvSpPr txBox="1"/>
              <p:nvPr/>
            </p:nvSpPr>
            <p:spPr>
              <a:xfrm>
                <a:off x="190499" y="1179106"/>
                <a:ext cx="7822532" cy="8309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𝑥</m:t>
                          </m:r>
                        </m:e>
                      </m:d>
                      <m:r>
                        <a:rPr lang="en-US" sz="4800" b="0" i="1" smtClean="0">
                          <a:solidFill>
                            <a:schemeClr val="tx1"/>
                          </a:solidFill>
                          <a:latin typeface="Cambria Math" panose="02040503050406030204" pitchFamily="18" charset="0"/>
                        </a:rPr>
                        <m:t>=1+</m:t>
                      </m:r>
                      <m:r>
                        <a:rPr lang="en-US" sz="4800" b="0" i="1" smtClean="0">
                          <a:solidFill>
                            <a:schemeClr val="tx1"/>
                          </a:solidFill>
                          <a:latin typeface="Cambria Math" panose="02040503050406030204" pitchFamily="18" charset="0"/>
                        </a:rPr>
                        <m:t>𝑥</m:t>
                      </m:r>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4</m:t>
                          </m:r>
                        </m:sup>
                      </m:sSup>
                    </m:oMath>
                  </m:oMathPara>
                </a14:m>
                <a:endParaRPr lang="en-US" sz="48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18DA2115-A4BA-41D1-8CC3-C625F74D66C3}"/>
                  </a:ext>
                </a:extLst>
              </p:cNvPr>
              <p:cNvSpPr txBox="1">
                <a:spLocks noRot="1" noChangeAspect="1" noMove="1" noResize="1" noEditPoints="1" noAdjustHandles="1" noChangeArrowheads="1" noChangeShapeType="1" noTextEdit="1"/>
              </p:cNvSpPr>
              <p:nvPr/>
            </p:nvSpPr>
            <p:spPr>
              <a:xfrm>
                <a:off x="190499" y="1179106"/>
                <a:ext cx="7822532"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B1300BB-3F89-42DD-B008-ED606D2C008C}"/>
                  </a:ext>
                </a:extLst>
              </p:cNvPr>
              <p:cNvSpPr/>
              <p:nvPr/>
            </p:nvSpPr>
            <p:spPr>
              <a:xfrm>
                <a:off x="0" y="2852163"/>
                <a:ext cx="12192000" cy="830997"/>
              </a:xfrm>
              <a:prstGeom prst="rect">
                <a:avLst/>
              </a:prstGeom>
            </p:spPr>
            <p:txBody>
              <a:bodyPr wrap="square">
                <a:spAutoFit/>
              </a:bodyPr>
              <a:lstStyle/>
              <a:p>
                <a:pPr algn="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1+</m:t>
                      </m:r>
                      <m:r>
                        <a:rPr lang="en-US" sz="4800" i="1" smtClean="0">
                          <a:latin typeface="Cambria Math" panose="02040503050406030204" pitchFamily="18" charset="0"/>
                        </a:rPr>
                        <m:t>𝑥</m:t>
                      </m:r>
                      <m:r>
                        <a:rPr lang="en-US" sz="480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𝑥</m:t>
                          </m:r>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𝑥</m:t>
                          </m:r>
                        </m:e>
                        <m:sup>
                          <m:r>
                            <a:rPr lang="en-US" sz="4800" i="1">
                              <a:latin typeface="Cambria Math" panose="02040503050406030204" pitchFamily="18" charset="0"/>
                            </a:rPr>
                            <m:t>3</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𝑥</m:t>
                          </m:r>
                        </m:e>
                        <m:sup>
                          <m:r>
                            <a:rPr lang="en-US" sz="4800" i="1">
                              <a:latin typeface="Cambria Math" panose="02040503050406030204" pitchFamily="18" charset="0"/>
                            </a:rPr>
                            <m:t>4</m:t>
                          </m:r>
                        </m:sup>
                      </m:sSup>
                      <m:r>
                        <a:rPr lang="en-US" sz="4800" b="0" i="1" smtClean="0">
                          <a:solidFill>
                            <a:schemeClr val="tx1"/>
                          </a:solidFill>
                          <a:latin typeface="Cambria Math" panose="02040503050406030204" pitchFamily="18" charset="0"/>
                        </a:rPr>
                        <m:t>=</m:t>
                      </m:r>
                      <m:d>
                        <m:dPr>
                          <m:ctrlPr>
                            <a:rPr lang="en-US" sz="4800" b="0" i="1" smtClean="0">
                              <a:solidFill>
                                <a:schemeClr val="tx1"/>
                              </a:solidFill>
                              <a:latin typeface="Cambria Math" panose="02040503050406030204" pitchFamily="18" charset="0"/>
                            </a:rPr>
                          </m:ctrlPr>
                        </m:dPr>
                        <m:e>
                          <m:r>
                            <a:rPr lang="en-US" sz="4800" b="0" i="1" smtClean="0">
                              <a:solidFill>
                                <a:srgbClr val="0070C0"/>
                              </a:solidFill>
                              <a:latin typeface="Cambria Math" panose="02040503050406030204" pitchFamily="18" charset="0"/>
                            </a:rPr>
                            <m:t>1+</m:t>
                          </m:r>
                          <m:r>
                            <a:rPr lang="en-US" sz="4800" b="0" i="1" smtClean="0">
                              <a:solidFill>
                                <a:srgbClr val="0070C0"/>
                              </a:solidFill>
                              <a:latin typeface="Cambria Math" panose="02040503050406030204" pitchFamily="18" charset="0"/>
                            </a:rPr>
                            <m:t>𝑥</m:t>
                          </m:r>
                        </m:e>
                      </m:d>
                      <m:d>
                        <m:dPr>
                          <m:ctrlPr>
                            <a:rPr lang="en-US" sz="4800" b="0" i="1" smtClean="0">
                              <a:solidFill>
                                <a:schemeClr val="tx1"/>
                              </a:solidFill>
                              <a:latin typeface="Cambria Math" panose="02040503050406030204" pitchFamily="18" charset="0"/>
                            </a:rPr>
                          </m:ctrlPr>
                        </m:dPr>
                        <m:e>
                          <m:r>
                            <a:rPr lang="en-US" sz="4800" i="1">
                              <a:solidFill>
                                <a:srgbClr val="00B050"/>
                              </a:solidFill>
                              <a:latin typeface="Cambria Math" panose="02040503050406030204" pitchFamily="18" charset="0"/>
                            </a:rPr>
                            <m:t>1+</m:t>
                          </m:r>
                          <m:sSup>
                            <m:sSupPr>
                              <m:ctrlPr>
                                <a:rPr lang="en-US" sz="4800" i="1">
                                  <a:solidFill>
                                    <a:srgbClr val="00B050"/>
                                  </a:solidFill>
                                  <a:latin typeface="Cambria Math" panose="02040503050406030204" pitchFamily="18" charset="0"/>
                                </a:rPr>
                              </m:ctrlPr>
                            </m:sSupPr>
                            <m:e>
                              <m:r>
                                <a:rPr lang="en-US" sz="4800" i="1">
                                  <a:solidFill>
                                    <a:srgbClr val="00B050"/>
                                  </a:solidFill>
                                  <a:latin typeface="Cambria Math" panose="02040503050406030204" pitchFamily="18" charset="0"/>
                                </a:rPr>
                                <m:t>𝑥</m:t>
                              </m:r>
                            </m:e>
                            <m:sup>
                              <m:r>
                                <a:rPr lang="en-US" sz="4800" i="1">
                                  <a:solidFill>
                                    <a:srgbClr val="00B050"/>
                                  </a:solidFill>
                                  <a:latin typeface="Cambria Math" panose="02040503050406030204" pitchFamily="18" charset="0"/>
                                </a:rPr>
                                <m:t>3</m:t>
                              </m:r>
                            </m:sup>
                          </m:sSup>
                        </m:e>
                      </m:d>
                      <m:r>
                        <a:rPr lang="en-US" sz="4800" b="0" i="1" smtClean="0">
                          <a:solidFill>
                            <a:schemeClr val="tx1"/>
                          </a:solidFill>
                          <a:latin typeface="Cambria Math" panose="02040503050406030204" pitchFamily="18" charset="0"/>
                        </a:rPr>
                        <m:t>+</m:t>
                      </m:r>
                      <m:sSup>
                        <m:sSupPr>
                          <m:ctrlPr>
                            <a:rPr lang="en-US" sz="4800" b="0" i="1" smtClean="0">
                              <a:solidFill>
                                <a:srgbClr val="FF0000"/>
                              </a:solidFill>
                              <a:latin typeface="Cambria Math" panose="02040503050406030204" pitchFamily="18" charset="0"/>
                            </a:rPr>
                          </m:ctrlPr>
                        </m:sSupPr>
                        <m:e>
                          <m:r>
                            <a:rPr lang="en-US" sz="4800" b="0" i="1" smtClean="0">
                              <a:solidFill>
                                <a:srgbClr val="FF0000"/>
                              </a:solidFill>
                              <a:latin typeface="Cambria Math" panose="02040503050406030204" pitchFamily="18" charset="0"/>
                            </a:rPr>
                            <m:t>𝑥</m:t>
                          </m:r>
                        </m:e>
                        <m:sup>
                          <m:r>
                            <a:rPr lang="en-US" sz="4800" b="0" i="1" smtClean="0">
                              <a:solidFill>
                                <a:srgbClr val="FF0000"/>
                              </a:solidFill>
                              <a:latin typeface="Cambria Math" panose="02040503050406030204" pitchFamily="18" charset="0"/>
                            </a:rPr>
                            <m:t>2</m:t>
                          </m:r>
                        </m:sup>
                      </m:sSup>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DB1300BB-3F89-42DD-B008-ED606D2C008C}"/>
                  </a:ext>
                </a:extLst>
              </p:cNvPr>
              <p:cNvSpPr>
                <a:spLocks noRot="1" noChangeAspect="1" noMove="1" noResize="1" noEditPoints="1" noAdjustHandles="1" noChangeArrowheads="1" noChangeShapeType="1" noTextEdit="1"/>
              </p:cNvSpPr>
              <p:nvPr/>
            </p:nvSpPr>
            <p:spPr>
              <a:xfrm>
                <a:off x="0" y="2852163"/>
                <a:ext cx="12192000" cy="830997"/>
              </a:xfrm>
              <a:prstGeom prst="rect">
                <a:avLst/>
              </a:prstGeom>
              <a:blipFill>
                <a:blip r:embed="rId7"/>
                <a:stretch>
                  <a:fillRect/>
                </a:stretch>
              </a:blipFill>
            </p:spPr>
            <p:txBody>
              <a:bodyPr/>
              <a:lstStyle/>
              <a:p>
                <a:r>
                  <a:rPr lang="en-CA">
                    <a:noFill/>
                  </a:rPr>
                  <a:t> </a:t>
                </a:r>
              </a:p>
            </p:txBody>
          </p:sp>
        </mc:Fallback>
      </mc:AlternateContent>
      <p:sp>
        <p:nvSpPr>
          <p:cNvPr id="9" name="Title 1">
            <a:extLst>
              <a:ext uri="{FF2B5EF4-FFF2-40B4-BE49-F238E27FC236}">
                <a16:creationId xmlns:a16="http://schemas.microsoft.com/office/drawing/2014/main" id="{093D3BFB-0DD6-4803-A218-085C0A94B5E5}"/>
              </a:ext>
            </a:extLst>
          </p:cNvPr>
          <p:cNvSpPr txBox="1">
            <a:spLocks/>
          </p:cNvSpPr>
          <p:nvPr/>
        </p:nvSpPr>
        <p:spPr>
          <a:xfrm>
            <a:off x="0" y="3571621"/>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800" dirty="0">
              <a:solidFill>
                <a:srgbClr val="00B05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71F1D3C-43B3-45E3-960E-5FBF63B7DD81}"/>
                  </a:ext>
                </a:extLst>
              </p:cNvPr>
              <p:cNvSpPr txBox="1"/>
              <p:nvPr/>
            </p:nvSpPr>
            <p:spPr>
              <a:xfrm>
                <a:off x="990130" y="3994743"/>
                <a:ext cx="3474926"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𝑐</m:t>
                          </m:r>
                        </m:e>
                      </m:acc>
                      <m:r>
                        <a:rPr lang="en-US" sz="4800" b="0" i="1" smtClean="0">
                          <a:latin typeface="Cambria Math" panose="02040503050406030204" pitchFamily="18" charset="0"/>
                        </a:rPr>
                        <m:t>=111110</m:t>
                      </m:r>
                    </m:oMath>
                  </m:oMathPara>
                </a14:m>
                <a:endParaRPr lang="en-US" sz="4800" b="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71F1D3C-43B3-45E3-960E-5FBF63B7DD81}"/>
                  </a:ext>
                </a:extLst>
              </p:cNvPr>
              <p:cNvSpPr txBox="1">
                <a:spLocks noRot="1" noChangeAspect="1" noMove="1" noResize="1" noEditPoints="1" noAdjustHandles="1" noChangeArrowheads="1" noChangeShapeType="1" noTextEdit="1"/>
              </p:cNvSpPr>
              <p:nvPr/>
            </p:nvSpPr>
            <p:spPr>
              <a:xfrm>
                <a:off x="990130" y="3994743"/>
                <a:ext cx="3474926" cy="83099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05CAAD-0BF7-41E5-9F06-389E5B8E80CA}"/>
                  </a:ext>
                </a:extLst>
              </p:cNvPr>
              <p:cNvSpPr txBox="1"/>
              <p:nvPr/>
            </p:nvSpPr>
            <p:spPr>
              <a:xfrm>
                <a:off x="8708867" y="3970162"/>
                <a:ext cx="3491340"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𝑒</m:t>
                          </m:r>
                        </m:e>
                      </m:acc>
                      <m:r>
                        <a:rPr lang="en-US" sz="4800" b="0" i="1" smtClean="0">
                          <a:latin typeface="Cambria Math" panose="02040503050406030204" pitchFamily="18" charset="0"/>
                        </a:rPr>
                        <m:t>=00</m:t>
                      </m:r>
                      <m:r>
                        <a:rPr lang="en-US" sz="4800" b="0" i="1" smtClean="0">
                          <a:solidFill>
                            <a:srgbClr val="FF0000"/>
                          </a:solidFill>
                          <a:latin typeface="Cambria Math" panose="02040503050406030204" pitchFamily="18" charset="0"/>
                        </a:rPr>
                        <m:t>1</m:t>
                      </m:r>
                      <m:r>
                        <a:rPr lang="en-US" sz="4800" b="0" i="1" smtClean="0">
                          <a:latin typeface="Cambria Math" panose="02040503050406030204" pitchFamily="18" charset="0"/>
                        </a:rPr>
                        <m:t>000</m:t>
                      </m:r>
                    </m:oMath>
                  </m:oMathPara>
                </a14:m>
                <a:endParaRPr lang="en-US" sz="48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0705CAAD-0BF7-41E5-9F06-389E5B8E80CA}"/>
                  </a:ext>
                </a:extLst>
              </p:cNvPr>
              <p:cNvSpPr txBox="1">
                <a:spLocks noRot="1" noChangeAspect="1" noMove="1" noResize="1" noEditPoints="1" noAdjustHandles="1" noChangeArrowheads="1" noChangeShapeType="1" noTextEdit="1"/>
              </p:cNvSpPr>
              <p:nvPr/>
            </p:nvSpPr>
            <p:spPr>
              <a:xfrm>
                <a:off x="8708867" y="3970162"/>
                <a:ext cx="3491340" cy="83099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6525291-E00C-44DC-894E-37DB6B2ABA97}"/>
                  </a:ext>
                </a:extLst>
              </p:cNvPr>
              <p:cNvSpPr txBox="1"/>
              <p:nvPr/>
            </p:nvSpPr>
            <p:spPr>
              <a:xfrm>
                <a:off x="79267" y="4741995"/>
                <a:ext cx="4360168"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𝑒</m:t>
                          </m:r>
                        </m:e>
                      </m:acc>
                      <m:r>
                        <a:rPr lang="en-US" sz="4800" b="0" i="1" smtClean="0">
                          <a:latin typeface="Cambria Math" panose="02040503050406030204" pitchFamily="18" charset="0"/>
                        </a:rPr>
                        <m:t>=00</m:t>
                      </m:r>
                      <m:r>
                        <a:rPr lang="en-US" sz="4800" b="0" i="1" smtClean="0">
                          <a:solidFill>
                            <a:srgbClr val="FF0000"/>
                          </a:solidFill>
                          <a:latin typeface="Cambria Math" panose="02040503050406030204" pitchFamily="18" charset="0"/>
                        </a:rPr>
                        <m:t>1</m:t>
                      </m:r>
                      <m:r>
                        <a:rPr lang="en-US" sz="4800" b="0" i="1" smtClean="0">
                          <a:latin typeface="Cambria Math" panose="02040503050406030204" pitchFamily="18" charset="0"/>
                        </a:rPr>
                        <m:t>000</m:t>
                      </m:r>
                    </m:oMath>
                  </m:oMathPara>
                </a14:m>
                <a:endParaRPr lang="en-US" sz="4800" b="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46525291-E00C-44DC-894E-37DB6B2ABA97}"/>
                  </a:ext>
                </a:extLst>
              </p:cNvPr>
              <p:cNvSpPr txBox="1">
                <a:spLocks noRot="1" noChangeAspect="1" noMove="1" noResize="1" noEditPoints="1" noAdjustHandles="1" noChangeArrowheads="1" noChangeShapeType="1" noTextEdit="1"/>
              </p:cNvSpPr>
              <p:nvPr/>
            </p:nvSpPr>
            <p:spPr>
              <a:xfrm>
                <a:off x="79267" y="4741995"/>
                <a:ext cx="4360168" cy="830997"/>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BBA1A4-A1BD-4F37-AD6C-10A67D248954}"/>
                  </a:ext>
                </a:extLst>
              </p:cNvPr>
              <p:cNvSpPr txBox="1"/>
              <p:nvPr/>
            </p:nvSpPr>
            <p:spPr>
              <a:xfrm>
                <a:off x="2060616" y="5572821"/>
                <a:ext cx="2369559" cy="830997"/>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11</m:t>
                      </m:r>
                      <m:r>
                        <a:rPr lang="en-US" sz="4800" b="0" i="1" smtClean="0">
                          <a:latin typeface="Cambria Math" panose="02040503050406030204" pitchFamily="18" charset="0"/>
                        </a:rPr>
                        <m:t>0</m:t>
                      </m:r>
                      <m:r>
                        <a:rPr lang="en-US" sz="4800" i="1">
                          <a:latin typeface="Cambria Math" panose="02040503050406030204" pitchFamily="18" charset="0"/>
                        </a:rPr>
                        <m:t>110</m:t>
                      </m:r>
                    </m:oMath>
                  </m:oMathPara>
                </a14:m>
                <a:endParaRPr lang="en-US" sz="4800" b="0"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88BBA1A4-A1BD-4F37-AD6C-10A67D248954}"/>
                  </a:ext>
                </a:extLst>
              </p:cNvPr>
              <p:cNvSpPr txBox="1">
                <a:spLocks noRot="1" noChangeAspect="1" noMove="1" noResize="1" noEditPoints="1" noAdjustHandles="1" noChangeArrowheads="1" noChangeShapeType="1" noTextEdit="1"/>
              </p:cNvSpPr>
              <p:nvPr/>
            </p:nvSpPr>
            <p:spPr>
              <a:xfrm>
                <a:off x="2060616" y="5572821"/>
                <a:ext cx="2369559" cy="830997"/>
              </a:xfrm>
              <a:prstGeom prst="rect">
                <a:avLst/>
              </a:prstGeom>
              <a:blipFill>
                <a:blip r:embed="rId11"/>
                <a:stretch>
                  <a:fillRect/>
                </a:stretch>
              </a:blipFill>
            </p:spPr>
            <p:txBody>
              <a:bodyPr/>
              <a:lstStyle/>
              <a:p>
                <a:r>
                  <a:rPr lang="en-CA">
                    <a:noFill/>
                  </a:rPr>
                  <a:t> </a:t>
                </a:r>
              </a:p>
            </p:txBody>
          </p:sp>
        </mc:Fallback>
      </mc:AlternateContent>
      <p:cxnSp>
        <p:nvCxnSpPr>
          <p:cNvPr id="15" name="Straight Connector 14">
            <a:extLst>
              <a:ext uri="{FF2B5EF4-FFF2-40B4-BE49-F238E27FC236}">
                <a16:creationId xmlns:a16="http://schemas.microsoft.com/office/drawing/2014/main" id="{5DCB38E7-0892-4A71-9C97-406A73D10DF4}"/>
              </a:ext>
            </a:extLst>
          </p:cNvPr>
          <p:cNvCxnSpPr>
            <a:cxnSpLocks/>
          </p:cNvCxnSpPr>
          <p:nvPr/>
        </p:nvCxnSpPr>
        <p:spPr>
          <a:xfrm>
            <a:off x="164892" y="5581326"/>
            <a:ext cx="413365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6" name="Ink 15">
                <a:extLst>
                  <a:ext uri="{FF2B5EF4-FFF2-40B4-BE49-F238E27FC236}">
                    <a16:creationId xmlns:a16="http://schemas.microsoft.com/office/drawing/2014/main" id="{39F20BA6-9795-4E8C-8530-83AE9154C031}"/>
                  </a:ext>
                </a:extLst>
              </p14:cNvPr>
              <p14:cNvContentPartPr/>
              <p14:nvPr>
                <p:extLst>
                  <p:ext uri="{42D2F446-02D8-4167-A562-619A0277C38B}">
                    <p15:isNarration xmlns:p15="http://schemas.microsoft.com/office/powerpoint/2012/main" val="1"/>
                  </p:ext>
                </p:extLst>
              </p14:nvPr>
            </p14:nvContentPartPr>
            <p14:xfrm>
              <a:off x="208800" y="317520"/>
              <a:ext cx="11708640" cy="6370920"/>
            </p14:xfrm>
          </p:contentPart>
        </mc:Choice>
        <mc:Fallback xmlns="">
          <p:pic>
            <p:nvPicPr>
              <p:cNvPr id="16" name="Ink 15">
                <a:extLst>
                  <a:ext uri="{FF2B5EF4-FFF2-40B4-BE49-F238E27FC236}">
                    <a16:creationId xmlns:a16="http://schemas.microsoft.com/office/drawing/2014/main" id="{39F20BA6-9795-4E8C-8530-83AE9154C031}"/>
                  </a:ext>
                </a:extLst>
              </p:cNvPr>
              <p:cNvPicPr>
                <a:picLocks noGrp="1" noRot="1" noChangeAspect="1" noMove="1" noResize="1" noEditPoints="1" noAdjustHandles="1" noChangeArrowheads="1" noChangeShapeType="1"/>
              </p:cNvPicPr>
              <p:nvPr/>
            </p:nvPicPr>
            <p:blipFill>
              <a:blip r:embed="rId13"/>
              <a:stretch>
                <a:fillRect/>
              </a:stretch>
            </p:blipFill>
            <p:spPr>
              <a:xfrm>
                <a:off x="199440" y="308160"/>
                <a:ext cx="11727360" cy="6389640"/>
              </a:xfrm>
              <a:prstGeom prst="rect">
                <a:avLst/>
              </a:prstGeom>
            </p:spPr>
          </p:pic>
        </mc:Fallback>
      </mc:AlternateContent>
    </p:spTree>
    <p:custDataLst>
      <p:tags r:id="rId1"/>
    </p:custDataLst>
    <p:extLst>
      <p:ext uri="{BB962C8B-B14F-4D97-AF65-F5344CB8AC3E}">
        <p14:creationId xmlns:p14="http://schemas.microsoft.com/office/powerpoint/2010/main" val="2814243645"/>
      </p:ext>
    </p:extLst>
  </p:cSld>
  <p:clrMapOvr>
    <a:masterClrMapping/>
  </p:clrMapOvr>
  <mc:AlternateContent xmlns:mc="http://schemas.openxmlformats.org/markup-compatibility/2006" xmlns:p14="http://schemas.microsoft.com/office/powerpoint/2010/main">
    <mc:Choice Requires="p14">
      <p:transition spd="slow" p14:dur="2000" advTm="71099"/>
    </mc:Choice>
    <mc:Fallback xmlns="">
      <p:transition spd="slow" advTm="71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86E6AB-CBCD-48CA-981D-4A3F04893FA5}"/>
                  </a:ext>
                </a:extLst>
              </p:cNvPr>
              <p:cNvSpPr/>
              <p:nvPr/>
            </p:nvSpPr>
            <p:spPr>
              <a:xfrm>
                <a:off x="0" y="4879483"/>
                <a:ext cx="12192000"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8000" b="0" i="1" smtClean="0">
                          <a:solidFill>
                            <a:schemeClr val="tx1"/>
                          </a:solidFill>
                          <a:latin typeface="Cambria Math" panose="02040503050406030204" pitchFamily="18" charset="0"/>
                        </a:rPr>
                        <m:t>𝑐</m:t>
                      </m:r>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𝑥</m:t>
                          </m:r>
                        </m:e>
                      </m:d>
                      <m:r>
                        <a:rPr lang="en-US" sz="8000" b="0" i="1" smtClean="0">
                          <a:latin typeface="Cambria Math" panose="02040503050406030204" pitchFamily="18" charset="0"/>
                        </a:rPr>
                        <m:t>=</m:t>
                      </m:r>
                      <m:r>
                        <a:rPr lang="en-US" sz="8000" b="0" i="1" smtClean="0">
                          <a:solidFill>
                            <a:srgbClr val="7030A0"/>
                          </a:solidFill>
                          <a:latin typeface="Cambria Math" panose="02040503050406030204" pitchFamily="18" charset="0"/>
                        </a:rPr>
                        <m:t>𝑚</m:t>
                      </m:r>
                      <m:d>
                        <m:dPr>
                          <m:ctrlPr>
                            <a:rPr lang="en-US" sz="8000" b="0" i="1" smtClean="0">
                              <a:solidFill>
                                <a:srgbClr val="7030A0"/>
                              </a:solidFill>
                              <a:latin typeface="Cambria Math" panose="02040503050406030204" pitchFamily="18" charset="0"/>
                            </a:rPr>
                          </m:ctrlPr>
                        </m:dPr>
                        <m:e>
                          <m:r>
                            <a:rPr lang="en-US" sz="8000" b="0" i="1" smtClean="0">
                              <a:solidFill>
                                <a:srgbClr val="7030A0"/>
                              </a:solidFill>
                              <a:latin typeface="Cambria Math" panose="02040503050406030204" pitchFamily="18" charset="0"/>
                            </a:rPr>
                            <m:t>𝑥</m:t>
                          </m:r>
                        </m:e>
                      </m:d>
                      <m:r>
                        <a:rPr lang="en-US" sz="8000" i="1" smtClean="0">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r>
                        <a:rPr lang="en-US" sz="8000" b="0" i="1" smtClean="0">
                          <a:solidFill>
                            <a:schemeClr val="tx1"/>
                          </a:solidFill>
                          <a:latin typeface="Cambria Math" panose="02040503050406030204" pitchFamily="18" charset="0"/>
                        </a:rPr>
                        <m:t>+</m:t>
                      </m:r>
                      <m:r>
                        <a:rPr lang="en-US" sz="8000" b="0" i="1" smtClean="0">
                          <a:solidFill>
                            <a:srgbClr val="FF0000"/>
                          </a:solidFill>
                          <a:latin typeface="Cambria Math" panose="02040503050406030204" pitchFamily="18" charset="0"/>
                        </a:rPr>
                        <m:t>𝑒</m:t>
                      </m:r>
                      <m:r>
                        <a:rPr lang="en-US" sz="8000" b="0" i="1" smtClean="0">
                          <a:solidFill>
                            <a:srgbClr val="FF0000"/>
                          </a:solidFill>
                          <a:latin typeface="Cambria Math" panose="02040503050406030204" pitchFamily="18" charset="0"/>
                        </a:rPr>
                        <m:t>(</m:t>
                      </m:r>
                      <m:r>
                        <a:rPr lang="en-US" sz="8000" b="0" i="1" smtClean="0">
                          <a:solidFill>
                            <a:srgbClr val="FF0000"/>
                          </a:solidFill>
                          <a:latin typeface="Cambria Math" panose="02040503050406030204" pitchFamily="18" charset="0"/>
                        </a:rPr>
                        <m:t>𝑥</m:t>
                      </m:r>
                      <m:r>
                        <a:rPr lang="en-US" sz="8000" b="0" i="1" smtClean="0">
                          <a:solidFill>
                            <a:srgbClr val="FF0000"/>
                          </a:solidFill>
                          <a:latin typeface="Cambria Math" panose="02040503050406030204" pitchFamily="18" charset="0"/>
                        </a:rPr>
                        <m:t>)</m:t>
                      </m:r>
                    </m:oMath>
                  </m:oMathPara>
                </a14:m>
                <a:endParaRPr lang="en-US" sz="80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0386E6AB-CBCD-48CA-981D-4A3F04893FA5}"/>
                  </a:ext>
                </a:extLst>
              </p:cNvPr>
              <p:cNvSpPr>
                <a:spLocks noRot="1" noChangeAspect="1" noMove="1" noResize="1" noEditPoints="1" noAdjustHandles="1" noChangeArrowheads="1" noChangeShapeType="1" noTextEdit="1"/>
              </p:cNvSpPr>
              <p:nvPr/>
            </p:nvSpPr>
            <p:spPr>
              <a:xfrm>
                <a:off x="0" y="4879483"/>
                <a:ext cx="12192000" cy="1323439"/>
              </a:xfrm>
              <a:prstGeom prst="rect">
                <a:avLst/>
              </a:prstGeom>
              <a:blipFill>
                <a:blip r:embed="rId3"/>
                <a:stretch>
                  <a:fillRect/>
                </a:stretch>
              </a:blipFill>
              <a:ln w="57150">
                <a:noFill/>
              </a:ln>
            </p:spPr>
            <p:txBody>
              <a:bodyPr/>
              <a:lstStyle/>
              <a:p>
                <a:r>
                  <a:rPr lang="en-CA">
                    <a:noFill/>
                  </a:rPr>
                  <a:t> </a:t>
                </a:r>
              </a:p>
            </p:txBody>
          </p:sp>
        </mc:Fallback>
      </mc:AlternateContent>
      <p:sp>
        <p:nvSpPr>
          <p:cNvPr id="9" name="Title 1">
            <a:extLst>
              <a:ext uri="{FF2B5EF4-FFF2-40B4-BE49-F238E27FC236}">
                <a16:creationId xmlns:a16="http://schemas.microsoft.com/office/drawing/2014/main" id="{093D3BFB-0DD6-4803-A218-085C0A94B5E5}"/>
              </a:ext>
            </a:extLst>
          </p:cNvPr>
          <p:cNvSpPr txBox="1">
            <a:spLocks/>
          </p:cNvSpPr>
          <p:nvPr/>
        </p:nvSpPr>
        <p:spPr>
          <a:xfrm>
            <a:off x="0" y="3571621"/>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800" dirty="0">
              <a:solidFill>
                <a:srgbClr val="00B050"/>
              </a:solidFill>
            </a:endParaRPr>
          </a:p>
        </p:txBody>
      </p:sp>
      <p:sp>
        <p:nvSpPr>
          <p:cNvPr id="16" name="Title 1">
            <a:extLst>
              <a:ext uri="{FF2B5EF4-FFF2-40B4-BE49-F238E27FC236}">
                <a16:creationId xmlns:a16="http://schemas.microsoft.com/office/drawing/2014/main" id="{C8545BB1-5309-4B23-97A5-81E962F81728}"/>
              </a:ext>
            </a:extLst>
          </p:cNvPr>
          <p:cNvSpPr>
            <a:spLocks noGrp="1"/>
          </p:cNvSpPr>
          <p:nvPr>
            <p:ph type="title"/>
          </p:nvPr>
        </p:nvSpPr>
        <p:spPr>
          <a:xfrm>
            <a:off x="0" y="0"/>
            <a:ext cx="10515600" cy="1325563"/>
          </a:xfrm>
        </p:spPr>
        <p:txBody>
          <a:bodyPr>
            <a:normAutofit/>
          </a:bodyPr>
          <a:lstStyle/>
          <a:p>
            <a:r>
              <a:rPr lang="en-US" sz="6000" dirty="0"/>
              <a:t>Cyclic (Linear) Polynomial Codes</a:t>
            </a:r>
            <a:endParaRPr lang="en-CA" sz="6000" dirty="0"/>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EC6A000B-3A11-4803-8927-3A30E1B5FEA6}"/>
                  </a:ext>
                </a:extLst>
              </p:cNvPr>
              <p:cNvSpPr txBox="1">
                <a:spLocks/>
              </p:cNvSpPr>
              <p:nvPr/>
            </p:nvSpPr>
            <p:spPr>
              <a:xfrm>
                <a:off x="0" y="1323348"/>
                <a:ext cx="12192000" cy="41040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All valid codewords must be divisible by the generator polynomial </a:t>
                </a:r>
                <a14:m>
                  <m:oMath xmlns:m="http://schemas.openxmlformats.org/officeDocument/2006/math">
                    <m:r>
                      <a:rPr lang="en-US" sz="4800" i="1" dirty="0" smtClean="0">
                        <a:solidFill>
                          <a:srgbClr val="00B050"/>
                        </a:solidFill>
                        <a:latin typeface="Cambria Math" panose="02040503050406030204" pitchFamily="18" charset="0"/>
                      </a:rPr>
                      <m:t>𝑔</m:t>
                    </m:r>
                    <m:r>
                      <a:rPr lang="en-US" sz="4800" i="1" dirty="0" smtClean="0">
                        <a:solidFill>
                          <a:srgbClr val="00B050"/>
                        </a:solidFill>
                        <a:latin typeface="Cambria Math" panose="02040503050406030204" pitchFamily="18" charset="0"/>
                      </a:rPr>
                      <m:t>(</m:t>
                    </m:r>
                    <m:r>
                      <a:rPr lang="en-US" sz="4800" i="1" dirty="0" smtClean="0">
                        <a:solidFill>
                          <a:srgbClr val="00B050"/>
                        </a:solidFill>
                        <a:latin typeface="Cambria Math" panose="02040503050406030204" pitchFamily="18" charset="0"/>
                      </a:rPr>
                      <m:t>𝑥</m:t>
                    </m:r>
                    <m:r>
                      <a:rPr lang="en-US" sz="4800" i="1" dirty="0" smtClean="0">
                        <a:solidFill>
                          <a:srgbClr val="00B050"/>
                        </a:solidFill>
                        <a:latin typeface="Cambria Math" panose="02040503050406030204" pitchFamily="18" charset="0"/>
                      </a:rPr>
                      <m:t>)</m:t>
                    </m:r>
                  </m:oMath>
                </a14:m>
                <a:r>
                  <a:rPr lang="en-US" sz="4800" dirty="0"/>
                  <a:t>.</a:t>
                </a:r>
              </a:p>
              <a:p>
                <a:pPr marL="0" indent="0">
                  <a:buNone/>
                </a:pPr>
                <a:endParaRPr lang="en-US" sz="3600" dirty="0"/>
              </a:p>
              <a:p>
                <a:pPr marL="0" indent="0">
                  <a:buNone/>
                </a:pPr>
                <a:r>
                  <a:rPr lang="en-US" sz="3600" dirty="0"/>
                  <a:t>Any “failure to divide” (i.e. remainder </a:t>
                </a:r>
                <a14:m>
                  <m:oMath xmlns:m="http://schemas.openxmlformats.org/officeDocument/2006/math">
                    <m:r>
                      <a:rPr lang="en-US" sz="3600" i="1">
                        <a:solidFill>
                          <a:srgbClr val="FF0000"/>
                        </a:solidFill>
                        <a:latin typeface="Cambria Math" panose="02040503050406030204" pitchFamily="18" charset="0"/>
                      </a:rPr>
                      <m:t>𝑒</m:t>
                    </m:r>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𝑥</m:t>
                    </m:r>
                    <m:r>
                      <a:rPr lang="en-US" sz="3600" i="1">
                        <a:solidFill>
                          <a:srgbClr val="FF0000"/>
                        </a:solidFill>
                        <a:latin typeface="Cambria Math" panose="02040503050406030204" pitchFamily="18" charset="0"/>
                      </a:rPr>
                      <m:t>)</m:t>
                    </m:r>
                  </m:oMath>
                </a14:m>
                <a:r>
                  <a:rPr lang="en-US" sz="3600" dirty="0"/>
                  <a:t>) indicates an error.</a:t>
                </a:r>
              </a:p>
              <a:p>
                <a:pPr marL="0" indent="0">
                  <a:buNone/>
                </a:pPr>
                <a:r>
                  <a:rPr lang="en-US" sz="3600" dirty="0"/>
                  <a:t>The original message is mostly likely the quotient </a:t>
                </a:r>
                <a14:m>
                  <m:oMath xmlns:m="http://schemas.openxmlformats.org/officeDocument/2006/math">
                    <m:r>
                      <a:rPr lang="en-US" sz="3600" i="1" smtClean="0">
                        <a:solidFill>
                          <a:srgbClr val="7030A0"/>
                        </a:solidFill>
                        <a:latin typeface="Cambria Math" panose="02040503050406030204" pitchFamily="18" charset="0"/>
                      </a:rPr>
                      <m:t>𝑚</m:t>
                    </m:r>
                    <m:d>
                      <m:dPr>
                        <m:ctrlPr>
                          <a:rPr lang="en-US" sz="3600" i="1">
                            <a:solidFill>
                              <a:srgbClr val="7030A0"/>
                            </a:solidFill>
                            <a:latin typeface="Cambria Math" panose="02040503050406030204" pitchFamily="18" charset="0"/>
                          </a:rPr>
                        </m:ctrlPr>
                      </m:dPr>
                      <m:e>
                        <m:r>
                          <a:rPr lang="en-US" sz="3600" i="1">
                            <a:solidFill>
                              <a:srgbClr val="7030A0"/>
                            </a:solidFill>
                            <a:latin typeface="Cambria Math" panose="02040503050406030204" pitchFamily="18" charset="0"/>
                          </a:rPr>
                          <m:t>𝑥</m:t>
                        </m:r>
                      </m:e>
                    </m:d>
                  </m:oMath>
                </a14:m>
                <a:r>
                  <a:rPr lang="en-US" sz="3600" dirty="0"/>
                  <a:t>.</a:t>
                </a:r>
              </a:p>
              <a:p>
                <a:pPr marL="0" indent="0">
                  <a:buNone/>
                </a:pPr>
                <a:endParaRPr lang="en-CA" sz="3200" u="sng" dirty="0">
                  <a:solidFill>
                    <a:srgbClr val="FF0000"/>
                  </a:solidFill>
                </a:endParaRPr>
              </a:p>
            </p:txBody>
          </p:sp>
        </mc:Choice>
        <mc:Fallback xmlns="">
          <p:sp>
            <p:nvSpPr>
              <p:cNvPr id="17" name="Content Placeholder 2">
                <a:extLst>
                  <a:ext uri="{FF2B5EF4-FFF2-40B4-BE49-F238E27FC236}">
                    <a16:creationId xmlns:a16="http://schemas.microsoft.com/office/drawing/2014/main" id="{EC6A000B-3A11-4803-8927-3A30E1B5FEA6}"/>
                  </a:ext>
                </a:extLst>
              </p:cNvPr>
              <p:cNvSpPr txBox="1">
                <a:spLocks noRot="1" noChangeAspect="1" noMove="1" noResize="1" noEditPoints="1" noAdjustHandles="1" noChangeArrowheads="1" noChangeShapeType="1" noTextEdit="1"/>
              </p:cNvSpPr>
              <p:nvPr/>
            </p:nvSpPr>
            <p:spPr>
              <a:xfrm>
                <a:off x="0" y="1323348"/>
                <a:ext cx="12192000" cy="4104058"/>
              </a:xfrm>
              <a:prstGeom prst="rect">
                <a:avLst/>
              </a:prstGeom>
              <a:blipFill>
                <a:blip r:embed="rId4"/>
                <a:stretch>
                  <a:fillRect l="-2250" t="-5052"/>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42AC8E9D-0CCD-4D4F-A48A-F17AB61FE8A7}"/>
                  </a:ext>
                </a:extLst>
              </p14:cNvPr>
              <p14:cNvContentPartPr/>
              <p14:nvPr>
                <p:extLst>
                  <p:ext uri="{42D2F446-02D8-4167-A562-619A0277C38B}">
                    <p15:isNarration xmlns:p15="http://schemas.microsoft.com/office/powerpoint/2012/main" val="1"/>
                  </p:ext>
                </p:extLst>
              </p14:nvPr>
            </p14:nvContentPartPr>
            <p14:xfrm>
              <a:off x="2550960" y="3966120"/>
              <a:ext cx="9431280" cy="2702160"/>
            </p14:xfrm>
          </p:contentPart>
        </mc:Choice>
        <mc:Fallback xmlns="">
          <p:pic>
            <p:nvPicPr>
              <p:cNvPr id="2" name="Ink 1">
                <a:extLst>
                  <a:ext uri="{FF2B5EF4-FFF2-40B4-BE49-F238E27FC236}">
                    <a16:creationId xmlns:a16="http://schemas.microsoft.com/office/drawing/2014/main" id="{42AC8E9D-0CCD-4D4F-A48A-F17AB61FE8A7}"/>
                  </a:ext>
                </a:extLst>
              </p:cNvPr>
              <p:cNvPicPr>
                <a:picLocks noGrp="1" noRot="1" noChangeAspect="1" noMove="1" noResize="1" noEditPoints="1" noAdjustHandles="1" noChangeArrowheads="1" noChangeShapeType="1"/>
              </p:cNvPicPr>
              <p:nvPr/>
            </p:nvPicPr>
            <p:blipFill>
              <a:blip r:embed="rId6"/>
              <a:stretch>
                <a:fillRect/>
              </a:stretch>
            </p:blipFill>
            <p:spPr>
              <a:xfrm>
                <a:off x="2541600" y="3956760"/>
                <a:ext cx="9450000" cy="2720880"/>
              </a:xfrm>
              <a:prstGeom prst="rect">
                <a:avLst/>
              </a:prstGeom>
            </p:spPr>
          </p:pic>
        </mc:Fallback>
      </mc:AlternateContent>
    </p:spTree>
    <p:custDataLst>
      <p:tags r:id="rId1"/>
    </p:custDataLst>
    <p:extLst>
      <p:ext uri="{BB962C8B-B14F-4D97-AF65-F5344CB8AC3E}">
        <p14:creationId xmlns:p14="http://schemas.microsoft.com/office/powerpoint/2010/main" val="4024216679"/>
      </p:ext>
    </p:extLst>
  </p:cSld>
  <p:clrMapOvr>
    <a:masterClrMapping/>
  </p:clrMapOvr>
  <mc:AlternateContent xmlns:mc="http://schemas.openxmlformats.org/markup-compatibility/2006" xmlns:p14="http://schemas.microsoft.com/office/powerpoint/2010/main">
    <mc:Choice Requires="p14">
      <p:transition spd="slow" p14:dur="2000" advTm="46919"/>
    </mc:Choice>
    <mc:Fallback xmlns="">
      <p:transition spd="slow" advTm="46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86E6AB-CBCD-48CA-981D-4A3F04893FA5}"/>
                  </a:ext>
                </a:extLst>
              </p:cNvPr>
              <p:cNvSpPr/>
              <p:nvPr/>
            </p:nvSpPr>
            <p:spPr>
              <a:xfrm>
                <a:off x="6204155" y="1988800"/>
                <a:ext cx="5987845" cy="1015663"/>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𝑐</m:t>
                      </m:r>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𝑥</m:t>
                          </m:r>
                        </m:e>
                      </m:d>
                      <m:r>
                        <a:rPr lang="en-US" sz="6000" b="0" i="1" smtClean="0">
                          <a:latin typeface="Cambria Math" panose="02040503050406030204" pitchFamily="18" charset="0"/>
                        </a:rPr>
                        <m:t>=</m:t>
                      </m:r>
                      <m:r>
                        <a:rPr lang="en-US" sz="6000" i="1" smtClean="0">
                          <a:solidFill>
                            <a:srgbClr val="7030A0"/>
                          </a:solidFill>
                          <a:latin typeface="Cambria Math" panose="02040503050406030204" pitchFamily="18" charset="0"/>
                        </a:rPr>
                        <m:t>𝑚</m:t>
                      </m:r>
                      <m:d>
                        <m:dPr>
                          <m:ctrlPr>
                            <a:rPr lang="en-US" sz="6000" i="1">
                              <a:solidFill>
                                <a:srgbClr val="7030A0"/>
                              </a:solidFill>
                              <a:latin typeface="Cambria Math" panose="02040503050406030204" pitchFamily="18" charset="0"/>
                            </a:rPr>
                          </m:ctrlPr>
                        </m:dPr>
                        <m:e>
                          <m:r>
                            <a:rPr lang="en-US" sz="6000" i="1">
                              <a:solidFill>
                                <a:srgbClr val="7030A0"/>
                              </a:solidFill>
                              <a:latin typeface="Cambria Math" panose="02040503050406030204" pitchFamily="18" charset="0"/>
                            </a:rPr>
                            <m:t>𝑥</m:t>
                          </m:r>
                        </m:e>
                      </m:d>
                      <m:r>
                        <a:rPr lang="en-US" sz="6000" i="1">
                          <a:solidFill>
                            <a:srgbClr val="00B050"/>
                          </a:solidFill>
                          <a:latin typeface="Cambria Math" panose="02040503050406030204" pitchFamily="18" charset="0"/>
                        </a:rPr>
                        <m:t>𝑔</m:t>
                      </m:r>
                      <m:d>
                        <m:dPr>
                          <m:ctrlPr>
                            <a:rPr lang="en-US" sz="6000" i="1">
                              <a:solidFill>
                                <a:srgbClr val="00B050"/>
                              </a:solidFill>
                              <a:latin typeface="Cambria Math" panose="02040503050406030204" pitchFamily="18" charset="0"/>
                            </a:rPr>
                          </m:ctrlPr>
                        </m:dPr>
                        <m:e>
                          <m:r>
                            <a:rPr lang="en-US" sz="6000" i="1">
                              <a:solidFill>
                                <a:srgbClr val="00B050"/>
                              </a:solidFill>
                              <a:latin typeface="Cambria Math" panose="02040503050406030204" pitchFamily="18" charset="0"/>
                            </a:rPr>
                            <m:t>𝑥</m:t>
                          </m:r>
                        </m:e>
                      </m:d>
                    </m:oMath>
                  </m:oMathPara>
                </a14:m>
                <a:endParaRPr lang="en-US" sz="60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0386E6AB-CBCD-48CA-981D-4A3F04893FA5}"/>
                  </a:ext>
                </a:extLst>
              </p:cNvPr>
              <p:cNvSpPr>
                <a:spLocks noRot="1" noChangeAspect="1" noMove="1" noResize="1" noEditPoints="1" noAdjustHandles="1" noChangeArrowheads="1" noChangeShapeType="1" noTextEdit="1"/>
              </p:cNvSpPr>
              <p:nvPr/>
            </p:nvSpPr>
            <p:spPr>
              <a:xfrm>
                <a:off x="6204155" y="1988800"/>
                <a:ext cx="5987845" cy="1015663"/>
              </a:xfrm>
              <a:prstGeom prst="rect">
                <a:avLst/>
              </a:prstGeom>
              <a:blipFill>
                <a:blip r:embed="rId3"/>
                <a:stretch>
                  <a:fillRect/>
                </a:stretch>
              </a:blipFill>
              <a:ln w="57150">
                <a:noFill/>
              </a:ln>
            </p:spPr>
            <p:txBody>
              <a:bodyPr/>
              <a:lstStyle/>
              <a:p>
                <a:r>
                  <a:rPr lang="en-CA">
                    <a:noFill/>
                  </a:rPr>
                  <a:t> </a:t>
                </a:r>
              </a:p>
            </p:txBody>
          </p:sp>
        </mc:Fallback>
      </mc:AlternateContent>
      <p:sp>
        <p:nvSpPr>
          <p:cNvPr id="9" name="Title 1">
            <a:extLst>
              <a:ext uri="{FF2B5EF4-FFF2-40B4-BE49-F238E27FC236}">
                <a16:creationId xmlns:a16="http://schemas.microsoft.com/office/drawing/2014/main" id="{093D3BFB-0DD6-4803-A218-085C0A94B5E5}"/>
              </a:ext>
            </a:extLst>
          </p:cNvPr>
          <p:cNvSpPr txBox="1">
            <a:spLocks/>
          </p:cNvSpPr>
          <p:nvPr/>
        </p:nvSpPr>
        <p:spPr>
          <a:xfrm>
            <a:off x="0" y="3571621"/>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800" dirty="0">
              <a:solidFill>
                <a:srgbClr val="00B050"/>
              </a:solidFill>
            </a:endParaRPr>
          </a:p>
        </p:txBody>
      </p:sp>
      <p:sp>
        <p:nvSpPr>
          <p:cNvPr id="17" name="Content Placeholder 2">
            <a:extLst>
              <a:ext uri="{FF2B5EF4-FFF2-40B4-BE49-F238E27FC236}">
                <a16:creationId xmlns:a16="http://schemas.microsoft.com/office/drawing/2014/main" id="{EC6A000B-3A11-4803-8927-3A30E1B5FEA6}"/>
              </a:ext>
            </a:extLst>
          </p:cNvPr>
          <p:cNvSpPr txBox="1">
            <a:spLocks/>
          </p:cNvSpPr>
          <p:nvPr/>
        </p:nvSpPr>
        <p:spPr>
          <a:xfrm>
            <a:off x="6489291" y="231969"/>
            <a:ext cx="5348748"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Polynomial View</a:t>
            </a:r>
          </a:p>
        </p:txBody>
      </p:sp>
      <p:sp>
        <p:nvSpPr>
          <p:cNvPr id="8" name="Content Placeholder 2">
            <a:extLst>
              <a:ext uri="{FF2B5EF4-FFF2-40B4-BE49-F238E27FC236}">
                <a16:creationId xmlns:a16="http://schemas.microsoft.com/office/drawing/2014/main" id="{FD80A9EF-6496-4C7F-BFE6-61CE468668B6}"/>
              </a:ext>
            </a:extLst>
          </p:cNvPr>
          <p:cNvSpPr txBox="1">
            <a:spLocks/>
          </p:cNvSpPr>
          <p:nvPr/>
        </p:nvSpPr>
        <p:spPr>
          <a:xfrm>
            <a:off x="1681311" y="206479"/>
            <a:ext cx="4689987"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t>Matrix View</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51884B2-CDBC-4CC8-9F80-0746F741F8E3}"/>
                  </a:ext>
                </a:extLst>
              </p:cNvPr>
              <p:cNvSpPr/>
              <p:nvPr/>
            </p:nvSpPr>
            <p:spPr>
              <a:xfrm>
                <a:off x="2020529" y="1845505"/>
                <a:ext cx="3967316"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acc>
                        <m:accPr>
                          <m:chr m:val="⃗"/>
                          <m:ctrlPr>
                            <a:rPr lang="en-US" sz="8000" b="0" i="1" smtClean="0">
                              <a:solidFill>
                                <a:schemeClr val="tx1"/>
                              </a:solidFill>
                              <a:latin typeface="Cambria Math" panose="02040503050406030204" pitchFamily="18" charset="0"/>
                            </a:rPr>
                          </m:ctrlPr>
                        </m:accPr>
                        <m:e>
                          <m:r>
                            <a:rPr lang="en-US" sz="8000" b="0" i="1" smtClean="0">
                              <a:solidFill>
                                <a:schemeClr val="tx1"/>
                              </a:solidFill>
                              <a:latin typeface="Cambria Math" panose="02040503050406030204" pitchFamily="18" charset="0"/>
                            </a:rPr>
                            <m:t>𝑐</m:t>
                          </m:r>
                        </m:e>
                      </m:acc>
                      <m:r>
                        <a:rPr lang="en-US" sz="8000" b="0" i="1" smtClean="0">
                          <a:solidFill>
                            <a:schemeClr val="tx1"/>
                          </a:solidFill>
                          <a:latin typeface="Cambria Math" panose="02040503050406030204" pitchFamily="18" charset="0"/>
                        </a:rPr>
                        <m:t>=</m:t>
                      </m:r>
                      <m:acc>
                        <m:accPr>
                          <m:chr m:val="⃗"/>
                          <m:ctrlPr>
                            <a:rPr lang="en-US" sz="8000" i="1" smtClean="0">
                              <a:solidFill>
                                <a:srgbClr val="7030A0"/>
                              </a:solidFill>
                              <a:latin typeface="Cambria Math" panose="02040503050406030204" pitchFamily="18" charset="0"/>
                            </a:rPr>
                          </m:ctrlPr>
                        </m:accPr>
                        <m:e>
                          <m:r>
                            <a:rPr lang="en-US" sz="8000" i="1">
                              <a:solidFill>
                                <a:srgbClr val="7030A0"/>
                              </a:solidFill>
                              <a:latin typeface="Cambria Math" panose="02040503050406030204" pitchFamily="18" charset="0"/>
                            </a:rPr>
                            <m:t>𝑚</m:t>
                          </m:r>
                        </m:e>
                      </m:acc>
                      <m:r>
                        <a:rPr lang="en-US" sz="8000" b="0" i="1" smtClean="0">
                          <a:solidFill>
                            <a:srgbClr val="00B050"/>
                          </a:solidFill>
                          <a:latin typeface="Cambria Math" panose="02040503050406030204" pitchFamily="18" charset="0"/>
                        </a:rPr>
                        <m:t>𝐺</m:t>
                      </m:r>
                    </m:oMath>
                  </m:oMathPara>
                </a14:m>
                <a:endParaRPr lang="en-US" sz="8000" i="1" dirty="0">
                  <a:latin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D51884B2-CDBC-4CC8-9F80-0746F741F8E3}"/>
                  </a:ext>
                </a:extLst>
              </p:cNvPr>
              <p:cNvSpPr>
                <a:spLocks noRot="1" noChangeAspect="1" noMove="1" noResize="1" noEditPoints="1" noAdjustHandles="1" noChangeArrowheads="1" noChangeShapeType="1" noTextEdit="1"/>
              </p:cNvSpPr>
              <p:nvPr/>
            </p:nvSpPr>
            <p:spPr>
              <a:xfrm>
                <a:off x="2020529" y="1845505"/>
                <a:ext cx="3967316" cy="1323439"/>
              </a:xfrm>
              <a:prstGeom prst="rect">
                <a:avLst/>
              </a:prstGeom>
              <a:blipFill>
                <a:blip r:embed="rId4"/>
                <a:stretch>
                  <a:fillRect/>
                </a:stretch>
              </a:blipFill>
              <a:ln w="57150">
                <a:noFill/>
              </a:ln>
            </p:spPr>
            <p:txBody>
              <a:bodyPr/>
              <a:lstStyle/>
              <a:p>
                <a:r>
                  <a:rPr lang="en-CA">
                    <a:noFill/>
                  </a:rPr>
                  <a:t> </a:t>
                </a:r>
              </a:p>
            </p:txBody>
          </p:sp>
        </mc:Fallback>
      </mc:AlternateContent>
      <p:sp>
        <p:nvSpPr>
          <p:cNvPr id="11" name="Content Placeholder 2">
            <a:extLst>
              <a:ext uri="{FF2B5EF4-FFF2-40B4-BE49-F238E27FC236}">
                <a16:creationId xmlns:a16="http://schemas.microsoft.com/office/drawing/2014/main" id="{765BFF16-F408-4417-8BBB-F11F50CEB01F}"/>
              </a:ext>
            </a:extLst>
          </p:cNvPr>
          <p:cNvSpPr txBox="1">
            <a:spLocks/>
          </p:cNvSpPr>
          <p:nvPr/>
        </p:nvSpPr>
        <p:spPr>
          <a:xfrm rot="16200000">
            <a:off x="-312176" y="2143887"/>
            <a:ext cx="2721533" cy="970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t>Generator</a:t>
            </a:r>
          </a:p>
        </p:txBody>
      </p:sp>
      <p:sp>
        <p:nvSpPr>
          <p:cNvPr id="12" name="Content Placeholder 2">
            <a:extLst>
              <a:ext uri="{FF2B5EF4-FFF2-40B4-BE49-F238E27FC236}">
                <a16:creationId xmlns:a16="http://schemas.microsoft.com/office/drawing/2014/main" id="{F9928B0E-F72C-4999-9CB6-F5E6AEF6650B}"/>
              </a:ext>
            </a:extLst>
          </p:cNvPr>
          <p:cNvSpPr txBox="1">
            <a:spLocks/>
          </p:cNvSpPr>
          <p:nvPr/>
        </p:nvSpPr>
        <p:spPr>
          <a:xfrm rot="16200000">
            <a:off x="-306256" y="5004073"/>
            <a:ext cx="2844435" cy="1036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t>Parity-Check</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F73EDB6-112B-4D5A-AD5C-3A4467046F5E}"/>
                  </a:ext>
                </a:extLst>
              </p:cNvPr>
              <p:cNvSpPr/>
              <p:nvPr/>
            </p:nvSpPr>
            <p:spPr>
              <a:xfrm>
                <a:off x="1961536" y="4564126"/>
                <a:ext cx="3967316" cy="1480983"/>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8000" b="0" i="1" smtClean="0">
                          <a:solidFill>
                            <a:srgbClr val="C09200"/>
                          </a:solidFill>
                          <a:latin typeface="Cambria Math" panose="02040503050406030204" pitchFamily="18" charset="0"/>
                        </a:rPr>
                        <m:t>𝐻</m:t>
                      </m:r>
                      <m:sSup>
                        <m:sSupPr>
                          <m:ctrlPr>
                            <a:rPr lang="en-US" sz="8000" b="0" i="1" smtClean="0">
                              <a:solidFill>
                                <a:schemeClr val="tx1"/>
                              </a:solidFill>
                              <a:latin typeface="Cambria Math" panose="02040503050406030204" pitchFamily="18" charset="0"/>
                            </a:rPr>
                          </m:ctrlPr>
                        </m:sSupPr>
                        <m:e>
                          <m:acc>
                            <m:accPr>
                              <m:chr m:val="⃗"/>
                              <m:ctrlPr>
                                <a:rPr lang="en-US" sz="8000" b="0" i="1" smtClean="0">
                                  <a:solidFill>
                                    <a:schemeClr val="tx1"/>
                                  </a:solidFill>
                                  <a:latin typeface="Cambria Math" panose="02040503050406030204" pitchFamily="18" charset="0"/>
                                </a:rPr>
                              </m:ctrlPr>
                            </m:accPr>
                            <m:e>
                              <m:r>
                                <a:rPr lang="en-US" sz="8000" b="0" i="1" smtClean="0">
                                  <a:solidFill>
                                    <a:schemeClr val="tx1"/>
                                  </a:solidFill>
                                  <a:latin typeface="Cambria Math" panose="02040503050406030204" pitchFamily="18" charset="0"/>
                                </a:rPr>
                                <m:t>𝑐</m:t>
                              </m:r>
                            </m:e>
                          </m:acc>
                        </m:e>
                        <m:sup>
                          <m:r>
                            <a:rPr lang="en-US" sz="8000" b="0" i="1" smtClean="0">
                              <a:solidFill>
                                <a:schemeClr val="tx1"/>
                              </a:solidFill>
                              <a:latin typeface="Cambria Math" panose="02040503050406030204" pitchFamily="18" charset="0"/>
                            </a:rPr>
                            <m:t>𝑇</m:t>
                          </m:r>
                        </m:sup>
                      </m:sSup>
                      <m:r>
                        <a:rPr lang="en-US" sz="8000" b="0" i="1" smtClean="0">
                          <a:solidFill>
                            <a:schemeClr val="tx1"/>
                          </a:solidFill>
                          <a:latin typeface="Cambria Math" panose="02040503050406030204" pitchFamily="18" charset="0"/>
                        </a:rPr>
                        <m:t>=</m:t>
                      </m:r>
                      <m:acc>
                        <m:accPr>
                          <m:chr m:val="⃗"/>
                          <m:ctrlPr>
                            <a:rPr lang="en-US" sz="8000" b="0" i="1" smtClean="0">
                              <a:solidFill>
                                <a:schemeClr val="tx1"/>
                              </a:solidFill>
                              <a:latin typeface="Cambria Math" panose="02040503050406030204" pitchFamily="18" charset="0"/>
                            </a:rPr>
                          </m:ctrlPr>
                        </m:accPr>
                        <m:e>
                          <m:r>
                            <a:rPr lang="en-US" sz="8000" b="0" i="1" smtClean="0">
                              <a:solidFill>
                                <a:schemeClr val="tx1"/>
                              </a:solidFill>
                              <a:latin typeface="Cambria Math" panose="02040503050406030204" pitchFamily="18" charset="0"/>
                            </a:rPr>
                            <m:t>0</m:t>
                          </m:r>
                        </m:e>
                      </m:acc>
                    </m:oMath>
                  </m:oMathPara>
                </a14:m>
                <a:endParaRPr lang="en-US" sz="800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1F73EDB6-112B-4D5A-AD5C-3A4467046F5E}"/>
                  </a:ext>
                </a:extLst>
              </p:cNvPr>
              <p:cNvSpPr>
                <a:spLocks noRot="1" noChangeAspect="1" noMove="1" noResize="1" noEditPoints="1" noAdjustHandles="1" noChangeArrowheads="1" noChangeShapeType="1" noTextEdit="1"/>
              </p:cNvSpPr>
              <p:nvPr/>
            </p:nvSpPr>
            <p:spPr>
              <a:xfrm>
                <a:off x="1961536" y="4564126"/>
                <a:ext cx="3967316" cy="1480983"/>
              </a:xfrm>
              <a:prstGeom prst="rect">
                <a:avLst/>
              </a:prstGeom>
              <a:blipFill>
                <a:blip r:embed="rId5"/>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C1846E-CEC7-4ECF-A517-9F4F5ABE70F8}"/>
                  </a:ext>
                </a:extLst>
              </p:cNvPr>
              <p:cNvSpPr/>
              <p:nvPr/>
            </p:nvSpPr>
            <p:spPr>
              <a:xfrm>
                <a:off x="6209072" y="4795910"/>
                <a:ext cx="5982928" cy="120032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7200" b="0" i="1" smtClean="0">
                          <a:solidFill>
                            <a:srgbClr val="C09200"/>
                          </a:solidFill>
                          <a:latin typeface="Cambria Math" panose="02040503050406030204" pitchFamily="18" charset="0"/>
                        </a:rPr>
                        <m:t>h</m:t>
                      </m:r>
                      <m:d>
                        <m:dPr>
                          <m:ctrlPr>
                            <a:rPr lang="en-US" sz="7200" b="0" i="1" smtClean="0">
                              <a:solidFill>
                                <a:srgbClr val="C09200"/>
                              </a:solidFill>
                              <a:latin typeface="Cambria Math" panose="02040503050406030204" pitchFamily="18" charset="0"/>
                            </a:rPr>
                          </m:ctrlPr>
                        </m:dPr>
                        <m:e>
                          <m:r>
                            <a:rPr lang="en-US" sz="7200" b="0" i="1" smtClean="0">
                              <a:solidFill>
                                <a:srgbClr val="C09200"/>
                              </a:solidFill>
                              <a:latin typeface="Cambria Math" panose="02040503050406030204" pitchFamily="18" charset="0"/>
                            </a:rPr>
                            <m:t>𝑥</m:t>
                          </m:r>
                        </m:e>
                      </m:d>
                      <m:r>
                        <a:rPr lang="en-US" sz="7200" b="0" i="1" smtClean="0">
                          <a:solidFill>
                            <a:schemeClr val="tx1"/>
                          </a:solidFill>
                          <a:latin typeface="Cambria Math" panose="02040503050406030204" pitchFamily="18" charset="0"/>
                        </a:rPr>
                        <m:t>𝑐</m:t>
                      </m:r>
                      <m:d>
                        <m:dPr>
                          <m:ctrlPr>
                            <a:rPr lang="en-US" sz="7200" b="0" i="1" smtClean="0">
                              <a:solidFill>
                                <a:schemeClr val="tx1"/>
                              </a:solidFill>
                              <a:latin typeface="Cambria Math" panose="02040503050406030204" pitchFamily="18" charset="0"/>
                            </a:rPr>
                          </m:ctrlPr>
                        </m:dPr>
                        <m:e>
                          <m:r>
                            <a:rPr lang="en-US" sz="7200" b="0" i="1" smtClean="0">
                              <a:solidFill>
                                <a:schemeClr val="tx1"/>
                              </a:solidFill>
                              <a:latin typeface="Cambria Math" panose="02040503050406030204" pitchFamily="18" charset="0"/>
                            </a:rPr>
                            <m:t>𝑥</m:t>
                          </m:r>
                        </m:e>
                      </m:d>
                      <m:r>
                        <a:rPr lang="en-US" sz="7200" b="0" i="1" smtClean="0">
                          <a:solidFill>
                            <a:schemeClr val="tx1"/>
                          </a:solidFill>
                          <a:latin typeface="Cambria Math" panose="02040503050406030204" pitchFamily="18" charset="0"/>
                        </a:rPr>
                        <m:t>=0</m:t>
                      </m:r>
                    </m:oMath>
                  </m:oMathPara>
                </a14:m>
                <a:endParaRPr lang="en-US" sz="7200" i="1" dirty="0">
                  <a:latin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ADC1846E-CEC7-4ECF-A517-9F4F5ABE70F8}"/>
                  </a:ext>
                </a:extLst>
              </p:cNvPr>
              <p:cNvSpPr>
                <a:spLocks noRot="1" noChangeAspect="1" noMove="1" noResize="1" noEditPoints="1" noAdjustHandles="1" noChangeArrowheads="1" noChangeShapeType="1" noTextEdit="1"/>
              </p:cNvSpPr>
              <p:nvPr/>
            </p:nvSpPr>
            <p:spPr>
              <a:xfrm>
                <a:off x="6209072" y="4795910"/>
                <a:ext cx="5982928" cy="1200329"/>
              </a:xfrm>
              <a:prstGeom prst="rect">
                <a:avLst/>
              </a:prstGeom>
              <a:blipFill>
                <a:blip r:embed="rId6"/>
                <a:stretch>
                  <a:fillRect/>
                </a:stretch>
              </a:blipFill>
              <a:ln w="57150">
                <a:noFill/>
              </a:ln>
            </p:spPr>
            <p:txBody>
              <a:bodyPr/>
              <a:lstStyle/>
              <a:p>
                <a:r>
                  <a:rPr lang="en-CA">
                    <a:noFill/>
                  </a:rPr>
                  <a:t> </a:t>
                </a:r>
              </a:p>
            </p:txBody>
          </p:sp>
        </mc:Fallback>
      </mc:AlternateContent>
      <p:grpSp>
        <p:nvGrpSpPr>
          <p:cNvPr id="4" name="Group 3">
            <a:extLst>
              <a:ext uri="{FF2B5EF4-FFF2-40B4-BE49-F238E27FC236}">
                <a16:creationId xmlns:a16="http://schemas.microsoft.com/office/drawing/2014/main" id="{47AB02E1-875E-45B1-9489-D30D06020888}"/>
              </a:ext>
            </a:extLst>
          </p:cNvPr>
          <p:cNvGrpSpPr/>
          <p:nvPr/>
        </p:nvGrpSpPr>
        <p:grpSpPr>
          <a:xfrm>
            <a:off x="1862598" y="0"/>
            <a:ext cx="4277033" cy="6858000"/>
            <a:chOff x="1862598" y="209550"/>
            <a:chExt cx="4277033" cy="6457950"/>
          </a:xfrm>
        </p:grpSpPr>
        <p:cxnSp>
          <p:nvCxnSpPr>
            <p:cNvPr id="18" name="Straight Connector 17">
              <a:extLst>
                <a:ext uri="{FF2B5EF4-FFF2-40B4-BE49-F238E27FC236}">
                  <a16:creationId xmlns:a16="http://schemas.microsoft.com/office/drawing/2014/main" id="{6BE0B217-0F91-478D-947F-D33DDC1E238F}"/>
                </a:ext>
              </a:extLst>
            </p:cNvPr>
            <p:cNvCxnSpPr>
              <a:cxnSpLocks/>
            </p:cNvCxnSpPr>
            <p:nvPr/>
          </p:nvCxnSpPr>
          <p:spPr>
            <a:xfrm>
              <a:off x="1862598" y="209550"/>
              <a:ext cx="0" cy="64579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3EDD62-7A90-41E4-B17B-F1CA5B12FE2E}"/>
                </a:ext>
              </a:extLst>
            </p:cNvPr>
            <p:cNvCxnSpPr>
              <a:cxnSpLocks/>
            </p:cNvCxnSpPr>
            <p:nvPr/>
          </p:nvCxnSpPr>
          <p:spPr>
            <a:xfrm>
              <a:off x="6139631" y="209550"/>
              <a:ext cx="0" cy="64579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F39E31E-6B07-4F1C-B0DA-A6FF81BB9192}"/>
              </a:ext>
            </a:extLst>
          </p:cNvPr>
          <p:cNvGrpSpPr/>
          <p:nvPr/>
        </p:nvGrpSpPr>
        <p:grpSpPr>
          <a:xfrm rot="5400000">
            <a:off x="4747754" y="-3508885"/>
            <a:ext cx="2696493" cy="12192002"/>
            <a:chOff x="1862598" y="209550"/>
            <a:chExt cx="5314565" cy="6457950"/>
          </a:xfrm>
        </p:grpSpPr>
        <p:cxnSp>
          <p:nvCxnSpPr>
            <p:cNvPr id="21" name="Straight Connector 20">
              <a:extLst>
                <a:ext uri="{FF2B5EF4-FFF2-40B4-BE49-F238E27FC236}">
                  <a16:creationId xmlns:a16="http://schemas.microsoft.com/office/drawing/2014/main" id="{DBB54196-0629-4850-A497-54A5F60DEF0E}"/>
                </a:ext>
              </a:extLst>
            </p:cNvPr>
            <p:cNvCxnSpPr>
              <a:cxnSpLocks/>
            </p:cNvCxnSpPr>
            <p:nvPr/>
          </p:nvCxnSpPr>
          <p:spPr>
            <a:xfrm>
              <a:off x="1862598" y="209550"/>
              <a:ext cx="0" cy="64579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5C104C-9D98-46E8-947F-5D64CD435696}"/>
                </a:ext>
              </a:extLst>
            </p:cNvPr>
            <p:cNvCxnSpPr>
              <a:cxnSpLocks/>
            </p:cNvCxnSpPr>
            <p:nvPr/>
          </p:nvCxnSpPr>
          <p:spPr>
            <a:xfrm>
              <a:off x="7177163" y="209550"/>
              <a:ext cx="0" cy="645795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11E043FA-838D-4C05-A3C7-0B14456118CE}"/>
                  </a:ext>
                </a:extLst>
              </p14:cNvPr>
              <p14:cNvContentPartPr/>
              <p14:nvPr>
                <p:extLst>
                  <p:ext uri="{42D2F446-02D8-4167-A562-619A0277C38B}">
                    <p15:isNarration xmlns:p15="http://schemas.microsoft.com/office/powerpoint/2012/main" val="1"/>
                  </p:ext>
                </p:extLst>
              </p14:nvPr>
            </p14:nvContentPartPr>
            <p14:xfrm>
              <a:off x="2885400" y="2953080"/>
              <a:ext cx="6287400" cy="343080"/>
            </p14:xfrm>
          </p:contentPart>
        </mc:Choice>
        <mc:Fallback xmlns="">
          <p:pic>
            <p:nvPicPr>
              <p:cNvPr id="2" name="Ink 1">
                <a:extLst>
                  <a:ext uri="{FF2B5EF4-FFF2-40B4-BE49-F238E27FC236}">
                    <a16:creationId xmlns:a16="http://schemas.microsoft.com/office/drawing/2014/main" id="{11E043FA-838D-4C05-A3C7-0B14456118CE}"/>
                  </a:ext>
                </a:extLst>
              </p:cNvPr>
              <p:cNvPicPr>
                <a:picLocks noGrp="1" noRot="1" noChangeAspect="1" noMove="1" noResize="1" noEditPoints="1" noAdjustHandles="1" noChangeArrowheads="1" noChangeShapeType="1"/>
              </p:cNvPicPr>
              <p:nvPr/>
            </p:nvPicPr>
            <p:blipFill>
              <a:blip r:embed="rId8"/>
              <a:stretch>
                <a:fillRect/>
              </a:stretch>
            </p:blipFill>
            <p:spPr>
              <a:xfrm>
                <a:off x="2876040" y="2943720"/>
                <a:ext cx="6306120" cy="361800"/>
              </a:xfrm>
              <a:prstGeom prst="rect">
                <a:avLst/>
              </a:prstGeom>
            </p:spPr>
          </p:pic>
        </mc:Fallback>
      </mc:AlternateContent>
    </p:spTree>
    <p:custDataLst>
      <p:tags r:id="rId1"/>
    </p:custDataLst>
    <p:extLst>
      <p:ext uri="{BB962C8B-B14F-4D97-AF65-F5344CB8AC3E}">
        <p14:creationId xmlns:p14="http://schemas.microsoft.com/office/powerpoint/2010/main" val="637841632"/>
      </p:ext>
    </p:extLst>
  </p:cSld>
  <p:clrMapOvr>
    <a:masterClrMapping/>
  </p:clrMapOvr>
  <mc:AlternateContent xmlns:mc="http://schemas.openxmlformats.org/markup-compatibility/2006" xmlns:p14="http://schemas.microsoft.com/office/powerpoint/2010/main">
    <mc:Choice Requires="p14">
      <p:transition spd="slow" p14:dur="2000" advTm="41251"/>
    </mc:Choice>
    <mc:Fallback xmlns="">
      <p:transition spd="slow" advTm="4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386E6AB-CBCD-48CA-981D-4A3F04893FA5}"/>
                  </a:ext>
                </a:extLst>
              </p:cNvPr>
              <p:cNvSpPr/>
              <p:nvPr/>
            </p:nvSpPr>
            <p:spPr>
              <a:xfrm>
                <a:off x="0" y="3316154"/>
                <a:ext cx="12192000" cy="3293209"/>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5700" b="0" i="1" smtClean="0">
                          <a:solidFill>
                            <a:schemeClr val="tx1"/>
                          </a:solidFill>
                          <a:latin typeface="Cambria Math" panose="02040503050406030204" pitchFamily="18" charset="0"/>
                        </a:rPr>
                        <m:t>𝑐</m:t>
                      </m:r>
                      <m:d>
                        <m:dPr>
                          <m:ctrlPr>
                            <a:rPr lang="en-US" sz="5700" b="0" i="1" smtClean="0">
                              <a:solidFill>
                                <a:schemeClr val="tx1"/>
                              </a:solidFill>
                              <a:latin typeface="Cambria Math" panose="02040503050406030204" pitchFamily="18" charset="0"/>
                            </a:rPr>
                          </m:ctrlPr>
                        </m:dPr>
                        <m:e>
                          <m:r>
                            <a:rPr lang="en-US" sz="5700" b="0" i="1" smtClean="0">
                              <a:solidFill>
                                <a:schemeClr val="tx1"/>
                              </a:solidFill>
                              <a:latin typeface="Cambria Math" panose="02040503050406030204" pitchFamily="18" charset="0"/>
                            </a:rPr>
                            <m:t>𝑥</m:t>
                          </m:r>
                        </m:e>
                      </m:d>
                      <m:r>
                        <a:rPr lang="en-US" sz="5700" i="1" smtClean="0">
                          <a:solidFill>
                            <a:schemeClr val="bg1"/>
                          </a:solidFill>
                          <a:latin typeface="Cambria Math" panose="02040503050406030204" pitchFamily="18" charset="0"/>
                        </a:rPr>
                        <m:t>h</m:t>
                      </m:r>
                      <m:d>
                        <m:dPr>
                          <m:ctrlPr>
                            <a:rPr lang="en-US" sz="5700" i="1">
                              <a:solidFill>
                                <a:schemeClr val="bg1"/>
                              </a:solidFill>
                              <a:latin typeface="Cambria Math" panose="02040503050406030204" pitchFamily="18" charset="0"/>
                            </a:rPr>
                          </m:ctrlPr>
                        </m:dPr>
                        <m:e>
                          <m:r>
                            <a:rPr lang="en-US" sz="5700" i="1">
                              <a:solidFill>
                                <a:schemeClr val="bg1"/>
                              </a:solidFill>
                              <a:latin typeface="Cambria Math" panose="02040503050406030204" pitchFamily="18" charset="0"/>
                            </a:rPr>
                            <m:t>𝑥</m:t>
                          </m:r>
                        </m:e>
                      </m:d>
                      <m:r>
                        <a:rPr lang="en-US" sz="5700" b="0" i="1" smtClean="0">
                          <a:latin typeface="Cambria Math" panose="02040503050406030204" pitchFamily="18" charset="0"/>
                        </a:rPr>
                        <m:t>=</m:t>
                      </m:r>
                      <m:r>
                        <a:rPr lang="en-US" sz="5700" b="0" i="1" smtClean="0">
                          <a:solidFill>
                            <a:srgbClr val="7030A0"/>
                          </a:solidFill>
                          <a:latin typeface="Cambria Math" panose="02040503050406030204" pitchFamily="18" charset="0"/>
                        </a:rPr>
                        <m:t>𝑚</m:t>
                      </m:r>
                      <m:d>
                        <m:dPr>
                          <m:ctrlPr>
                            <a:rPr lang="en-US" sz="5700" b="0" i="1" smtClean="0">
                              <a:solidFill>
                                <a:srgbClr val="7030A0"/>
                              </a:solidFill>
                              <a:latin typeface="Cambria Math" panose="02040503050406030204" pitchFamily="18" charset="0"/>
                            </a:rPr>
                          </m:ctrlPr>
                        </m:dPr>
                        <m:e>
                          <m:r>
                            <a:rPr lang="en-US" sz="5700" b="0" i="1" smtClean="0">
                              <a:solidFill>
                                <a:srgbClr val="7030A0"/>
                              </a:solidFill>
                              <a:latin typeface="Cambria Math" panose="02040503050406030204" pitchFamily="18" charset="0"/>
                            </a:rPr>
                            <m:t>𝑥</m:t>
                          </m:r>
                        </m:e>
                      </m:d>
                      <m:r>
                        <a:rPr lang="en-US" sz="5700" i="1" smtClean="0">
                          <a:solidFill>
                            <a:srgbClr val="00B050"/>
                          </a:solidFill>
                          <a:latin typeface="Cambria Math" panose="02040503050406030204" pitchFamily="18" charset="0"/>
                        </a:rPr>
                        <m:t>𝑔</m:t>
                      </m:r>
                      <m:d>
                        <m:dPr>
                          <m:ctrlPr>
                            <a:rPr lang="en-US" sz="5700" i="1">
                              <a:solidFill>
                                <a:srgbClr val="00B050"/>
                              </a:solidFill>
                              <a:latin typeface="Cambria Math" panose="02040503050406030204" pitchFamily="18" charset="0"/>
                            </a:rPr>
                          </m:ctrlPr>
                        </m:dPr>
                        <m:e>
                          <m:r>
                            <a:rPr lang="en-US" sz="5700" i="1">
                              <a:solidFill>
                                <a:srgbClr val="00B050"/>
                              </a:solidFill>
                              <a:latin typeface="Cambria Math" panose="02040503050406030204" pitchFamily="18" charset="0"/>
                            </a:rPr>
                            <m:t>𝑥</m:t>
                          </m:r>
                        </m:e>
                      </m:d>
                      <m:r>
                        <a:rPr lang="en-US" sz="5700" i="1" smtClean="0">
                          <a:solidFill>
                            <a:schemeClr val="bg1"/>
                          </a:solidFill>
                          <a:latin typeface="Cambria Math" panose="02040503050406030204" pitchFamily="18" charset="0"/>
                        </a:rPr>
                        <m:t>h</m:t>
                      </m:r>
                      <m:d>
                        <m:dPr>
                          <m:ctrlPr>
                            <a:rPr lang="en-US" sz="5700" i="1">
                              <a:solidFill>
                                <a:schemeClr val="bg1"/>
                              </a:solidFill>
                              <a:latin typeface="Cambria Math" panose="02040503050406030204" pitchFamily="18" charset="0"/>
                            </a:rPr>
                          </m:ctrlPr>
                        </m:dPr>
                        <m:e>
                          <m:r>
                            <a:rPr lang="en-US" sz="5700" i="1">
                              <a:solidFill>
                                <a:schemeClr val="bg1"/>
                              </a:solidFill>
                              <a:latin typeface="Cambria Math" panose="02040503050406030204" pitchFamily="18" charset="0"/>
                            </a:rPr>
                            <m:t>𝑥</m:t>
                          </m:r>
                        </m:e>
                      </m:d>
                      <m:r>
                        <a:rPr lang="en-US" sz="5700" b="0" i="1" smtClean="0">
                          <a:solidFill>
                            <a:schemeClr val="tx1"/>
                          </a:solidFill>
                          <a:latin typeface="Cambria Math" panose="02040503050406030204" pitchFamily="18" charset="0"/>
                        </a:rPr>
                        <m:t>+</m:t>
                      </m:r>
                      <m:r>
                        <a:rPr lang="en-US" sz="5700" b="0" i="1" smtClean="0">
                          <a:solidFill>
                            <a:srgbClr val="FF0000"/>
                          </a:solidFill>
                          <a:latin typeface="Cambria Math" panose="02040503050406030204" pitchFamily="18" charset="0"/>
                        </a:rPr>
                        <m:t>𝑒</m:t>
                      </m:r>
                      <m:r>
                        <a:rPr lang="en-US" sz="5700" b="0" i="1" smtClean="0">
                          <a:solidFill>
                            <a:srgbClr val="FF0000"/>
                          </a:solidFill>
                          <a:latin typeface="Cambria Math" panose="02040503050406030204" pitchFamily="18" charset="0"/>
                        </a:rPr>
                        <m:t>(</m:t>
                      </m:r>
                      <m:r>
                        <a:rPr lang="en-US" sz="5700" b="0" i="1" smtClean="0">
                          <a:solidFill>
                            <a:srgbClr val="FF0000"/>
                          </a:solidFill>
                          <a:latin typeface="Cambria Math" panose="02040503050406030204" pitchFamily="18" charset="0"/>
                        </a:rPr>
                        <m:t>𝑥</m:t>
                      </m:r>
                      <m:r>
                        <a:rPr lang="en-US" sz="5700" b="0" i="1" smtClean="0">
                          <a:solidFill>
                            <a:srgbClr val="FF0000"/>
                          </a:solidFill>
                          <a:latin typeface="Cambria Math" panose="02040503050406030204" pitchFamily="18" charset="0"/>
                        </a:rPr>
                        <m:t>)</m:t>
                      </m:r>
                    </m:oMath>
                  </m:oMathPara>
                </a14:m>
                <a:endParaRPr lang="en-US" sz="5700" i="1" dirty="0">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5700" i="1">
                          <a:latin typeface="Cambria Math" panose="02040503050406030204" pitchFamily="18" charset="0"/>
                        </a:rPr>
                        <m:t>𝑐</m:t>
                      </m:r>
                      <m:d>
                        <m:dPr>
                          <m:ctrlPr>
                            <a:rPr lang="en-US" sz="5700" i="1">
                              <a:latin typeface="Cambria Math" panose="02040503050406030204" pitchFamily="18" charset="0"/>
                            </a:rPr>
                          </m:ctrlPr>
                        </m:dPr>
                        <m:e>
                          <m:r>
                            <a:rPr lang="en-US" sz="5700" i="1">
                              <a:latin typeface="Cambria Math" panose="02040503050406030204" pitchFamily="18" charset="0"/>
                            </a:rPr>
                            <m:t>𝑥</m:t>
                          </m:r>
                        </m:e>
                      </m:d>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r>
                        <a:rPr lang="en-US" sz="5700" i="1">
                          <a:latin typeface="Cambria Math" panose="02040503050406030204" pitchFamily="18" charset="0"/>
                        </a:rPr>
                        <m:t>=</m:t>
                      </m:r>
                      <m:r>
                        <a:rPr lang="en-US" sz="5700" i="1">
                          <a:solidFill>
                            <a:srgbClr val="7030A0"/>
                          </a:solidFill>
                          <a:latin typeface="Cambria Math" panose="02040503050406030204" pitchFamily="18" charset="0"/>
                        </a:rPr>
                        <m:t>𝑚</m:t>
                      </m:r>
                      <m:d>
                        <m:dPr>
                          <m:ctrlPr>
                            <a:rPr lang="en-US" sz="5700" i="1">
                              <a:solidFill>
                                <a:srgbClr val="7030A0"/>
                              </a:solidFill>
                              <a:latin typeface="Cambria Math" panose="02040503050406030204" pitchFamily="18" charset="0"/>
                            </a:rPr>
                          </m:ctrlPr>
                        </m:dPr>
                        <m:e>
                          <m:r>
                            <a:rPr lang="en-US" sz="5700" i="1">
                              <a:solidFill>
                                <a:srgbClr val="7030A0"/>
                              </a:solidFill>
                              <a:latin typeface="Cambria Math" panose="02040503050406030204" pitchFamily="18" charset="0"/>
                            </a:rPr>
                            <m:t>𝑥</m:t>
                          </m:r>
                        </m:e>
                      </m:d>
                      <m:r>
                        <a:rPr lang="en-US" sz="5700" i="1">
                          <a:solidFill>
                            <a:srgbClr val="00B050"/>
                          </a:solidFill>
                          <a:latin typeface="Cambria Math" panose="02040503050406030204" pitchFamily="18" charset="0"/>
                        </a:rPr>
                        <m:t>𝑔</m:t>
                      </m:r>
                      <m:d>
                        <m:dPr>
                          <m:ctrlPr>
                            <a:rPr lang="en-US" sz="5700" i="1">
                              <a:solidFill>
                                <a:srgbClr val="00B050"/>
                              </a:solidFill>
                              <a:latin typeface="Cambria Math" panose="02040503050406030204" pitchFamily="18" charset="0"/>
                            </a:rPr>
                          </m:ctrlPr>
                        </m:dPr>
                        <m:e>
                          <m:r>
                            <a:rPr lang="en-US" sz="5700" i="1">
                              <a:solidFill>
                                <a:srgbClr val="00B050"/>
                              </a:solidFill>
                              <a:latin typeface="Cambria Math" panose="02040503050406030204" pitchFamily="18" charset="0"/>
                            </a:rPr>
                            <m:t>𝑥</m:t>
                          </m:r>
                        </m:e>
                      </m:d>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r>
                        <a:rPr lang="en-US" sz="5700" i="1">
                          <a:latin typeface="Cambria Math" panose="02040503050406030204" pitchFamily="18" charset="0"/>
                        </a:rPr>
                        <m:t>+</m:t>
                      </m:r>
                      <m:r>
                        <a:rPr lang="en-US" sz="5700" i="1">
                          <a:solidFill>
                            <a:srgbClr val="FF0000"/>
                          </a:solidFill>
                          <a:latin typeface="Cambria Math" panose="02040503050406030204" pitchFamily="18" charset="0"/>
                        </a:rPr>
                        <m:t>𝑒</m:t>
                      </m:r>
                      <m:r>
                        <a:rPr lang="en-US" sz="5700" i="1">
                          <a:solidFill>
                            <a:srgbClr val="FF0000"/>
                          </a:solidFill>
                          <a:latin typeface="Cambria Math" panose="02040503050406030204" pitchFamily="18" charset="0"/>
                        </a:rPr>
                        <m:t>(</m:t>
                      </m:r>
                      <m:r>
                        <a:rPr lang="en-US" sz="5700" i="1">
                          <a:solidFill>
                            <a:srgbClr val="FF0000"/>
                          </a:solidFill>
                          <a:latin typeface="Cambria Math" panose="02040503050406030204" pitchFamily="18" charset="0"/>
                        </a:rPr>
                        <m:t>𝑥</m:t>
                      </m:r>
                      <m:r>
                        <a:rPr lang="en-US" sz="5700" i="1">
                          <a:solidFill>
                            <a:srgbClr val="FF0000"/>
                          </a:solidFill>
                          <a:latin typeface="Cambria Math" panose="02040503050406030204" pitchFamily="18" charset="0"/>
                        </a:rPr>
                        <m:t>)</m:t>
                      </m:r>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oMath>
                  </m:oMathPara>
                </a14:m>
                <a:endParaRPr lang="en-US" sz="5700" i="1" dirty="0">
                  <a:latin typeface="Cambria Math" panose="02040503050406030204" pitchFamily="18" charset="0"/>
                </a:endParaRPr>
              </a:p>
              <a:p>
                <a:pPr lvl="0">
                  <a:defRPr/>
                </a:pPr>
                <a:endParaRPr lang="en-US" sz="2800" i="1" dirty="0">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r>
                            <a:rPr lang="en-US" sz="6600" i="1">
                              <a:latin typeface="Cambria Math" panose="02040503050406030204" pitchFamily="18" charset="0"/>
                            </a:rPr>
                            <m:t>𝑥</m:t>
                          </m:r>
                        </m:e>
                      </m:d>
                      <m:r>
                        <a:rPr lang="en-US" sz="6600" i="1">
                          <a:solidFill>
                            <a:srgbClr val="C09200"/>
                          </a:solidFill>
                          <a:latin typeface="Cambria Math" panose="02040503050406030204" pitchFamily="18" charset="0"/>
                        </a:rPr>
                        <m:t>h</m:t>
                      </m:r>
                      <m:d>
                        <m:dPr>
                          <m:ctrlPr>
                            <a:rPr lang="en-US" sz="6600" i="1">
                              <a:solidFill>
                                <a:srgbClr val="C09200"/>
                              </a:solidFill>
                              <a:latin typeface="Cambria Math" panose="02040503050406030204" pitchFamily="18" charset="0"/>
                            </a:rPr>
                          </m:ctrlPr>
                        </m:dPr>
                        <m:e>
                          <m:r>
                            <a:rPr lang="en-US" sz="6600" i="1">
                              <a:solidFill>
                                <a:srgbClr val="C09200"/>
                              </a:solidFill>
                              <a:latin typeface="Cambria Math" panose="02040503050406030204" pitchFamily="18" charset="0"/>
                            </a:rPr>
                            <m:t>𝑥</m:t>
                          </m:r>
                        </m:e>
                      </m:d>
                      <m:r>
                        <a:rPr lang="en-US" sz="6600" i="1">
                          <a:latin typeface="Cambria Math" panose="02040503050406030204" pitchFamily="18" charset="0"/>
                        </a:rPr>
                        <m:t>=</m:t>
                      </m:r>
                      <m:r>
                        <a:rPr lang="en-US" sz="6600" i="1">
                          <a:solidFill>
                            <a:srgbClr val="FF0000"/>
                          </a:solidFill>
                          <a:latin typeface="Cambria Math" panose="02040503050406030204" pitchFamily="18" charset="0"/>
                        </a:rPr>
                        <m:t>𝑒</m:t>
                      </m:r>
                      <m:r>
                        <a:rPr lang="en-US" sz="6600" i="1">
                          <a:solidFill>
                            <a:srgbClr val="FF0000"/>
                          </a:solidFill>
                          <a:latin typeface="Cambria Math" panose="02040503050406030204" pitchFamily="18" charset="0"/>
                        </a:rPr>
                        <m:t>(</m:t>
                      </m:r>
                      <m:r>
                        <a:rPr lang="en-US" sz="6600" i="1">
                          <a:solidFill>
                            <a:srgbClr val="FF0000"/>
                          </a:solidFill>
                          <a:latin typeface="Cambria Math" panose="02040503050406030204" pitchFamily="18" charset="0"/>
                        </a:rPr>
                        <m:t>𝑥</m:t>
                      </m:r>
                      <m:r>
                        <a:rPr lang="en-US" sz="6600" i="1">
                          <a:solidFill>
                            <a:srgbClr val="FF0000"/>
                          </a:solidFill>
                          <a:latin typeface="Cambria Math" panose="02040503050406030204" pitchFamily="18" charset="0"/>
                        </a:rPr>
                        <m:t>)</m:t>
                      </m:r>
                      <m:r>
                        <a:rPr lang="en-US" sz="6600" i="1">
                          <a:solidFill>
                            <a:srgbClr val="C09200"/>
                          </a:solidFill>
                          <a:latin typeface="Cambria Math" panose="02040503050406030204" pitchFamily="18" charset="0"/>
                        </a:rPr>
                        <m:t>h</m:t>
                      </m:r>
                      <m:d>
                        <m:dPr>
                          <m:ctrlPr>
                            <a:rPr lang="en-US" sz="6600" i="1">
                              <a:solidFill>
                                <a:srgbClr val="C09200"/>
                              </a:solidFill>
                              <a:latin typeface="Cambria Math" panose="02040503050406030204" pitchFamily="18" charset="0"/>
                            </a:rPr>
                          </m:ctrlPr>
                        </m:dPr>
                        <m:e>
                          <m:r>
                            <a:rPr lang="en-US" sz="6600" i="1">
                              <a:solidFill>
                                <a:srgbClr val="C09200"/>
                              </a:solidFill>
                              <a:latin typeface="Cambria Math" panose="02040503050406030204" pitchFamily="18" charset="0"/>
                            </a:rPr>
                            <m:t>𝑥</m:t>
                          </m:r>
                        </m:e>
                      </m:d>
                    </m:oMath>
                  </m:oMathPara>
                </a14:m>
                <a:endParaRPr lang="en-US" sz="66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0386E6AB-CBCD-48CA-981D-4A3F04893FA5}"/>
                  </a:ext>
                </a:extLst>
              </p:cNvPr>
              <p:cNvSpPr>
                <a:spLocks noRot="1" noChangeAspect="1" noMove="1" noResize="1" noEditPoints="1" noAdjustHandles="1" noChangeArrowheads="1" noChangeShapeType="1" noTextEdit="1"/>
              </p:cNvSpPr>
              <p:nvPr/>
            </p:nvSpPr>
            <p:spPr>
              <a:xfrm>
                <a:off x="0" y="3316154"/>
                <a:ext cx="12192000" cy="3293209"/>
              </a:xfrm>
              <a:prstGeom prst="rect">
                <a:avLst/>
              </a:prstGeom>
              <a:blipFill>
                <a:blip r:embed="rId3"/>
                <a:stretch>
                  <a:fillRect/>
                </a:stretch>
              </a:blipFill>
              <a:ln w="57150">
                <a:noFill/>
              </a:ln>
            </p:spPr>
            <p:txBody>
              <a:bodyPr/>
              <a:lstStyle/>
              <a:p>
                <a:r>
                  <a:rPr lang="en-CA">
                    <a:noFill/>
                  </a:rPr>
                  <a:t> </a:t>
                </a:r>
              </a:p>
            </p:txBody>
          </p:sp>
        </mc:Fallback>
      </mc:AlternateContent>
      <p:sp>
        <p:nvSpPr>
          <p:cNvPr id="9" name="Title 1">
            <a:extLst>
              <a:ext uri="{FF2B5EF4-FFF2-40B4-BE49-F238E27FC236}">
                <a16:creationId xmlns:a16="http://schemas.microsoft.com/office/drawing/2014/main" id="{093D3BFB-0DD6-4803-A218-085C0A94B5E5}"/>
              </a:ext>
            </a:extLst>
          </p:cNvPr>
          <p:cNvSpPr txBox="1">
            <a:spLocks/>
          </p:cNvSpPr>
          <p:nvPr/>
        </p:nvSpPr>
        <p:spPr>
          <a:xfrm>
            <a:off x="0" y="3571621"/>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800" dirty="0">
              <a:solidFill>
                <a:srgbClr val="00B050"/>
              </a:solidFill>
            </a:endParaRPr>
          </a:p>
        </p:txBody>
      </p:sp>
      <p:sp>
        <p:nvSpPr>
          <p:cNvPr id="16" name="Title 1">
            <a:extLst>
              <a:ext uri="{FF2B5EF4-FFF2-40B4-BE49-F238E27FC236}">
                <a16:creationId xmlns:a16="http://schemas.microsoft.com/office/drawing/2014/main" id="{C8545BB1-5309-4B23-97A5-81E962F81728}"/>
              </a:ext>
            </a:extLst>
          </p:cNvPr>
          <p:cNvSpPr>
            <a:spLocks noGrp="1"/>
          </p:cNvSpPr>
          <p:nvPr>
            <p:ph type="title"/>
          </p:nvPr>
        </p:nvSpPr>
        <p:spPr>
          <a:xfrm>
            <a:off x="0" y="0"/>
            <a:ext cx="7108723" cy="1325563"/>
          </a:xfrm>
        </p:spPr>
        <p:txBody>
          <a:bodyPr>
            <a:normAutofit/>
          </a:bodyPr>
          <a:lstStyle/>
          <a:p>
            <a:r>
              <a:rPr lang="en-US" sz="5400" dirty="0"/>
              <a:t>Parity-Check Polynomial</a:t>
            </a:r>
            <a:endParaRPr lang="en-CA" sz="5400" dirty="0"/>
          </a:p>
        </p:txBody>
      </p:sp>
      <p:grpSp>
        <p:nvGrpSpPr>
          <p:cNvPr id="2" name="Group 1">
            <a:extLst>
              <a:ext uri="{FF2B5EF4-FFF2-40B4-BE49-F238E27FC236}">
                <a16:creationId xmlns:a16="http://schemas.microsoft.com/office/drawing/2014/main" id="{44D6EFC8-AD9C-46FF-9C34-235EF1812314}"/>
              </a:ext>
            </a:extLst>
          </p:cNvPr>
          <p:cNvGrpSpPr/>
          <p:nvPr/>
        </p:nvGrpSpPr>
        <p:grpSpPr>
          <a:xfrm>
            <a:off x="235974" y="1327354"/>
            <a:ext cx="11956026" cy="1107996"/>
            <a:chOff x="235974" y="1327354"/>
            <a:chExt cx="11956026" cy="1107996"/>
          </a:xfrm>
        </p:grpSpPr>
        <p:sp>
          <p:nvSpPr>
            <p:cNvPr id="17" name="Content Placeholder 2">
              <a:extLst>
                <a:ext uri="{FF2B5EF4-FFF2-40B4-BE49-F238E27FC236}">
                  <a16:creationId xmlns:a16="http://schemas.microsoft.com/office/drawing/2014/main" id="{EC6A000B-3A11-4803-8927-3A30E1B5FEA6}"/>
                </a:ext>
              </a:extLst>
            </p:cNvPr>
            <p:cNvSpPr txBox="1">
              <a:spLocks/>
            </p:cNvSpPr>
            <p:nvPr/>
          </p:nvSpPr>
          <p:spPr>
            <a:xfrm>
              <a:off x="235974" y="1647813"/>
              <a:ext cx="2389239" cy="770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Definition:</a:t>
              </a:r>
              <a:endParaRPr lang="en-CA" sz="3600" u="sng"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7EF029-A62F-420E-960B-6EF394E1931E}"/>
                    </a:ext>
                  </a:extLst>
                </p:cNvPr>
                <p:cNvSpPr/>
                <p:nvPr/>
              </p:nvSpPr>
              <p:spPr>
                <a:xfrm>
                  <a:off x="2546555" y="1327354"/>
                  <a:ext cx="9645445" cy="1107996"/>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600" i="1" smtClean="0">
                            <a:solidFill>
                              <a:srgbClr val="00B050"/>
                            </a:solidFill>
                            <a:latin typeface="Cambria Math" panose="02040503050406030204" pitchFamily="18" charset="0"/>
                          </a:rPr>
                          <m:t>𝑔</m:t>
                        </m:r>
                        <m:d>
                          <m:dPr>
                            <m:ctrlPr>
                              <a:rPr lang="en-US" sz="6600" i="1">
                                <a:solidFill>
                                  <a:srgbClr val="00B050"/>
                                </a:solidFill>
                                <a:latin typeface="Cambria Math" panose="02040503050406030204" pitchFamily="18" charset="0"/>
                              </a:rPr>
                            </m:ctrlPr>
                          </m:dPr>
                          <m:e>
                            <m:r>
                              <a:rPr lang="en-US" sz="6600" i="1">
                                <a:solidFill>
                                  <a:srgbClr val="00B050"/>
                                </a:solidFill>
                                <a:latin typeface="Cambria Math" panose="02040503050406030204" pitchFamily="18" charset="0"/>
                              </a:rPr>
                              <m:t>𝑥</m:t>
                            </m:r>
                          </m:e>
                        </m:d>
                        <m:r>
                          <a:rPr lang="en-US" sz="6600" b="0" i="1" smtClean="0">
                            <a:solidFill>
                              <a:srgbClr val="C09200"/>
                            </a:solidFill>
                            <a:latin typeface="Cambria Math" panose="02040503050406030204" pitchFamily="18" charset="0"/>
                          </a:rPr>
                          <m:t>h</m:t>
                        </m:r>
                        <m:d>
                          <m:dPr>
                            <m:ctrlPr>
                              <a:rPr lang="en-US" sz="6600" b="0" i="1" smtClean="0">
                                <a:solidFill>
                                  <a:srgbClr val="C09200"/>
                                </a:solidFill>
                                <a:latin typeface="Cambria Math" panose="02040503050406030204" pitchFamily="18" charset="0"/>
                              </a:rPr>
                            </m:ctrlPr>
                          </m:dPr>
                          <m:e>
                            <m:r>
                              <a:rPr lang="en-US" sz="6600" b="0" i="1" smtClean="0">
                                <a:solidFill>
                                  <a:srgbClr val="C0920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d>
                          <m:dPr>
                            <m:ctrlPr>
                              <a:rPr lang="en-US" sz="6600" i="1">
                                <a:latin typeface="Cambria Math" panose="02040503050406030204" pitchFamily="18" charset="0"/>
                              </a:rPr>
                            </m:ctrlPr>
                          </m:dPr>
                          <m:e>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𝑛</m:t>
                                </m:r>
                              </m:sup>
                            </m:sSup>
                            <m:r>
                              <a:rPr lang="en-US" sz="6600" b="0" i="1" smtClean="0">
                                <a:latin typeface="Cambria Math" panose="02040503050406030204" pitchFamily="18" charset="0"/>
                              </a:rPr>
                              <m:t>−</m:t>
                            </m:r>
                            <m:r>
                              <a:rPr lang="en-US" sz="6600" i="1">
                                <a:latin typeface="Cambria Math" panose="02040503050406030204" pitchFamily="18" charset="0"/>
                              </a:rPr>
                              <m:t>1</m:t>
                            </m:r>
                          </m:e>
                        </m:d>
                        <m:r>
                          <a:rPr lang="en-US" sz="6600" b="0" i="1" smtClean="0">
                            <a:latin typeface="Cambria Math" panose="02040503050406030204" pitchFamily="18" charset="0"/>
                          </a:rPr>
                          <m:t>≡0</m:t>
                        </m:r>
                      </m:oMath>
                    </m:oMathPara>
                  </a14:m>
                  <a:endParaRPr lang="en-US" sz="6600" i="1"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777EF029-A62F-420E-960B-6EF394E1931E}"/>
                    </a:ext>
                  </a:extLst>
                </p:cNvPr>
                <p:cNvSpPr>
                  <a:spLocks noRot="1" noChangeAspect="1" noMove="1" noResize="1" noEditPoints="1" noAdjustHandles="1" noChangeArrowheads="1" noChangeShapeType="1" noTextEdit="1"/>
                </p:cNvSpPr>
                <p:nvPr/>
              </p:nvSpPr>
              <p:spPr>
                <a:xfrm>
                  <a:off x="2546555" y="1327354"/>
                  <a:ext cx="9645445" cy="1107996"/>
                </a:xfrm>
                <a:prstGeom prst="rect">
                  <a:avLst/>
                </a:prstGeom>
                <a:blipFill>
                  <a:blip r:embed="rId4"/>
                  <a:stretch>
                    <a:fillRect/>
                  </a:stretch>
                </a:blipFill>
                <a:ln w="57150">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73C5911-B6F4-48AE-8408-F4A9CEB365C1}"/>
                  </a:ext>
                </a:extLst>
              </p:cNvPr>
              <p:cNvSpPr/>
              <p:nvPr/>
            </p:nvSpPr>
            <p:spPr>
              <a:xfrm>
                <a:off x="742950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𝑛</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F73C5911-B6F4-48AE-8408-F4A9CEB365C1}"/>
                  </a:ext>
                </a:extLst>
              </p:cNvPr>
              <p:cNvSpPr>
                <a:spLocks noRot="1" noChangeAspect="1" noMove="1" noResize="1" noEditPoints="1" noAdjustHandles="1" noChangeArrowheads="1" noChangeShapeType="1" noTextEdit="1"/>
              </p:cNvSpPr>
              <p:nvPr/>
            </p:nvSpPr>
            <p:spPr>
              <a:xfrm>
                <a:off x="7429500" y="0"/>
                <a:ext cx="4762500" cy="830997"/>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sp>
        <p:nvSpPr>
          <p:cNvPr id="10" name="Rectangle 9">
            <a:extLst>
              <a:ext uri="{FF2B5EF4-FFF2-40B4-BE49-F238E27FC236}">
                <a16:creationId xmlns:a16="http://schemas.microsoft.com/office/drawing/2014/main" id="{F478FD71-C74F-4BE2-8261-516E29E67FA3}"/>
              </a:ext>
            </a:extLst>
          </p:cNvPr>
          <p:cNvSpPr/>
          <p:nvPr/>
        </p:nvSpPr>
        <p:spPr>
          <a:xfrm>
            <a:off x="10478125" y="1484026"/>
            <a:ext cx="1543986" cy="8244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8C078D5C-89BB-4893-8692-CC8A6CF1B52B}"/>
                  </a:ext>
                </a:extLst>
              </p14:cNvPr>
              <p14:cNvContentPartPr/>
              <p14:nvPr>
                <p:extLst>
                  <p:ext uri="{42D2F446-02D8-4167-A562-619A0277C38B}">
                    <p15:isNarration xmlns:p15="http://schemas.microsoft.com/office/powerpoint/2012/main" val="1"/>
                  </p:ext>
                </p:extLst>
              </p14:nvPr>
            </p14:nvContentPartPr>
            <p14:xfrm>
              <a:off x="2687040" y="102960"/>
              <a:ext cx="9436680" cy="6492240"/>
            </p14:xfrm>
          </p:contentPart>
        </mc:Choice>
        <mc:Fallback xmlns="">
          <p:pic>
            <p:nvPicPr>
              <p:cNvPr id="3" name="Ink 2">
                <a:extLst>
                  <a:ext uri="{FF2B5EF4-FFF2-40B4-BE49-F238E27FC236}">
                    <a16:creationId xmlns:a16="http://schemas.microsoft.com/office/drawing/2014/main" id="{8C078D5C-89BB-4893-8692-CC8A6CF1B52B}"/>
                  </a:ext>
                </a:extLst>
              </p:cNvPr>
              <p:cNvPicPr>
                <a:picLocks noGrp="1" noRot="1" noChangeAspect="1" noMove="1" noResize="1" noEditPoints="1" noAdjustHandles="1" noChangeArrowheads="1" noChangeShapeType="1"/>
              </p:cNvPicPr>
              <p:nvPr/>
            </p:nvPicPr>
            <p:blipFill>
              <a:blip r:embed="rId7"/>
              <a:stretch>
                <a:fillRect/>
              </a:stretch>
            </p:blipFill>
            <p:spPr>
              <a:xfrm>
                <a:off x="2677680" y="93600"/>
                <a:ext cx="9455400" cy="6510960"/>
              </a:xfrm>
              <a:prstGeom prst="rect">
                <a:avLst/>
              </a:prstGeom>
            </p:spPr>
          </p:pic>
        </mc:Fallback>
      </mc:AlternateContent>
    </p:spTree>
    <p:custDataLst>
      <p:tags r:id="rId1"/>
    </p:custDataLst>
    <p:extLst>
      <p:ext uri="{BB962C8B-B14F-4D97-AF65-F5344CB8AC3E}">
        <p14:creationId xmlns:p14="http://schemas.microsoft.com/office/powerpoint/2010/main" val="2037683018"/>
      </p:ext>
    </p:extLst>
  </p:cSld>
  <p:clrMapOvr>
    <a:masterClrMapping/>
  </p:clrMapOvr>
  <mc:AlternateContent xmlns:mc="http://schemas.openxmlformats.org/markup-compatibility/2006" xmlns:p14="http://schemas.microsoft.com/office/powerpoint/2010/main">
    <mc:Choice Requires="p14">
      <p:transition spd="slow" p14:dur="2000" advTm="79647"/>
    </mc:Choice>
    <mc:Fallback xmlns="">
      <p:transition spd="slow" advTm="79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762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100100</m:t>
                      </m:r>
                    </m:oMath>
                  </m:oMathPara>
                </a14:m>
                <a:endParaRPr lang="en-US" sz="4800" b="0" i="0" dirty="0">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76200" y="874306"/>
                <a:ext cx="2372765" cy="600164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569985-8CAA-4E08-B227-34E49915C1AD}"/>
                  </a:ext>
                </a:extLst>
              </p:cNvPr>
              <p:cNvSpPr/>
              <p:nvPr/>
            </p:nvSpPr>
            <p:spPr>
              <a:xfrm>
                <a:off x="4818421" y="0"/>
                <a:ext cx="398145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US" sz="4800" i="1" dirty="0">
                  <a:solidFill>
                    <a:srgbClr val="00B050"/>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6F569985-8CAA-4E08-B227-34E49915C1AD}"/>
                  </a:ext>
                </a:extLst>
              </p:cNvPr>
              <p:cNvSpPr>
                <a:spLocks noRot="1" noChangeAspect="1" noMove="1" noResize="1" noEditPoints="1" noAdjustHandles="1" noChangeArrowheads="1" noChangeShapeType="1" noTextEdit="1"/>
              </p:cNvSpPr>
              <p:nvPr/>
            </p:nvSpPr>
            <p:spPr>
              <a:xfrm>
                <a:off x="4818421" y="0"/>
                <a:ext cx="3981450" cy="830997"/>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BA6215-6A41-48A6-B353-8D791C67195A}"/>
                  </a:ext>
                </a:extLst>
              </p:cNvPr>
              <p:cNvSpPr/>
              <p:nvPr/>
            </p:nvSpPr>
            <p:spPr>
              <a:xfrm>
                <a:off x="2546555" y="1445341"/>
                <a:ext cx="9645445" cy="1107996"/>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600" i="1" smtClean="0">
                          <a:solidFill>
                            <a:srgbClr val="00B050"/>
                          </a:solidFill>
                          <a:latin typeface="Cambria Math" panose="02040503050406030204" pitchFamily="18" charset="0"/>
                        </a:rPr>
                        <m:t>𝑔</m:t>
                      </m:r>
                      <m:d>
                        <m:dPr>
                          <m:ctrlPr>
                            <a:rPr lang="en-US" sz="6600" i="1">
                              <a:solidFill>
                                <a:srgbClr val="00B050"/>
                              </a:solidFill>
                              <a:latin typeface="Cambria Math" panose="02040503050406030204" pitchFamily="18" charset="0"/>
                            </a:rPr>
                          </m:ctrlPr>
                        </m:dPr>
                        <m:e>
                          <m:r>
                            <a:rPr lang="en-US" sz="6600" i="1">
                              <a:solidFill>
                                <a:srgbClr val="00B050"/>
                              </a:solidFill>
                              <a:latin typeface="Cambria Math" panose="02040503050406030204" pitchFamily="18" charset="0"/>
                            </a:rPr>
                            <m:t>𝑥</m:t>
                          </m:r>
                        </m:e>
                      </m:d>
                      <m:r>
                        <a:rPr lang="en-US" sz="6600" b="0" i="1" smtClean="0">
                          <a:solidFill>
                            <a:srgbClr val="C09200"/>
                          </a:solidFill>
                          <a:latin typeface="Cambria Math" panose="02040503050406030204" pitchFamily="18" charset="0"/>
                        </a:rPr>
                        <m:t>h</m:t>
                      </m:r>
                      <m:d>
                        <m:dPr>
                          <m:ctrlPr>
                            <a:rPr lang="en-US" sz="6600" b="0" i="1" smtClean="0">
                              <a:solidFill>
                                <a:srgbClr val="C09200"/>
                              </a:solidFill>
                              <a:latin typeface="Cambria Math" panose="02040503050406030204" pitchFamily="18" charset="0"/>
                            </a:rPr>
                          </m:ctrlPr>
                        </m:dPr>
                        <m:e>
                          <m:r>
                            <a:rPr lang="en-US" sz="6600" b="0" i="1" smtClean="0">
                              <a:solidFill>
                                <a:srgbClr val="C0920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d>
                        <m:dPr>
                          <m:ctrlPr>
                            <a:rPr lang="en-US" sz="6600" i="1">
                              <a:latin typeface="Cambria Math" panose="02040503050406030204" pitchFamily="18" charset="0"/>
                            </a:rPr>
                          </m:ctrlPr>
                        </m:dPr>
                        <m:e>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b="0" i="1" smtClean="0">
                                  <a:latin typeface="Cambria Math" panose="02040503050406030204" pitchFamily="18" charset="0"/>
                                </a:rPr>
                                <m:t>6</m:t>
                              </m:r>
                            </m:sup>
                          </m:sSup>
                          <m:r>
                            <a:rPr lang="en-US" sz="6600" b="0" i="1" smtClean="0">
                              <a:latin typeface="Cambria Math" panose="02040503050406030204" pitchFamily="18" charset="0"/>
                            </a:rPr>
                            <m:t>−</m:t>
                          </m:r>
                          <m:r>
                            <a:rPr lang="en-US" sz="6600" i="1">
                              <a:latin typeface="Cambria Math" panose="02040503050406030204" pitchFamily="18" charset="0"/>
                            </a:rPr>
                            <m:t>1</m:t>
                          </m:r>
                        </m:e>
                      </m:d>
                      <m:r>
                        <a:rPr lang="en-US" sz="6600" b="0" i="1" smtClean="0">
                          <a:latin typeface="Cambria Math" panose="02040503050406030204" pitchFamily="18" charset="0"/>
                        </a:rPr>
                        <m:t>≡0</m:t>
                      </m:r>
                    </m:oMath>
                  </m:oMathPara>
                </a14:m>
                <a:endParaRPr lang="en-US" sz="6600" i="1" dirty="0">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2BA6215-6A41-48A6-B353-8D791C67195A}"/>
                  </a:ext>
                </a:extLst>
              </p:cNvPr>
              <p:cNvSpPr>
                <a:spLocks noRot="1" noChangeAspect="1" noMove="1" noResize="1" noEditPoints="1" noAdjustHandles="1" noChangeArrowheads="1" noChangeShapeType="1" noTextEdit="1"/>
              </p:cNvSpPr>
              <p:nvPr/>
            </p:nvSpPr>
            <p:spPr>
              <a:xfrm>
                <a:off x="2546555" y="1445341"/>
                <a:ext cx="9645445" cy="1107996"/>
              </a:xfrm>
              <a:prstGeom prst="rect">
                <a:avLst/>
              </a:prstGeom>
              <a:blipFill>
                <a:blip r:embed="rId6"/>
                <a:stretch>
                  <a:fillRect/>
                </a:stretch>
              </a:blipFill>
              <a:ln w="57150">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1A9B793A-39D7-4310-8CD5-E9B95D4F8FAB}"/>
              </a:ext>
            </a:extLst>
          </p:cNvPr>
          <p:cNvGrpSpPr/>
          <p:nvPr/>
        </p:nvGrpSpPr>
        <p:grpSpPr>
          <a:xfrm>
            <a:off x="2481416" y="3588131"/>
            <a:ext cx="4513007" cy="986971"/>
            <a:chOff x="2481416" y="3588131"/>
            <a:chExt cx="4513007" cy="986971"/>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3CF0110-A29E-4479-83F5-F39558AA7AE0}"/>
                    </a:ext>
                  </a:extLst>
                </p:cNvPr>
                <p:cNvSpPr/>
                <p:nvPr/>
              </p:nvSpPr>
              <p:spPr>
                <a:xfrm>
                  <a:off x="4911179" y="3734851"/>
                  <a:ext cx="2041841"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i="1" smtClean="0">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6</m:t>
                            </m:r>
                          </m:sup>
                        </m:sSup>
                        <m:r>
                          <a:rPr lang="en-US" sz="4800" b="0" i="1" smtClean="0">
                            <a:solidFill>
                              <a:schemeClr val="tx1"/>
                            </a:solidFill>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43CF0110-A29E-4479-83F5-F39558AA7AE0}"/>
                    </a:ext>
                  </a:extLst>
                </p:cNvPr>
                <p:cNvSpPr>
                  <a:spLocks noRot="1" noChangeAspect="1" noMove="1" noResize="1" noEditPoints="1" noAdjustHandles="1" noChangeArrowheads="1" noChangeShapeType="1" noTextEdit="1"/>
                </p:cNvSpPr>
                <p:nvPr/>
              </p:nvSpPr>
              <p:spPr>
                <a:xfrm>
                  <a:off x="4911179" y="3734851"/>
                  <a:ext cx="2041841" cy="83099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6A7ED1E-9A55-467D-84A2-D2E1C8DF766D}"/>
                    </a:ext>
                  </a:extLst>
                </p:cNvPr>
                <p:cNvSpPr txBox="1">
                  <a:spLocks/>
                </p:cNvSpPr>
                <p:nvPr/>
              </p:nvSpPr>
              <p:spPr>
                <a:xfrm>
                  <a:off x="2481416" y="3834878"/>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b="0" i="1" smtClean="0">
                                <a:solidFill>
                                  <a:srgbClr val="00B050"/>
                                </a:solidFill>
                                <a:latin typeface="Cambria Math" panose="02040503050406030204" pitchFamily="18" charset="0"/>
                              </a:rPr>
                            </m:ctrlPr>
                          </m:sSupPr>
                          <m:e>
                            <m:r>
                              <a:rPr lang="en-US" sz="480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r>
                          <a:rPr lang="en-US" sz="4800" i="1" smtClean="0">
                            <a:solidFill>
                              <a:srgbClr val="00B050"/>
                            </a:solidFill>
                            <a:latin typeface="Cambria Math" panose="02040503050406030204" pitchFamily="18" charset="0"/>
                          </a:rPr>
                          <m:t>+1</m:t>
                        </m:r>
                      </m:oMath>
                    </m:oMathPara>
                  </a14:m>
                  <a:endParaRPr lang="en-CA" sz="4800" dirty="0">
                    <a:solidFill>
                      <a:srgbClr val="00B050"/>
                    </a:solidFill>
                  </a:endParaRPr>
                </a:p>
              </p:txBody>
            </p:sp>
          </mc:Choice>
          <mc:Fallback xmlns="">
            <p:sp>
              <p:nvSpPr>
                <p:cNvPr id="12" name="Title 1">
                  <a:extLst>
                    <a:ext uri="{FF2B5EF4-FFF2-40B4-BE49-F238E27FC236}">
                      <a16:creationId xmlns:a16="http://schemas.microsoft.com/office/drawing/2014/main" id="{76A7ED1E-9A55-467D-84A2-D2E1C8DF766D}"/>
                    </a:ext>
                  </a:extLst>
                </p:cNvPr>
                <p:cNvSpPr txBox="1">
                  <a:spLocks noRot="1" noChangeAspect="1" noMove="1" noResize="1" noEditPoints="1" noAdjustHandles="1" noChangeArrowheads="1" noChangeShapeType="1" noTextEdit="1"/>
                </p:cNvSpPr>
                <p:nvPr/>
              </p:nvSpPr>
              <p:spPr>
                <a:xfrm>
                  <a:off x="2481416" y="3834878"/>
                  <a:ext cx="1938878" cy="723220"/>
                </a:xfrm>
                <a:prstGeom prst="rect">
                  <a:avLst/>
                </a:prstGeom>
                <a:blipFill>
                  <a:blip r:embed="rId8"/>
                  <a:stretch>
                    <a:fillRect/>
                  </a:stretch>
                </a:blipFill>
              </p:spPr>
              <p:txBody>
                <a:bodyPr/>
                <a:lstStyle/>
                <a:p>
                  <a:r>
                    <a:rPr lang="en-CA">
                      <a:noFill/>
                    </a:rPr>
                    <a:t> </a:t>
                  </a:r>
                </a:p>
              </p:txBody>
            </p:sp>
          </mc:Fallback>
        </mc:AlternateContent>
        <p:sp>
          <p:nvSpPr>
            <p:cNvPr id="13" name="L-Shape 12">
              <a:extLst>
                <a:ext uri="{FF2B5EF4-FFF2-40B4-BE49-F238E27FC236}">
                  <a16:creationId xmlns:a16="http://schemas.microsoft.com/office/drawing/2014/main" id="{62B6B7B0-C4FD-4D53-BDC6-F7ADE84D4708}"/>
                </a:ext>
              </a:extLst>
            </p:cNvPr>
            <p:cNvSpPr/>
            <p:nvPr/>
          </p:nvSpPr>
          <p:spPr>
            <a:xfrm flipV="1">
              <a:off x="4594465" y="3588131"/>
              <a:ext cx="2399958"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7" name="Ink 16">
                <a:extLst>
                  <a:ext uri="{FF2B5EF4-FFF2-40B4-BE49-F238E27FC236}">
                    <a16:creationId xmlns:a16="http://schemas.microsoft.com/office/drawing/2014/main" id="{537BA754-436D-45A7-9AEE-E0747A9AAE4D}"/>
                  </a:ext>
                </a:extLst>
              </p14:cNvPr>
              <p14:cNvContentPartPr/>
              <p14:nvPr>
                <p:extLst>
                  <p:ext uri="{42D2F446-02D8-4167-A562-619A0277C38B}">
                    <p15:isNarration xmlns:p15="http://schemas.microsoft.com/office/powerpoint/2012/main" val="1"/>
                  </p:ext>
                </p:extLst>
              </p14:nvPr>
            </p14:nvContentPartPr>
            <p14:xfrm>
              <a:off x="135360" y="349200"/>
              <a:ext cx="11711160" cy="6327720"/>
            </p14:xfrm>
          </p:contentPart>
        </mc:Choice>
        <mc:Fallback xmlns="">
          <p:pic>
            <p:nvPicPr>
              <p:cNvPr id="17" name="Ink 16">
                <a:extLst>
                  <a:ext uri="{FF2B5EF4-FFF2-40B4-BE49-F238E27FC236}">
                    <a16:creationId xmlns:a16="http://schemas.microsoft.com/office/drawing/2014/main" id="{537BA754-436D-45A7-9AEE-E0747A9AAE4D}"/>
                  </a:ext>
                </a:extLst>
              </p:cNvPr>
              <p:cNvPicPr>
                <a:picLocks noGrp="1" noRot="1" noChangeAspect="1" noMove="1" noResize="1" noEditPoints="1" noAdjustHandles="1" noChangeArrowheads="1" noChangeShapeType="1"/>
              </p:cNvPicPr>
              <p:nvPr/>
            </p:nvPicPr>
            <p:blipFill>
              <a:blip r:embed="rId10"/>
              <a:stretch>
                <a:fillRect/>
              </a:stretch>
            </p:blipFill>
            <p:spPr>
              <a:xfrm>
                <a:off x="126000" y="339840"/>
                <a:ext cx="11729880" cy="6346440"/>
              </a:xfrm>
              <a:prstGeom prst="rect">
                <a:avLst/>
              </a:prstGeom>
            </p:spPr>
          </p:pic>
        </mc:Fallback>
      </mc:AlternateContent>
      <p:cxnSp>
        <p:nvCxnSpPr>
          <p:cNvPr id="19" name="Straight Connector 18">
            <a:extLst>
              <a:ext uri="{FF2B5EF4-FFF2-40B4-BE49-F238E27FC236}">
                <a16:creationId xmlns:a16="http://schemas.microsoft.com/office/drawing/2014/main" id="{AD76B4D5-B323-4175-B4BB-85D1A02F77EB}"/>
              </a:ext>
            </a:extLst>
          </p:cNvPr>
          <p:cNvCxnSpPr>
            <a:cxnSpLocks/>
          </p:cNvCxnSpPr>
          <p:nvPr/>
        </p:nvCxnSpPr>
        <p:spPr>
          <a:xfrm>
            <a:off x="2477195" y="824459"/>
            <a:ext cx="0" cy="603354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94193394"/>
      </p:ext>
    </p:extLst>
  </p:cSld>
  <p:clrMapOvr>
    <a:masterClrMapping/>
  </p:clrMapOvr>
  <mc:AlternateContent xmlns:mc="http://schemas.openxmlformats.org/markup-compatibility/2006" xmlns:p14="http://schemas.microsoft.com/office/powerpoint/2010/main">
    <mc:Choice Requires="p14">
      <p:transition spd="slow" p14:dur="2000" advTm="68809"/>
    </mc:Choice>
    <mc:Fallback xmlns="">
      <p:transition spd="slow" advTm="68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76200" y="874306"/>
                <a:ext cx="2372765" cy="600164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000000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100100</m:t>
                      </m:r>
                    </m:oMath>
                  </m:oMathPara>
                </a14:m>
                <a:endParaRPr lang="en-US" sz="4800" b="0" i="0" dirty="0">
                  <a:latin typeface="+mj-lt"/>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010010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001001</m:t>
                      </m:r>
                    </m:oMath>
                  </m:oMathPara>
                </a14:m>
                <a:endParaRPr lang="en-CA" sz="1200" dirty="0"/>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110110</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011011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101101</m:t>
                      </m:r>
                    </m:oMath>
                  </m:oMathPara>
                </a14:m>
                <a:endParaRPr lang="en-US" sz="4800" b="0" i="1"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111111</m:t>
                      </m:r>
                    </m:oMath>
                  </m:oMathPara>
                </a14:m>
                <a:endParaRPr lang="en-CA" sz="48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76200" y="874306"/>
                <a:ext cx="2372765" cy="600164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6E380C-A5AE-4483-80F6-D6C2508C662C}"/>
                  </a:ext>
                </a:extLst>
              </p:cNvPr>
              <p:cNvSpPr/>
              <p:nvPr/>
            </p:nvSpPr>
            <p:spPr>
              <a:xfrm>
                <a:off x="0" y="0"/>
                <a:ext cx="4762500" cy="830997"/>
              </a:xfrm>
              <a:prstGeom prst="rect">
                <a:avLst/>
              </a:prstGeom>
              <a:ln w="57150">
                <a:solidFill>
                  <a:schemeClr val="tx1"/>
                </a:solidFill>
              </a:ln>
            </p:spPr>
            <p:txBody>
              <a:bodyPr wrap="square">
                <a:spAutoFit/>
              </a:bodyPr>
              <a:lstStyle/>
              <a:p>
                <a:pPr algn="r"/>
                <a14:m>
                  <m:oMathPara xmlns:m="http://schemas.openxmlformats.org/officeDocument/2006/math">
                    <m:oMathParaPr>
                      <m:jc m:val="center"/>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ℤ</m:t>
                          </m:r>
                        </m:e>
                        <m:sub>
                          <m:r>
                            <a:rPr lang="en-US" sz="4800" b="0" i="1" smtClean="0">
                              <a:latin typeface="Cambria Math" panose="02040503050406030204" pitchFamily="18" charset="0"/>
                            </a:rPr>
                            <m:t>2</m:t>
                          </m:r>
                        </m:sub>
                      </m:sSub>
                      <m:d>
                        <m:dPr>
                          <m:begChr m:val="["/>
                          <m:endChr m:val="]"/>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m:rPr>
                          <m:lit/>
                        </m:rPr>
                        <a:rPr lang="en-US" sz="4800" b="0" i="1" smtClean="0">
                          <a:latin typeface="Cambria Math" panose="02040503050406030204" pitchFamily="18" charset="0"/>
                        </a:rPr>
                        <m:t>/</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6</m:t>
                          </m:r>
                        </m:sup>
                      </m:sSup>
                      <m:r>
                        <a:rPr lang="en-US" sz="4800" b="0" i="1" smtClean="0">
                          <a:latin typeface="Cambria Math" panose="02040503050406030204" pitchFamily="18" charset="0"/>
                        </a:rPr>
                        <m:t>−</m:t>
                      </m:r>
                      <m:r>
                        <a:rPr lang="en-US" sz="4800" b="0" i="1" smtClean="0">
                          <a:solidFill>
                            <a:schemeClr val="tx1"/>
                          </a:solidFill>
                          <a:latin typeface="Cambria Math" panose="02040503050406030204" pitchFamily="18" charset="0"/>
                        </a:rPr>
                        <m:t>1</m:t>
                      </m:r>
                      <m:r>
                        <a:rPr lang="en-US" sz="4800" b="0" i="1" smtClean="0">
                          <a:latin typeface="Cambria Math" panose="02040503050406030204" pitchFamily="18" charset="0"/>
                        </a:rPr>
                        <m:t>)</m:t>
                      </m:r>
                    </m:oMath>
                  </m:oMathPara>
                </a14:m>
                <a:endParaRPr lang="en-US" sz="4800" b="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6E380C-A5AE-4483-80F6-D6C2508C662C}"/>
                  </a:ext>
                </a:extLst>
              </p:cNvPr>
              <p:cNvSpPr>
                <a:spLocks noRot="1" noChangeAspect="1" noMove="1" noResize="1" noEditPoints="1" noAdjustHandles="1" noChangeArrowheads="1" noChangeShapeType="1" noTextEdit="1"/>
              </p:cNvSpPr>
              <p:nvPr/>
            </p:nvSpPr>
            <p:spPr>
              <a:xfrm>
                <a:off x="0" y="0"/>
                <a:ext cx="4762500" cy="830997"/>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569985-8CAA-4E08-B227-34E49915C1AD}"/>
                  </a:ext>
                </a:extLst>
              </p:cNvPr>
              <p:cNvSpPr/>
              <p:nvPr/>
            </p:nvSpPr>
            <p:spPr>
              <a:xfrm>
                <a:off x="4818421" y="0"/>
                <a:ext cx="3981450" cy="830997"/>
              </a:xfrm>
              <a:prstGeom prst="rect">
                <a:avLst/>
              </a:prstGeom>
              <a:solidFill>
                <a:schemeClr val="bg1"/>
              </a:solid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US" sz="4800" i="1" dirty="0">
                  <a:solidFill>
                    <a:srgbClr val="00B050"/>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6F569985-8CAA-4E08-B227-34E49915C1AD}"/>
                  </a:ext>
                </a:extLst>
              </p:cNvPr>
              <p:cNvSpPr>
                <a:spLocks noRot="1" noChangeAspect="1" noMove="1" noResize="1" noEditPoints="1" noAdjustHandles="1" noChangeArrowheads="1" noChangeShapeType="1" noTextEdit="1"/>
              </p:cNvSpPr>
              <p:nvPr/>
            </p:nvSpPr>
            <p:spPr>
              <a:xfrm>
                <a:off x="4818421" y="0"/>
                <a:ext cx="3981450" cy="830997"/>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BA6215-6A41-48A6-B353-8D791C67195A}"/>
                  </a:ext>
                </a:extLst>
              </p:cNvPr>
              <p:cNvSpPr/>
              <p:nvPr/>
            </p:nvSpPr>
            <p:spPr>
              <a:xfrm>
                <a:off x="2546555" y="1445341"/>
                <a:ext cx="9645445" cy="1107996"/>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600" i="1" smtClean="0">
                          <a:solidFill>
                            <a:srgbClr val="00B050"/>
                          </a:solidFill>
                          <a:latin typeface="Cambria Math" panose="02040503050406030204" pitchFamily="18" charset="0"/>
                        </a:rPr>
                        <m:t>𝑔</m:t>
                      </m:r>
                      <m:d>
                        <m:dPr>
                          <m:ctrlPr>
                            <a:rPr lang="en-US" sz="6600" i="1">
                              <a:solidFill>
                                <a:srgbClr val="00B050"/>
                              </a:solidFill>
                              <a:latin typeface="Cambria Math" panose="02040503050406030204" pitchFamily="18" charset="0"/>
                            </a:rPr>
                          </m:ctrlPr>
                        </m:dPr>
                        <m:e>
                          <m:r>
                            <a:rPr lang="en-US" sz="6600" i="1">
                              <a:solidFill>
                                <a:srgbClr val="00B050"/>
                              </a:solidFill>
                              <a:latin typeface="Cambria Math" panose="02040503050406030204" pitchFamily="18" charset="0"/>
                            </a:rPr>
                            <m:t>𝑥</m:t>
                          </m:r>
                        </m:e>
                      </m:d>
                      <m:r>
                        <a:rPr lang="en-US" sz="6600" b="0" i="1" smtClean="0">
                          <a:solidFill>
                            <a:srgbClr val="C09200"/>
                          </a:solidFill>
                          <a:latin typeface="Cambria Math" panose="02040503050406030204" pitchFamily="18" charset="0"/>
                        </a:rPr>
                        <m:t>h</m:t>
                      </m:r>
                      <m:d>
                        <m:dPr>
                          <m:ctrlPr>
                            <a:rPr lang="en-US" sz="6600" b="0" i="1" smtClean="0">
                              <a:solidFill>
                                <a:srgbClr val="C09200"/>
                              </a:solidFill>
                              <a:latin typeface="Cambria Math" panose="02040503050406030204" pitchFamily="18" charset="0"/>
                            </a:rPr>
                          </m:ctrlPr>
                        </m:dPr>
                        <m:e>
                          <m:r>
                            <a:rPr lang="en-US" sz="6600" b="0" i="1" smtClean="0">
                              <a:solidFill>
                                <a:srgbClr val="C0920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d>
                        <m:dPr>
                          <m:ctrlPr>
                            <a:rPr lang="en-US" sz="6600" i="1">
                              <a:latin typeface="Cambria Math" panose="02040503050406030204" pitchFamily="18" charset="0"/>
                            </a:rPr>
                          </m:ctrlPr>
                        </m:dPr>
                        <m:e>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b="0" i="1" smtClean="0">
                                  <a:latin typeface="Cambria Math" panose="02040503050406030204" pitchFamily="18" charset="0"/>
                                </a:rPr>
                                <m:t>6</m:t>
                              </m:r>
                            </m:sup>
                          </m:sSup>
                          <m:r>
                            <a:rPr lang="en-US" sz="6600" b="0" i="1" smtClean="0">
                              <a:latin typeface="Cambria Math" panose="02040503050406030204" pitchFamily="18" charset="0"/>
                            </a:rPr>
                            <m:t>+</m:t>
                          </m:r>
                          <m:r>
                            <a:rPr lang="en-US" sz="6600" i="1">
                              <a:latin typeface="Cambria Math" panose="02040503050406030204" pitchFamily="18" charset="0"/>
                            </a:rPr>
                            <m:t>1</m:t>
                          </m:r>
                        </m:e>
                      </m:d>
                      <m:r>
                        <a:rPr lang="en-US" sz="6600" b="0" i="1" smtClean="0">
                          <a:latin typeface="Cambria Math" panose="02040503050406030204" pitchFamily="18" charset="0"/>
                        </a:rPr>
                        <m:t>≡0</m:t>
                      </m:r>
                    </m:oMath>
                  </m:oMathPara>
                </a14:m>
                <a:endParaRPr lang="en-US" sz="6600" i="1" dirty="0">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2BA6215-6A41-48A6-B353-8D791C67195A}"/>
                  </a:ext>
                </a:extLst>
              </p:cNvPr>
              <p:cNvSpPr>
                <a:spLocks noRot="1" noChangeAspect="1" noMove="1" noResize="1" noEditPoints="1" noAdjustHandles="1" noChangeArrowheads="1" noChangeShapeType="1" noTextEdit="1"/>
              </p:cNvSpPr>
              <p:nvPr/>
            </p:nvSpPr>
            <p:spPr>
              <a:xfrm>
                <a:off x="2546555" y="1445341"/>
                <a:ext cx="9645445" cy="1107996"/>
              </a:xfrm>
              <a:prstGeom prst="rect">
                <a:avLst/>
              </a:prstGeom>
              <a:blipFill>
                <a:blip r:embed="rId6"/>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3CF0110-A29E-4479-83F5-F39558AA7AE0}"/>
                  </a:ext>
                </a:extLst>
              </p:cNvPr>
              <p:cNvSpPr/>
              <p:nvPr/>
            </p:nvSpPr>
            <p:spPr>
              <a:xfrm>
                <a:off x="4911179" y="3734851"/>
                <a:ext cx="2041841" cy="830997"/>
              </a:xfrm>
              <a:prstGeom prst="rect">
                <a:avLst/>
              </a:prstGeom>
            </p:spPr>
            <p:txBody>
              <a:bodyPr wrap="none">
                <a:spAutoFit/>
              </a:bodyPr>
              <a:lstStyle/>
              <a:p>
                <a:pPr algn="r"/>
                <a14:m>
                  <m:oMathPara xmlns:m="http://schemas.openxmlformats.org/officeDocument/2006/math">
                    <m:oMathParaPr>
                      <m:jc m:val="left"/>
                    </m:oMathParaPr>
                    <m:oMath xmlns:m="http://schemas.openxmlformats.org/officeDocument/2006/math">
                      <m:sSup>
                        <m:sSupPr>
                          <m:ctrlPr>
                            <a:rPr lang="en-US" sz="4800" i="1" smtClean="0">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6</m:t>
                          </m:r>
                        </m:sup>
                      </m:sSup>
                      <m:r>
                        <a:rPr lang="en-US" sz="4800" b="0" i="1" smtClean="0">
                          <a:solidFill>
                            <a:schemeClr val="tx1"/>
                          </a:solidFill>
                          <a:latin typeface="Cambria Math" panose="02040503050406030204" pitchFamily="18" charset="0"/>
                        </a:rPr>
                        <m:t>+1</m:t>
                      </m:r>
                    </m:oMath>
                  </m:oMathPara>
                </a14:m>
                <a:endParaRPr lang="en-US" sz="4800" b="0" i="1" dirty="0">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43CF0110-A29E-4479-83F5-F39558AA7AE0}"/>
                  </a:ext>
                </a:extLst>
              </p:cNvPr>
              <p:cNvSpPr>
                <a:spLocks noRot="1" noChangeAspect="1" noMove="1" noResize="1" noEditPoints="1" noAdjustHandles="1" noChangeArrowheads="1" noChangeShapeType="1" noTextEdit="1"/>
              </p:cNvSpPr>
              <p:nvPr/>
            </p:nvSpPr>
            <p:spPr>
              <a:xfrm>
                <a:off x="4911179" y="3734851"/>
                <a:ext cx="2041841" cy="83099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76A7ED1E-9A55-467D-84A2-D2E1C8DF766D}"/>
                  </a:ext>
                </a:extLst>
              </p:cNvPr>
              <p:cNvSpPr txBox="1">
                <a:spLocks/>
              </p:cNvSpPr>
              <p:nvPr/>
            </p:nvSpPr>
            <p:spPr>
              <a:xfrm>
                <a:off x="2481416" y="3834878"/>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b="0" i="1" smtClean="0">
                              <a:solidFill>
                                <a:srgbClr val="00B050"/>
                              </a:solidFill>
                              <a:latin typeface="Cambria Math" panose="02040503050406030204" pitchFamily="18" charset="0"/>
                            </a:rPr>
                          </m:ctrlPr>
                        </m:sSupPr>
                        <m:e>
                          <m:r>
                            <a:rPr lang="en-US" sz="480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r>
                        <a:rPr lang="en-US" sz="4800" i="1" smtClean="0">
                          <a:solidFill>
                            <a:srgbClr val="00B050"/>
                          </a:solidFill>
                          <a:latin typeface="Cambria Math" panose="02040503050406030204" pitchFamily="18" charset="0"/>
                        </a:rPr>
                        <m:t>+1</m:t>
                      </m:r>
                    </m:oMath>
                  </m:oMathPara>
                </a14:m>
                <a:endParaRPr lang="en-CA" sz="4800" dirty="0">
                  <a:solidFill>
                    <a:srgbClr val="00B050"/>
                  </a:solidFill>
                </a:endParaRPr>
              </a:p>
            </p:txBody>
          </p:sp>
        </mc:Choice>
        <mc:Fallback xmlns="">
          <p:sp>
            <p:nvSpPr>
              <p:cNvPr id="12" name="Title 1">
                <a:extLst>
                  <a:ext uri="{FF2B5EF4-FFF2-40B4-BE49-F238E27FC236}">
                    <a16:creationId xmlns:a16="http://schemas.microsoft.com/office/drawing/2014/main" id="{76A7ED1E-9A55-467D-84A2-D2E1C8DF766D}"/>
                  </a:ext>
                </a:extLst>
              </p:cNvPr>
              <p:cNvSpPr txBox="1">
                <a:spLocks noRot="1" noChangeAspect="1" noMove="1" noResize="1" noEditPoints="1" noAdjustHandles="1" noChangeArrowheads="1" noChangeShapeType="1" noTextEdit="1"/>
              </p:cNvSpPr>
              <p:nvPr/>
            </p:nvSpPr>
            <p:spPr>
              <a:xfrm>
                <a:off x="2481416" y="3834878"/>
                <a:ext cx="1938878" cy="723220"/>
              </a:xfrm>
              <a:prstGeom prst="rect">
                <a:avLst/>
              </a:prstGeom>
              <a:blipFill>
                <a:blip r:embed="rId8"/>
                <a:stretch>
                  <a:fillRect/>
                </a:stretch>
              </a:blipFill>
            </p:spPr>
            <p:txBody>
              <a:bodyPr/>
              <a:lstStyle/>
              <a:p>
                <a:r>
                  <a:rPr lang="en-CA">
                    <a:noFill/>
                  </a:rPr>
                  <a:t> </a:t>
                </a:r>
              </a:p>
            </p:txBody>
          </p:sp>
        </mc:Fallback>
      </mc:AlternateContent>
      <p:sp>
        <p:nvSpPr>
          <p:cNvPr id="13" name="L-Shape 12">
            <a:extLst>
              <a:ext uri="{FF2B5EF4-FFF2-40B4-BE49-F238E27FC236}">
                <a16:creationId xmlns:a16="http://schemas.microsoft.com/office/drawing/2014/main" id="{62B6B7B0-C4FD-4D53-BDC6-F7ADE84D4708}"/>
              </a:ext>
            </a:extLst>
          </p:cNvPr>
          <p:cNvSpPr/>
          <p:nvPr/>
        </p:nvSpPr>
        <p:spPr>
          <a:xfrm flipV="1">
            <a:off x="4594465" y="3588131"/>
            <a:ext cx="2399958" cy="986971"/>
          </a:xfrm>
          <a:prstGeom prst="corner">
            <a:avLst>
              <a:gd name="adj1" fmla="val 5882"/>
              <a:gd name="adj2" fmla="val 441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E0DD2420-D24F-4B4B-A4BF-8531050956CB}"/>
                  </a:ext>
                </a:extLst>
              </p:cNvPr>
              <p:cNvSpPr txBox="1">
                <a:spLocks/>
              </p:cNvSpPr>
              <p:nvPr/>
            </p:nvSpPr>
            <p:spPr>
              <a:xfrm>
                <a:off x="4882341" y="2848026"/>
                <a:ext cx="1938878" cy="7232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right"/>
                    </m:oMathParaPr>
                    <m:oMath xmlns:m="http://schemas.openxmlformats.org/officeDocument/2006/math">
                      <m:sSup>
                        <m:sSupPr>
                          <m:ctrlPr>
                            <a:rPr lang="en-US" sz="4800" b="0" i="1" smtClean="0">
                              <a:solidFill>
                                <a:schemeClr val="accent4">
                                  <a:lumMod val="75000"/>
                                </a:schemeClr>
                              </a:solidFill>
                              <a:latin typeface="Cambria Math" panose="02040503050406030204" pitchFamily="18" charset="0"/>
                            </a:rPr>
                          </m:ctrlPr>
                        </m:sSupPr>
                        <m:e>
                          <m:r>
                            <a:rPr lang="en-US" sz="4800" i="1" smtClean="0">
                              <a:solidFill>
                                <a:schemeClr val="accent4">
                                  <a:lumMod val="75000"/>
                                </a:schemeClr>
                              </a:solidFill>
                              <a:latin typeface="Cambria Math" panose="02040503050406030204" pitchFamily="18" charset="0"/>
                            </a:rPr>
                            <m:t>𝑥</m:t>
                          </m:r>
                        </m:e>
                        <m:sup>
                          <m:r>
                            <a:rPr lang="en-US" sz="4800" b="0" i="1" smtClean="0">
                              <a:solidFill>
                                <a:schemeClr val="accent4">
                                  <a:lumMod val="75000"/>
                                </a:schemeClr>
                              </a:solidFill>
                              <a:latin typeface="Cambria Math" panose="02040503050406030204" pitchFamily="18" charset="0"/>
                            </a:rPr>
                            <m:t>3</m:t>
                          </m:r>
                        </m:sup>
                      </m:sSup>
                      <m:r>
                        <a:rPr lang="en-US" sz="4800" i="1" smtClean="0">
                          <a:solidFill>
                            <a:schemeClr val="accent4">
                              <a:lumMod val="75000"/>
                            </a:schemeClr>
                          </a:solidFill>
                          <a:latin typeface="Cambria Math" panose="02040503050406030204" pitchFamily="18" charset="0"/>
                        </a:rPr>
                        <m:t>+1</m:t>
                      </m:r>
                    </m:oMath>
                  </m:oMathPara>
                </a14:m>
                <a:endParaRPr lang="en-CA" sz="4800" dirty="0">
                  <a:solidFill>
                    <a:schemeClr val="accent4">
                      <a:lumMod val="75000"/>
                    </a:schemeClr>
                  </a:solidFill>
                </a:endParaRPr>
              </a:p>
            </p:txBody>
          </p:sp>
        </mc:Choice>
        <mc:Fallback xmlns="">
          <p:sp>
            <p:nvSpPr>
              <p:cNvPr id="16" name="Title 1">
                <a:extLst>
                  <a:ext uri="{FF2B5EF4-FFF2-40B4-BE49-F238E27FC236}">
                    <a16:creationId xmlns:a16="http://schemas.microsoft.com/office/drawing/2014/main" id="{E0DD2420-D24F-4B4B-A4BF-8531050956CB}"/>
                  </a:ext>
                </a:extLst>
              </p:cNvPr>
              <p:cNvSpPr txBox="1">
                <a:spLocks noRot="1" noChangeAspect="1" noMove="1" noResize="1" noEditPoints="1" noAdjustHandles="1" noChangeArrowheads="1" noChangeShapeType="1" noTextEdit="1"/>
              </p:cNvSpPr>
              <p:nvPr/>
            </p:nvSpPr>
            <p:spPr>
              <a:xfrm>
                <a:off x="4882341" y="2848026"/>
                <a:ext cx="1938878" cy="7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606C3A5-E235-48FD-83ED-A764EA470D15}"/>
                  </a:ext>
                </a:extLst>
              </p:cNvPr>
              <p:cNvSpPr/>
              <p:nvPr/>
            </p:nvSpPr>
            <p:spPr>
              <a:xfrm>
                <a:off x="6325849" y="5495184"/>
                <a:ext cx="5761220" cy="1107996"/>
              </a:xfrm>
              <a:prstGeom prst="rect">
                <a:avLst/>
              </a:prstGeom>
              <a:noFill/>
              <a:ln w="57150">
                <a:solidFill>
                  <a:schemeClr val="tx1"/>
                </a:solid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600" b="0" i="1" smtClean="0">
                          <a:solidFill>
                            <a:srgbClr val="C09200"/>
                          </a:solidFill>
                          <a:latin typeface="Cambria Math" panose="02040503050406030204" pitchFamily="18" charset="0"/>
                        </a:rPr>
                        <m:t>h</m:t>
                      </m:r>
                      <m:d>
                        <m:dPr>
                          <m:ctrlPr>
                            <a:rPr lang="en-US" sz="6600" b="0" i="1" smtClean="0">
                              <a:solidFill>
                                <a:srgbClr val="C09200"/>
                              </a:solidFill>
                              <a:latin typeface="Cambria Math" panose="02040503050406030204" pitchFamily="18" charset="0"/>
                            </a:rPr>
                          </m:ctrlPr>
                        </m:dPr>
                        <m:e>
                          <m:r>
                            <a:rPr lang="en-US" sz="6600" b="0" i="1" smtClean="0">
                              <a:solidFill>
                                <a:srgbClr val="C0920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chemeClr val="accent4">
                              <a:lumMod val="75000"/>
                            </a:schemeClr>
                          </a:solidFill>
                          <a:latin typeface="Cambria Math" panose="02040503050406030204" pitchFamily="18" charset="0"/>
                        </a:rPr>
                        <m:t>1+</m:t>
                      </m:r>
                      <m:sSup>
                        <m:sSupPr>
                          <m:ctrlPr>
                            <a:rPr lang="en-US" sz="6600" i="1">
                              <a:solidFill>
                                <a:schemeClr val="accent4">
                                  <a:lumMod val="75000"/>
                                </a:schemeClr>
                              </a:solidFill>
                              <a:latin typeface="Cambria Math" panose="02040503050406030204" pitchFamily="18" charset="0"/>
                            </a:rPr>
                          </m:ctrlPr>
                        </m:sSupPr>
                        <m:e>
                          <m:r>
                            <a:rPr lang="en-US" sz="6600" i="1">
                              <a:solidFill>
                                <a:schemeClr val="accent4">
                                  <a:lumMod val="75000"/>
                                </a:schemeClr>
                              </a:solidFill>
                              <a:latin typeface="Cambria Math" panose="02040503050406030204" pitchFamily="18" charset="0"/>
                            </a:rPr>
                            <m:t>𝑥</m:t>
                          </m:r>
                        </m:e>
                        <m:sup>
                          <m:r>
                            <a:rPr lang="en-US" sz="6600" i="1">
                              <a:solidFill>
                                <a:schemeClr val="accent4">
                                  <a:lumMod val="75000"/>
                                </a:schemeClr>
                              </a:solidFill>
                              <a:latin typeface="Cambria Math" panose="02040503050406030204" pitchFamily="18" charset="0"/>
                            </a:rPr>
                            <m:t>3</m:t>
                          </m:r>
                        </m:sup>
                      </m:sSup>
                    </m:oMath>
                  </m:oMathPara>
                </a14:m>
                <a:endParaRPr lang="en-US" sz="6600" i="1" dirty="0">
                  <a:latin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C606C3A5-E235-48FD-83ED-A764EA470D15}"/>
                  </a:ext>
                </a:extLst>
              </p:cNvPr>
              <p:cNvSpPr>
                <a:spLocks noRot="1" noChangeAspect="1" noMove="1" noResize="1" noEditPoints="1" noAdjustHandles="1" noChangeArrowheads="1" noChangeShapeType="1" noTextEdit="1"/>
              </p:cNvSpPr>
              <p:nvPr/>
            </p:nvSpPr>
            <p:spPr>
              <a:xfrm>
                <a:off x="6325849" y="5495184"/>
                <a:ext cx="5761220" cy="1107996"/>
              </a:xfrm>
              <a:prstGeom prst="rect">
                <a:avLst/>
              </a:prstGeom>
              <a:blipFill>
                <a:blip r:embed="rId10"/>
                <a:stretch>
                  <a:fillRect/>
                </a:stretch>
              </a:blipFill>
              <a:ln w="57150">
                <a:solidFill>
                  <a:schemeClr val="tx1"/>
                </a:solidFill>
              </a:ln>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A693BAAD-9CE5-4BAE-AEE7-C15E311A0095}"/>
              </a:ext>
            </a:extLst>
          </p:cNvPr>
          <p:cNvCxnSpPr>
            <a:cxnSpLocks/>
          </p:cNvCxnSpPr>
          <p:nvPr/>
        </p:nvCxnSpPr>
        <p:spPr>
          <a:xfrm>
            <a:off x="2477195" y="824459"/>
            <a:ext cx="0" cy="6033541"/>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89531864"/>
      </p:ext>
    </p:extLst>
  </p:cSld>
  <p:clrMapOvr>
    <a:masterClrMapping/>
  </p:clrMapOvr>
  <mc:AlternateContent xmlns:mc="http://schemas.openxmlformats.org/markup-compatibility/2006" xmlns:p14="http://schemas.microsoft.com/office/powerpoint/2010/main">
    <mc:Choice Requires="p14">
      <p:transition spd="med" p14:dur="700" advTm="15517">
        <p:fade/>
      </p:transition>
    </mc:Choice>
    <mc:Fallback xmlns="">
      <p:transition spd="med" advTm="155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964A6A4-9817-4940-BB83-68051729D2D8}"/>
                  </a:ext>
                </a:extLst>
              </p:cNvPr>
              <p:cNvSpPr/>
              <p:nvPr/>
            </p:nvSpPr>
            <p:spPr>
              <a:xfrm>
                <a:off x="68580" y="2137268"/>
                <a:ext cx="12192000" cy="2360070"/>
              </a:xfrm>
              <a:prstGeom prst="rect">
                <a:avLst/>
              </a:prstGeom>
            </p:spPr>
            <p:txBody>
              <a:bodyPr wrap="square">
                <a:spAutoFit/>
              </a:bodyPr>
              <a:lstStyle/>
              <a:p>
                <a14:m>
                  <m:oMath xmlns:m="http://schemas.openxmlformats.org/officeDocument/2006/math">
                    <m:d>
                      <m:dPr>
                        <m:begChr m:val="["/>
                        <m:endChr m:val="]"/>
                        <m:ctrlPr>
                          <a:rPr lang="en-US" sz="4800" i="1" smtClean="0">
                            <a:solidFill>
                              <a:srgbClr val="7030A0"/>
                            </a:solidFill>
                            <a:latin typeface="Cambria Math" panose="02040503050406030204" pitchFamily="18" charset="0"/>
                          </a:rPr>
                        </m:ctrlPr>
                      </m:dPr>
                      <m:e>
                        <m:r>
                          <a:rPr lang="en-US" sz="4800" i="1">
                            <a:solidFill>
                              <a:srgbClr val="7030A0"/>
                            </a:solidFill>
                            <a:latin typeface="Cambria Math" panose="02040503050406030204" pitchFamily="18" charset="0"/>
                          </a:rPr>
                          <m:t>1 1 0 1</m:t>
                        </m:r>
                      </m:e>
                    </m:d>
                  </m:oMath>
                </a14:m>
                <a:r>
                  <a:rPr lang="en-US" sz="4800" b="0" i="0" dirty="0">
                    <a:solidFill>
                      <a:srgbClr val="7030A0"/>
                    </a:solidFill>
                    <a:latin typeface="+mj-lt"/>
                  </a:rPr>
                  <a:t> </a:t>
                </a:r>
                <a14:m>
                  <m:oMath xmlns:m="http://schemas.openxmlformats.org/officeDocument/2006/math">
                    <m:d>
                      <m:dPr>
                        <m:begChr m:val="["/>
                        <m:endChr m:val="]"/>
                        <m:ctrlPr>
                          <a:rPr lang="en-US" sz="4000" i="1" smtClean="0">
                            <a:solidFill>
                              <a:srgbClr val="00B050"/>
                            </a:solidFill>
                            <a:latin typeface="Cambria Math" panose="02040503050406030204" pitchFamily="18" charset="0"/>
                          </a:rPr>
                        </m:ctrlPr>
                      </m:dPr>
                      <m:e>
                        <m:m>
                          <m:mPr>
                            <m:mcs>
                              <m:mc>
                                <m:mcPr>
                                  <m:count m:val="3"/>
                                  <m:mcJc m:val="center"/>
                                </m:mcPr>
                              </m:mc>
                            </m:mcs>
                            <m:ctrlPr>
                              <a:rPr lang="en-US" sz="4000" i="1">
                                <a:solidFill>
                                  <a:srgbClr val="00B050"/>
                                </a:solidFill>
                                <a:latin typeface="Cambria Math" panose="02040503050406030204" pitchFamily="18" charset="0"/>
                              </a:rPr>
                            </m:ctrlPr>
                          </m:mPr>
                          <m:mr>
                            <m:e>
                              <m:m>
                                <m:mPr>
                                  <m:mcs>
                                    <m:mc>
                                      <m:mcPr>
                                        <m:count m:val="2"/>
                                        <m:mcJc m:val="center"/>
                                      </m:mcPr>
                                    </m:mc>
                                  </m:mcs>
                                  <m:ctrlPr>
                                    <a:rPr lang="en-US" sz="4000" i="1">
                                      <a:solidFill>
                                        <a:srgbClr val="00B050"/>
                                      </a:solidFill>
                                      <a:latin typeface="Cambria Math" panose="02040503050406030204" pitchFamily="18" charset="0"/>
                                    </a:rPr>
                                  </m:ctrlPr>
                                </m:mPr>
                                <m:mr>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qArr>
                                  </m:e>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qArr>
                                  </m:e>
                                </m:mr>
                              </m:m>
                            </m:e>
                            <m:e>
                              <m:m>
                                <m:mPr>
                                  <m:mcs>
                                    <m:mc>
                                      <m:mcPr>
                                        <m:count m:val="3"/>
                                        <m:mcJc m:val="center"/>
                                      </m:mcPr>
                                    </m:mc>
                                  </m:mcs>
                                  <m:ctrlPr>
                                    <a:rPr lang="en-US" sz="4000" i="1">
                                      <a:solidFill>
                                        <a:srgbClr val="00B050"/>
                                      </a:solidFill>
                                      <a:latin typeface="Cambria Math" panose="02040503050406030204" pitchFamily="18" charset="0"/>
                                    </a:rPr>
                                  </m:ctrlPr>
                                </m:mPr>
                                <m:mr>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0</m:t>
                                        </m:r>
                                      </m:e>
                                    </m:eqArr>
                                  </m:e>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qArr>
                                  </m:e>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qArr>
                                  </m:e>
                                </m:mr>
                              </m:m>
                            </m:e>
                            <m:e>
                              <m:m>
                                <m:mPr>
                                  <m:mcs>
                                    <m:mc>
                                      <m:mcPr>
                                        <m:count m:val="2"/>
                                        <m:mcJc m:val="center"/>
                                      </m:mcPr>
                                    </m:mc>
                                  </m:mcs>
                                  <m:ctrlPr>
                                    <a:rPr lang="en-US" sz="4000" i="1">
                                      <a:solidFill>
                                        <a:srgbClr val="00B050"/>
                                      </a:solidFill>
                                      <a:latin typeface="Cambria Math" panose="02040503050406030204" pitchFamily="18" charset="0"/>
                                    </a:rPr>
                                  </m:ctrlPr>
                                </m:mPr>
                                <m:mr>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1</m:t>
                                        </m:r>
                                      </m:e>
                                    </m:eqArr>
                                  </m:e>
                                  <m:e>
                                    <m:eqArr>
                                      <m:eqArrPr>
                                        <m:ctrlPr>
                                          <a:rPr lang="en-US" sz="4000" i="1">
                                            <a:solidFill>
                                              <a:srgbClr val="00B050"/>
                                            </a:solidFill>
                                            <a:latin typeface="Cambria Math" panose="02040503050406030204" pitchFamily="18" charset="0"/>
                                          </a:rPr>
                                        </m:ctrlPr>
                                      </m:eqArrPr>
                                      <m:e>
                                        <m:r>
                                          <a:rPr lang="en-US" sz="4000" i="1">
                                            <a:solidFill>
                                              <a:srgbClr val="00B050"/>
                                            </a:solidFill>
                                            <a:latin typeface="Cambria Math" panose="02040503050406030204" pitchFamily="18" charset="0"/>
                                          </a:rPr>
                                          <m:t>0</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1</m:t>
                                        </m:r>
                                      </m:e>
                                      <m:e>
                                        <m:r>
                                          <a:rPr lang="en-US" sz="4000" i="1">
                                            <a:solidFill>
                                              <a:srgbClr val="00B050"/>
                                            </a:solidFill>
                                            <a:latin typeface="Cambria Math" panose="02040503050406030204" pitchFamily="18" charset="0"/>
                                          </a:rPr>
                                          <m:t>1</m:t>
                                        </m:r>
                                      </m:e>
                                    </m:eqArr>
                                  </m:e>
                                </m:mr>
                              </m:m>
                            </m:e>
                          </m:mr>
                        </m:m>
                      </m:e>
                    </m:d>
                  </m:oMath>
                </a14:m>
                <a:r>
                  <a:rPr lang="en-US" sz="4000" b="0" i="0" dirty="0">
                    <a:solidFill>
                      <a:srgbClr val="00B050"/>
                    </a:solidFill>
                    <a:latin typeface="+mj-lt"/>
                  </a:rPr>
                  <a:t> </a:t>
                </a:r>
                <a14:m>
                  <m:oMath xmlns:m="http://schemas.openxmlformats.org/officeDocument/2006/math">
                    <m:r>
                      <a:rPr lang="en-US" sz="4400" b="0" i="1" smtClean="0">
                        <a:solidFill>
                          <a:schemeClr val="tx1"/>
                        </a:solidFill>
                        <a:latin typeface="Cambria Math" panose="02040503050406030204" pitchFamily="18" charset="0"/>
                      </a:rPr>
                      <m:t>=</m:t>
                    </m:r>
                    <m:r>
                      <a:rPr lang="en-US" sz="4400" i="1">
                        <a:latin typeface="Cambria Math" panose="02040503050406030204" pitchFamily="18" charset="0"/>
                      </a:rPr>
                      <m:t>[1 1 0 1 1 0 0]</m:t>
                    </m:r>
                  </m:oMath>
                </a14:m>
                <a:endParaRPr lang="en-US" sz="4800" dirty="0"/>
              </a:p>
            </p:txBody>
          </p:sp>
        </mc:Choice>
        <mc:Fallback xmlns="">
          <p:sp>
            <p:nvSpPr>
              <p:cNvPr id="7" name="Rectangle 6">
                <a:extLst>
                  <a:ext uri="{FF2B5EF4-FFF2-40B4-BE49-F238E27FC236}">
                    <a16:creationId xmlns:a16="http://schemas.microsoft.com/office/drawing/2014/main" id="{D964A6A4-9817-4940-BB83-68051729D2D8}"/>
                  </a:ext>
                </a:extLst>
              </p:cNvPr>
              <p:cNvSpPr>
                <a:spLocks noRot="1" noChangeAspect="1" noMove="1" noResize="1" noEditPoints="1" noAdjustHandles="1" noChangeArrowheads="1" noChangeShapeType="1" noTextEdit="1"/>
              </p:cNvSpPr>
              <p:nvPr/>
            </p:nvSpPr>
            <p:spPr>
              <a:xfrm>
                <a:off x="68580" y="2137268"/>
                <a:ext cx="12192000" cy="236007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AA90142-9893-48D3-BA06-26256D61F8BE}"/>
                  </a:ext>
                </a:extLst>
              </p:cNvPr>
              <p:cNvSpPr/>
              <p:nvPr/>
            </p:nvSpPr>
            <p:spPr>
              <a:xfrm>
                <a:off x="0" y="0"/>
                <a:ext cx="3967316"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acc>
                        <m:accPr>
                          <m:chr m:val="⃗"/>
                          <m:ctrlPr>
                            <a:rPr lang="en-US" sz="8000" i="1" smtClean="0">
                              <a:solidFill>
                                <a:srgbClr val="7030A0"/>
                              </a:solidFill>
                              <a:latin typeface="Cambria Math" panose="02040503050406030204" pitchFamily="18" charset="0"/>
                            </a:rPr>
                          </m:ctrlPr>
                        </m:accPr>
                        <m:e>
                          <m:r>
                            <a:rPr lang="en-US" sz="8000" i="1">
                              <a:solidFill>
                                <a:srgbClr val="7030A0"/>
                              </a:solidFill>
                              <a:latin typeface="Cambria Math" panose="02040503050406030204" pitchFamily="18" charset="0"/>
                            </a:rPr>
                            <m:t>𝑚</m:t>
                          </m:r>
                        </m:e>
                      </m:acc>
                      <m:r>
                        <a:rPr lang="en-US" sz="8000" b="0" i="1" smtClean="0">
                          <a:solidFill>
                            <a:srgbClr val="00B050"/>
                          </a:solidFill>
                          <a:latin typeface="Cambria Math" panose="02040503050406030204" pitchFamily="18" charset="0"/>
                        </a:rPr>
                        <m:t>𝐺</m:t>
                      </m:r>
                      <m:r>
                        <a:rPr lang="en-US" sz="8000" i="1">
                          <a:latin typeface="Cambria Math" panose="02040503050406030204" pitchFamily="18" charset="0"/>
                        </a:rPr>
                        <m:t>=</m:t>
                      </m:r>
                      <m:acc>
                        <m:accPr>
                          <m:chr m:val="⃗"/>
                          <m:ctrlPr>
                            <a:rPr lang="en-US" sz="8000" i="1">
                              <a:latin typeface="Cambria Math" panose="02040503050406030204" pitchFamily="18" charset="0"/>
                            </a:rPr>
                          </m:ctrlPr>
                        </m:accPr>
                        <m:e>
                          <m:r>
                            <a:rPr lang="en-US" sz="8000" i="1">
                              <a:latin typeface="Cambria Math" panose="02040503050406030204" pitchFamily="18" charset="0"/>
                            </a:rPr>
                            <m:t>𝑐</m:t>
                          </m:r>
                        </m:e>
                      </m:acc>
                    </m:oMath>
                  </m:oMathPara>
                </a14:m>
                <a:endParaRPr lang="en-US" sz="8000" i="1" dirty="0">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8AA90142-9893-48D3-BA06-26256D61F8BE}"/>
                  </a:ext>
                </a:extLst>
              </p:cNvPr>
              <p:cNvSpPr>
                <a:spLocks noRot="1" noChangeAspect="1" noMove="1" noResize="1" noEditPoints="1" noAdjustHandles="1" noChangeArrowheads="1" noChangeShapeType="1" noTextEdit="1"/>
              </p:cNvSpPr>
              <p:nvPr/>
            </p:nvSpPr>
            <p:spPr>
              <a:xfrm>
                <a:off x="0" y="0"/>
                <a:ext cx="3967316" cy="1323439"/>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7" name="Ink 16">
                <a:extLst>
                  <a:ext uri="{FF2B5EF4-FFF2-40B4-BE49-F238E27FC236}">
                    <a16:creationId xmlns:a16="http://schemas.microsoft.com/office/drawing/2014/main" id="{C8B6229C-5596-49C9-9AD4-8E78427A3CC2}"/>
                  </a:ext>
                </a:extLst>
              </p14:cNvPr>
              <p14:cNvContentPartPr/>
              <p14:nvPr>
                <p:extLst>
                  <p:ext uri="{42D2F446-02D8-4167-A562-619A0277C38B}">
                    <p15:isNarration xmlns:p15="http://schemas.microsoft.com/office/powerpoint/2012/main" val="1"/>
                  </p:ext>
                </p:extLst>
              </p14:nvPr>
            </p14:nvContentPartPr>
            <p14:xfrm>
              <a:off x="403920" y="1112040"/>
              <a:ext cx="10043640" cy="5267160"/>
            </p14:xfrm>
          </p:contentPart>
        </mc:Choice>
        <mc:Fallback xmlns="">
          <p:pic>
            <p:nvPicPr>
              <p:cNvPr id="17" name="Ink 16">
                <a:extLst>
                  <a:ext uri="{FF2B5EF4-FFF2-40B4-BE49-F238E27FC236}">
                    <a16:creationId xmlns:a16="http://schemas.microsoft.com/office/drawing/2014/main" id="{C8B6229C-5596-49C9-9AD4-8E78427A3CC2}"/>
                  </a:ext>
                </a:extLst>
              </p:cNvPr>
              <p:cNvPicPr>
                <a:picLocks noGrp="1" noRot="1" noChangeAspect="1" noMove="1" noResize="1" noEditPoints="1" noAdjustHandles="1" noChangeArrowheads="1" noChangeShapeType="1"/>
              </p:cNvPicPr>
              <p:nvPr/>
            </p:nvPicPr>
            <p:blipFill>
              <a:blip r:embed="rId6"/>
              <a:stretch>
                <a:fillRect/>
              </a:stretch>
            </p:blipFill>
            <p:spPr>
              <a:xfrm>
                <a:off x="394560" y="1102680"/>
                <a:ext cx="10062360" cy="5285880"/>
              </a:xfrm>
              <a:prstGeom prst="rect">
                <a:avLst/>
              </a:prstGeom>
            </p:spPr>
          </p:pic>
        </mc:Fallback>
      </mc:AlternateContent>
    </p:spTree>
    <p:custDataLst>
      <p:tags r:id="rId1"/>
    </p:custDataLst>
    <p:extLst>
      <p:ext uri="{BB962C8B-B14F-4D97-AF65-F5344CB8AC3E}">
        <p14:creationId xmlns:p14="http://schemas.microsoft.com/office/powerpoint/2010/main" val="987085308"/>
      </p:ext>
    </p:extLst>
  </p:cSld>
  <p:clrMapOvr>
    <a:masterClrMapping/>
  </p:clrMapOvr>
  <mc:AlternateContent xmlns:mc="http://schemas.openxmlformats.org/markup-compatibility/2006" xmlns:p14="http://schemas.microsoft.com/office/powerpoint/2010/main">
    <mc:Choice Requires="p14">
      <p:transition spd="slow" p14:dur="2000" advTm="28246"/>
    </mc:Choice>
    <mc:Fallback xmlns="">
      <p:transition spd="slow" advTm="2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AA90142-9893-48D3-BA06-26256D61F8BE}"/>
                  </a:ext>
                </a:extLst>
              </p:cNvPr>
              <p:cNvSpPr/>
              <p:nvPr/>
            </p:nvSpPr>
            <p:spPr>
              <a:xfrm>
                <a:off x="0" y="1362175"/>
                <a:ext cx="5515429" cy="839397"/>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4800" b="0" i="1" smtClean="0">
                          <a:solidFill>
                            <a:srgbClr val="7030A0"/>
                          </a:solidFill>
                          <a:latin typeface="Cambria Math" panose="02040503050406030204" pitchFamily="18" charset="0"/>
                        </a:rPr>
                        <m:t>𝑚</m:t>
                      </m:r>
                      <m:d>
                        <m:dPr>
                          <m:ctrlPr>
                            <a:rPr lang="en-US" sz="4800" b="0" i="1" smtClean="0">
                              <a:solidFill>
                                <a:srgbClr val="7030A0"/>
                              </a:solidFill>
                              <a:latin typeface="Cambria Math" panose="02040503050406030204" pitchFamily="18" charset="0"/>
                            </a:rPr>
                          </m:ctrlPr>
                        </m:dPr>
                        <m:e>
                          <m:r>
                            <a:rPr lang="en-US" sz="4800" b="0" i="1" smtClean="0">
                              <a:solidFill>
                                <a:srgbClr val="7030A0"/>
                              </a:solidFill>
                              <a:latin typeface="Cambria Math" panose="02040503050406030204" pitchFamily="18" charset="0"/>
                            </a:rPr>
                            <m:t>𝑥</m:t>
                          </m:r>
                        </m:e>
                      </m:d>
                      <m:r>
                        <a:rPr lang="en-US" sz="4800" b="0" i="1" smtClean="0">
                          <a:solidFill>
                            <a:srgbClr val="7030A0"/>
                          </a:solidFill>
                          <a:latin typeface="Cambria Math" panose="02040503050406030204" pitchFamily="18" charset="0"/>
                        </a:rPr>
                        <m:t>=1+</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2</m:t>
                          </m:r>
                        </m:sup>
                      </m:sSup>
                      <m:r>
                        <a:rPr lang="en-US" sz="4800" b="0" i="1" smtClean="0">
                          <a:solidFill>
                            <a:srgbClr val="7030A0"/>
                          </a:solidFill>
                          <a:latin typeface="Cambria Math" panose="02040503050406030204" pitchFamily="18" charset="0"/>
                        </a:rPr>
                        <m:t>+</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5</m:t>
                          </m:r>
                        </m:sup>
                      </m:sSup>
                    </m:oMath>
                  </m:oMathPara>
                </a14:m>
                <a:endParaRPr lang="en-US" sz="4800" i="1" dirty="0">
                  <a:latin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8AA90142-9893-48D3-BA06-26256D61F8BE}"/>
                  </a:ext>
                </a:extLst>
              </p:cNvPr>
              <p:cNvSpPr>
                <a:spLocks noRot="1" noChangeAspect="1" noMove="1" noResize="1" noEditPoints="1" noAdjustHandles="1" noChangeArrowheads="1" noChangeShapeType="1" noTextEdit="1"/>
              </p:cNvSpPr>
              <p:nvPr/>
            </p:nvSpPr>
            <p:spPr>
              <a:xfrm>
                <a:off x="0" y="1362175"/>
                <a:ext cx="5515429" cy="839397"/>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A8501BE-31E2-4613-A49E-E1C9F795B6F9}"/>
                  </a:ext>
                </a:extLst>
              </p:cNvPr>
              <p:cNvSpPr/>
              <p:nvPr/>
            </p:nvSpPr>
            <p:spPr>
              <a:xfrm>
                <a:off x="5537832" y="-29029"/>
                <a:ext cx="6102626" cy="1323439"/>
              </a:xfrm>
              <a:prstGeom prst="rect">
                <a:avLst/>
              </a:prstGeom>
              <a:noFill/>
              <a:ln w="57150">
                <a:noFill/>
              </a:ln>
            </p:spPr>
            <p:txBody>
              <a:bodyPr wrap="square">
                <a:spAutoFit/>
              </a:bodyPr>
              <a:lstStyle/>
              <a:p>
                <a:pPr lvl="0">
                  <a:defRPr/>
                </a:pPr>
                <a14:m>
                  <m:oMathPara xmlns:m="http://schemas.openxmlformats.org/officeDocument/2006/math">
                    <m:oMathParaPr>
                      <m:jc m:val="right"/>
                    </m:oMathParaPr>
                    <m:oMath xmlns:m="http://schemas.openxmlformats.org/officeDocument/2006/math">
                      <m:acc>
                        <m:accPr>
                          <m:chr m:val="⃗"/>
                          <m:ctrlPr>
                            <a:rPr lang="en-US" sz="8000" b="0" i="1" smtClean="0">
                              <a:solidFill>
                                <a:srgbClr val="00B050"/>
                              </a:solidFill>
                              <a:latin typeface="Cambria Math" panose="02040503050406030204" pitchFamily="18" charset="0"/>
                            </a:rPr>
                          </m:ctrlPr>
                        </m:accPr>
                        <m:e>
                          <m:r>
                            <a:rPr lang="en-US" sz="8000" b="0" i="1" smtClean="0">
                              <a:solidFill>
                                <a:srgbClr val="00B050"/>
                              </a:solidFill>
                              <a:latin typeface="Cambria Math" panose="02040503050406030204" pitchFamily="18" charset="0"/>
                            </a:rPr>
                            <m:t>𝑔</m:t>
                          </m:r>
                        </m:e>
                      </m:acc>
                      <m:r>
                        <a:rPr lang="en-US" sz="8000" b="0" i="1" smtClean="0">
                          <a:solidFill>
                            <a:srgbClr val="00B050"/>
                          </a:solidFill>
                          <a:latin typeface="Cambria Math" panose="02040503050406030204" pitchFamily="18" charset="0"/>
                        </a:rPr>
                        <m:t>=1101</m:t>
                      </m:r>
                    </m:oMath>
                  </m:oMathPara>
                </a14:m>
                <a:endParaRPr lang="en-US" sz="8000" i="1" dirty="0">
                  <a:latin typeface="Cambria Math" panose="02040503050406030204" pitchFamily="18" charset="0"/>
                </a:endParaRPr>
              </a:p>
            </p:txBody>
          </p:sp>
        </mc:Choice>
        <mc:Fallback xmlns="">
          <p:sp>
            <p:nvSpPr>
              <p:cNvPr id="4" name="Rectangle 3">
                <a:extLst>
                  <a:ext uri="{FF2B5EF4-FFF2-40B4-BE49-F238E27FC236}">
                    <a16:creationId xmlns:a16="http://schemas.microsoft.com/office/drawing/2014/main" id="{4A8501BE-31E2-4613-A49E-E1C9F795B6F9}"/>
                  </a:ext>
                </a:extLst>
              </p:cNvPr>
              <p:cNvSpPr>
                <a:spLocks noRot="1" noChangeAspect="1" noMove="1" noResize="1" noEditPoints="1" noAdjustHandles="1" noChangeArrowheads="1" noChangeShapeType="1" noTextEdit="1"/>
              </p:cNvSpPr>
              <p:nvPr/>
            </p:nvSpPr>
            <p:spPr>
              <a:xfrm>
                <a:off x="5537832" y="-29029"/>
                <a:ext cx="6102626" cy="1323439"/>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CC3906-737B-4325-930D-183A479731B8}"/>
                  </a:ext>
                </a:extLst>
              </p:cNvPr>
              <p:cNvSpPr/>
              <p:nvPr/>
            </p:nvSpPr>
            <p:spPr>
              <a:xfrm>
                <a:off x="0" y="0"/>
                <a:ext cx="5850835" cy="1323439"/>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𝑚</m:t>
                          </m:r>
                        </m:e>
                      </m:acc>
                      <m:r>
                        <a:rPr lang="en-US" sz="8000" b="0" i="1" smtClean="0">
                          <a:solidFill>
                            <a:srgbClr val="7030A0"/>
                          </a:solidFill>
                          <a:latin typeface="Cambria Math" panose="02040503050406030204" pitchFamily="18" charset="0"/>
                        </a:rPr>
                        <m:t>=101001</m:t>
                      </m:r>
                    </m:oMath>
                  </m:oMathPara>
                </a14:m>
                <a:endParaRPr lang="en-US" sz="80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4ACC3906-737B-4325-930D-183A479731B8}"/>
                  </a:ext>
                </a:extLst>
              </p:cNvPr>
              <p:cNvSpPr>
                <a:spLocks noRot="1" noChangeAspect="1" noMove="1" noResize="1" noEditPoints="1" noAdjustHandles="1" noChangeArrowheads="1" noChangeShapeType="1" noTextEdit="1"/>
              </p:cNvSpPr>
              <p:nvPr/>
            </p:nvSpPr>
            <p:spPr>
              <a:xfrm>
                <a:off x="0" y="0"/>
                <a:ext cx="5850835" cy="1323439"/>
              </a:xfrm>
              <a:prstGeom prst="rect">
                <a:avLst/>
              </a:prstGeom>
              <a:blipFill>
                <a:blip r:embed="rId5"/>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91B320D-A9BE-4A9B-981B-1353CC939CB7}"/>
                  </a:ext>
                </a:extLst>
              </p:cNvPr>
              <p:cNvSpPr/>
              <p:nvPr/>
            </p:nvSpPr>
            <p:spPr>
              <a:xfrm>
                <a:off x="6724650" y="1359256"/>
                <a:ext cx="5467350" cy="830997"/>
              </a:xfrm>
              <a:prstGeom prst="rect">
                <a:avLst/>
              </a:prstGeom>
              <a:noFill/>
              <a:ln w="57150">
                <a:noFill/>
              </a:ln>
            </p:spPr>
            <p:txBody>
              <a:bodyPr wrap="square">
                <a:spAutoFit/>
              </a:bodyPr>
              <a:lstStyle/>
              <a:p>
                <a:pPr lvl="0">
                  <a:defRPr/>
                </a:pPr>
                <a14:m>
                  <m:oMathPara xmlns:m="http://schemas.openxmlformats.org/officeDocument/2006/math">
                    <m:oMathParaPr>
                      <m:jc m:val="right"/>
                    </m:oMathParaPr>
                    <m:oMath xmlns:m="http://schemas.openxmlformats.org/officeDocument/2006/math">
                      <m:r>
                        <a:rPr lang="en-US" sz="4800" b="0" i="1" smtClean="0">
                          <a:solidFill>
                            <a:srgbClr val="00B050"/>
                          </a:solidFill>
                          <a:latin typeface="Cambria Math" panose="02040503050406030204" pitchFamily="18" charset="0"/>
                        </a:rPr>
                        <m:t>𝑔</m:t>
                      </m:r>
                      <m:r>
                        <a:rPr lang="en-US" sz="4800" b="0" i="1" smtClean="0">
                          <a:solidFill>
                            <a:srgbClr val="00B050"/>
                          </a:solidFill>
                          <a:latin typeface="Cambria Math" panose="02040503050406030204" pitchFamily="18" charset="0"/>
                        </a:rPr>
                        <m:t>(</m:t>
                      </m:r>
                      <m:r>
                        <a:rPr lang="en-US" sz="4800" b="0" i="1" smtClean="0">
                          <a:solidFill>
                            <a:srgbClr val="00B050"/>
                          </a:solidFill>
                          <a:latin typeface="Cambria Math" panose="02040503050406030204" pitchFamily="18" charset="0"/>
                        </a:rPr>
                        <m:t>𝑥</m:t>
                      </m:r>
                      <m:r>
                        <a:rPr lang="en-US" sz="4800" b="0" i="1" smtClean="0">
                          <a:solidFill>
                            <a:srgbClr val="00B050"/>
                          </a:solidFill>
                          <a:latin typeface="Cambria Math" panose="02040503050406030204" pitchFamily="18" charset="0"/>
                        </a:rPr>
                        <m:t>)=1+</m:t>
                      </m:r>
                      <m:r>
                        <a:rPr lang="en-US" sz="4800" b="0" i="1" smtClean="0">
                          <a:solidFill>
                            <a:srgbClr val="00B050"/>
                          </a:solidFill>
                          <a:latin typeface="Cambria Math" panose="02040503050406030204" pitchFamily="18" charset="0"/>
                        </a:rPr>
                        <m:t>𝑥</m:t>
                      </m:r>
                      <m:r>
                        <a:rPr lang="en-US" sz="4800" b="0" i="1" smtClean="0">
                          <a:solidFill>
                            <a:srgbClr val="00B050"/>
                          </a:solidFill>
                          <a:latin typeface="Cambria Math" panose="02040503050406030204" pitchFamily="18" charset="0"/>
                        </a:rPr>
                        <m:t>+</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US" sz="48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191B320D-A9BE-4A9B-981B-1353CC939CB7}"/>
                  </a:ext>
                </a:extLst>
              </p:cNvPr>
              <p:cNvSpPr>
                <a:spLocks noRot="1" noChangeAspect="1" noMove="1" noResize="1" noEditPoints="1" noAdjustHandles="1" noChangeArrowheads="1" noChangeShapeType="1" noTextEdit="1"/>
              </p:cNvSpPr>
              <p:nvPr/>
            </p:nvSpPr>
            <p:spPr>
              <a:xfrm>
                <a:off x="6724650" y="1359256"/>
                <a:ext cx="5467350" cy="830997"/>
              </a:xfrm>
              <a:prstGeom prst="rect">
                <a:avLst/>
              </a:prstGeom>
              <a:blipFill>
                <a:blip r:embed="rId6"/>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450A795-24DD-462A-AE93-1B14F7A6E5F0}"/>
                  </a:ext>
                </a:extLst>
              </p:cNvPr>
              <p:cNvSpPr/>
              <p:nvPr/>
            </p:nvSpPr>
            <p:spPr>
              <a:xfrm>
                <a:off x="172318" y="2524661"/>
                <a:ext cx="11752982" cy="3806555"/>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6000" b="0" i="1" smtClean="0">
                          <a:latin typeface="Cambria Math" panose="02040503050406030204" pitchFamily="18" charset="0"/>
                        </a:rPr>
                        <m:t>𝑐</m:t>
                      </m:r>
                      <m:d>
                        <m:dPr>
                          <m:ctrlPr>
                            <a:rPr lang="en-US" sz="6000" b="0" i="1" smtClean="0">
                              <a:latin typeface="Cambria Math" panose="02040503050406030204" pitchFamily="18" charset="0"/>
                            </a:rPr>
                          </m:ctrlPr>
                        </m:dPr>
                        <m:e>
                          <m:r>
                            <a:rPr lang="en-US" sz="6000" b="0" i="1" smtClean="0">
                              <a:latin typeface="Cambria Math" panose="02040503050406030204" pitchFamily="18" charset="0"/>
                            </a:rPr>
                            <m:t>𝑥</m:t>
                          </m:r>
                        </m:e>
                      </m:d>
                      <m:r>
                        <a:rPr lang="en-US" sz="6000" b="0" i="1" smtClean="0">
                          <a:latin typeface="Cambria Math" panose="02040503050406030204" pitchFamily="18" charset="0"/>
                        </a:rPr>
                        <m:t>=</m:t>
                      </m:r>
                      <m:r>
                        <a:rPr lang="en-US" sz="6000" i="1">
                          <a:solidFill>
                            <a:srgbClr val="7030A0"/>
                          </a:solidFill>
                          <a:latin typeface="Cambria Math" panose="02040503050406030204" pitchFamily="18" charset="0"/>
                        </a:rPr>
                        <m:t>𝑚</m:t>
                      </m:r>
                      <m:d>
                        <m:dPr>
                          <m:ctrlPr>
                            <a:rPr lang="en-US" sz="6000" i="1">
                              <a:solidFill>
                                <a:srgbClr val="7030A0"/>
                              </a:solidFill>
                              <a:latin typeface="Cambria Math" panose="02040503050406030204" pitchFamily="18" charset="0"/>
                            </a:rPr>
                          </m:ctrlPr>
                        </m:dPr>
                        <m:e>
                          <m:r>
                            <a:rPr lang="en-US" sz="6000" i="1">
                              <a:solidFill>
                                <a:srgbClr val="7030A0"/>
                              </a:solidFill>
                              <a:latin typeface="Cambria Math" panose="02040503050406030204" pitchFamily="18" charset="0"/>
                            </a:rPr>
                            <m:t>𝑥</m:t>
                          </m:r>
                        </m:e>
                      </m:d>
                      <m:r>
                        <a:rPr lang="en-US" sz="6000" i="1">
                          <a:solidFill>
                            <a:srgbClr val="00B050"/>
                          </a:solidFill>
                          <a:latin typeface="Cambria Math" panose="02040503050406030204" pitchFamily="18" charset="0"/>
                        </a:rPr>
                        <m:t>𝑔</m:t>
                      </m:r>
                      <m:d>
                        <m:dPr>
                          <m:ctrlPr>
                            <a:rPr lang="en-US" sz="6000" i="1">
                              <a:solidFill>
                                <a:srgbClr val="00B050"/>
                              </a:solidFill>
                              <a:latin typeface="Cambria Math" panose="02040503050406030204" pitchFamily="18" charset="0"/>
                            </a:rPr>
                          </m:ctrlPr>
                        </m:dPr>
                        <m:e>
                          <m:r>
                            <a:rPr lang="en-US" sz="6000" i="1">
                              <a:solidFill>
                                <a:srgbClr val="00B050"/>
                              </a:solidFill>
                              <a:latin typeface="Cambria Math" panose="02040503050406030204" pitchFamily="18" charset="0"/>
                            </a:rPr>
                            <m:t>𝑥</m:t>
                          </m:r>
                        </m:e>
                      </m:d>
                    </m:oMath>
                  </m:oMathPara>
                </a14:m>
                <a:endParaRPr lang="en-US" sz="6000" i="1" dirty="0">
                  <a:solidFill>
                    <a:srgbClr val="00B050"/>
                  </a:solidFill>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6000" i="1" smtClean="0">
                          <a:latin typeface="Cambria Math" panose="02040503050406030204" pitchFamily="18" charset="0"/>
                        </a:rPr>
                        <m:t>𝑐</m:t>
                      </m:r>
                      <m:d>
                        <m:dPr>
                          <m:ctrlPr>
                            <a:rPr lang="en-US" sz="6000" i="1">
                              <a:latin typeface="Cambria Math" panose="02040503050406030204" pitchFamily="18" charset="0"/>
                            </a:rPr>
                          </m:ctrlPr>
                        </m:dPr>
                        <m:e>
                          <m:r>
                            <a:rPr lang="en-US" sz="6000" i="1">
                              <a:latin typeface="Cambria Math" panose="02040503050406030204" pitchFamily="18" charset="0"/>
                            </a:rPr>
                            <m:t>𝑥</m:t>
                          </m:r>
                        </m:e>
                      </m:d>
                      <m:r>
                        <a:rPr lang="en-US" sz="6000" i="1">
                          <a:latin typeface="Cambria Math" panose="02040503050406030204" pitchFamily="18" charset="0"/>
                        </a:rPr>
                        <m:t>=</m:t>
                      </m:r>
                      <m:d>
                        <m:dPr>
                          <m:ctrlPr>
                            <a:rPr lang="en-US" sz="6000" i="1">
                              <a:solidFill>
                                <a:srgbClr val="7030A0"/>
                              </a:solidFill>
                              <a:latin typeface="Cambria Math" panose="02040503050406030204" pitchFamily="18" charset="0"/>
                            </a:rPr>
                          </m:ctrlPr>
                        </m:dPr>
                        <m:e>
                          <m:r>
                            <a:rPr lang="en-US" sz="6000" i="1">
                              <a:solidFill>
                                <a:srgbClr val="7030A0"/>
                              </a:solidFill>
                              <a:latin typeface="Cambria Math" panose="02040503050406030204" pitchFamily="18" charset="0"/>
                            </a:rPr>
                            <m:t>1+</m:t>
                          </m:r>
                          <m:sSup>
                            <m:sSupPr>
                              <m:ctrlPr>
                                <a:rPr lang="en-US" sz="6000" i="1">
                                  <a:solidFill>
                                    <a:srgbClr val="7030A0"/>
                                  </a:solidFill>
                                  <a:latin typeface="Cambria Math" panose="02040503050406030204" pitchFamily="18" charset="0"/>
                                </a:rPr>
                              </m:ctrlPr>
                            </m:sSupPr>
                            <m:e>
                              <m:r>
                                <a:rPr lang="en-US" sz="6000" i="1">
                                  <a:solidFill>
                                    <a:srgbClr val="7030A0"/>
                                  </a:solidFill>
                                  <a:latin typeface="Cambria Math" panose="02040503050406030204" pitchFamily="18" charset="0"/>
                                </a:rPr>
                                <m:t>𝑥</m:t>
                              </m:r>
                            </m:e>
                            <m:sup>
                              <m:r>
                                <a:rPr lang="en-US" sz="6000" i="1">
                                  <a:solidFill>
                                    <a:srgbClr val="7030A0"/>
                                  </a:solidFill>
                                  <a:latin typeface="Cambria Math" panose="02040503050406030204" pitchFamily="18" charset="0"/>
                                </a:rPr>
                                <m:t>2</m:t>
                              </m:r>
                            </m:sup>
                          </m:sSup>
                          <m:r>
                            <a:rPr lang="en-US" sz="6000" i="1">
                              <a:solidFill>
                                <a:srgbClr val="7030A0"/>
                              </a:solidFill>
                              <a:latin typeface="Cambria Math" panose="02040503050406030204" pitchFamily="18" charset="0"/>
                            </a:rPr>
                            <m:t>+</m:t>
                          </m:r>
                          <m:sSup>
                            <m:sSupPr>
                              <m:ctrlPr>
                                <a:rPr lang="en-US" sz="6000" i="1">
                                  <a:solidFill>
                                    <a:srgbClr val="7030A0"/>
                                  </a:solidFill>
                                  <a:latin typeface="Cambria Math" panose="02040503050406030204" pitchFamily="18" charset="0"/>
                                </a:rPr>
                              </m:ctrlPr>
                            </m:sSupPr>
                            <m:e>
                              <m:r>
                                <a:rPr lang="en-US" sz="6000" i="1">
                                  <a:solidFill>
                                    <a:srgbClr val="7030A0"/>
                                  </a:solidFill>
                                  <a:latin typeface="Cambria Math" panose="02040503050406030204" pitchFamily="18" charset="0"/>
                                </a:rPr>
                                <m:t>𝑥</m:t>
                              </m:r>
                            </m:e>
                            <m:sup>
                              <m:r>
                                <a:rPr lang="en-US" sz="6000" i="1">
                                  <a:solidFill>
                                    <a:srgbClr val="7030A0"/>
                                  </a:solidFill>
                                  <a:latin typeface="Cambria Math" panose="02040503050406030204" pitchFamily="18" charset="0"/>
                                </a:rPr>
                                <m:t>5</m:t>
                              </m:r>
                            </m:sup>
                          </m:sSup>
                        </m:e>
                      </m:d>
                      <m:d>
                        <m:dPr>
                          <m:ctrlPr>
                            <a:rPr lang="en-US" sz="6000" i="1">
                              <a:solidFill>
                                <a:srgbClr val="00B050"/>
                              </a:solidFill>
                              <a:latin typeface="Cambria Math" panose="02040503050406030204" pitchFamily="18" charset="0"/>
                            </a:rPr>
                          </m:ctrlPr>
                        </m:dPr>
                        <m:e>
                          <m:r>
                            <a:rPr lang="en-US" sz="6000" i="1">
                              <a:solidFill>
                                <a:srgbClr val="00B050"/>
                              </a:solidFill>
                              <a:latin typeface="Cambria Math" panose="02040503050406030204" pitchFamily="18" charset="0"/>
                            </a:rPr>
                            <m:t>1+</m:t>
                          </m:r>
                          <m:r>
                            <a:rPr lang="en-US" sz="6000" i="1">
                              <a:solidFill>
                                <a:srgbClr val="00B050"/>
                              </a:solidFill>
                              <a:latin typeface="Cambria Math" panose="02040503050406030204" pitchFamily="18" charset="0"/>
                            </a:rPr>
                            <m:t>𝑥</m:t>
                          </m:r>
                          <m:r>
                            <a:rPr lang="en-US" sz="6000" i="1">
                              <a:solidFill>
                                <a:srgbClr val="00B050"/>
                              </a:solidFill>
                              <a:latin typeface="Cambria Math" panose="02040503050406030204" pitchFamily="18" charset="0"/>
                            </a:rPr>
                            <m:t>+</m:t>
                          </m:r>
                          <m:sSup>
                            <m:sSupPr>
                              <m:ctrlPr>
                                <a:rPr lang="en-US" sz="6000" i="1">
                                  <a:solidFill>
                                    <a:srgbClr val="00B050"/>
                                  </a:solidFill>
                                  <a:latin typeface="Cambria Math" panose="02040503050406030204" pitchFamily="18" charset="0"/>
                                </a:rPr>
                              </m:ctrlPr>
                            </m:sSupPr>
                            <m:e>
                              <m:r>
                                <a:rPr lang="en-US" sz="6000" i="1">
                                  <a:solidFill>
                                    <a:srgbClr val="00B050"/>
                                  </a:solidFill>
                                  <a:latin typeface="Cambria Math" panose="02040503050406030204" pitchFamily="18" charset="0"/>
                                </a:rPr>
                                <m:t>𝑥</m:t>
                              </m:r>
                            </m:e>
                            <m:sup>
                              <m:r>
                                <a:rPr lang="en-US" sz="6000" i="1">
                                  <a:solidFill>
                                    <a:srgbClr val="00B050"/>
                                  </a:solidFill>
                                  <a:latin typeface="Cambria Math" panose="02040503050406030204" pitchFamily="18" charset="0"/>
                                </a:rPr>
                                <m:t>3</m:t>
                              </m:r>
                            </m:sup>
                          </m:sSup>
                        </m:e>
                      </m:d>
                    </m:oMath>
                  </m:oMathPara>
                </a14:m>
                <a:endParaRPr lang="en-US" sz="6000" i="1" dirty="0">
                  <a:solidFill>
                    <a:srgbClr val="00B050"/>
                  </a:solidFill>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6000" i="1" smtClean="0">
                          <a:solidFill>
                            <a:schemeClr val="tx1"/>
                          </a:solidFill>
                          <a:latin typeface="Cambria Math" panose="02040503050406030204" pitchFamily="18" charset="0"/>
                        </a:rPr>
                        <m:t>𝑐</m:t>
                      </m:r>
                      <m:d>
                        <m:dPr>
                          <m:ctrlPr>
                            <a:rPr lang="en-US" sz="6000" i="1">
                              <a:solidFill>
                                <a:schemeClr val="tx1"/>
                              </a:solidFill>
                              <a:latin typeface="Cambria Math" panose="02040503050406030204" pitchFamily="18" charset="0"/>
                            </a:rPr>
                          </m:ctrlPr>
                        </m:dPr>
                        <m:e>
                          <m:r>
                            <a:rPr lang="en-US" sz="6000" i="1">
                              <a:solidFill>
                                <a:schemeClr val="tx1"/>
                              </a:solidFill>
                              <a:latin typeface="Cambria Math" panose="02040503050406030204" pitchFamily="18" charset="0"/>
                            </a:rPr>
                            <m:t>𝑥</m:t>
                          </m:r>
                        </m:e>
                      </m:d>
                      <m:r>
                        <a:rPr lang="en-US" sz="6000" i="1">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1+</m:t>
                      </m:r>
                      <m:r>
                        <a:rPr lang="en-US" sz="6000" b="0" i="1" smtClean="0">
                          <a:solidFill>
                            <a:schemeClr val="tx1"/>
                          </a:solidFill>
                          <a:latin typeface="Cambria Math" panose="02040503050406030204" pitchFamily="18" charset="0"/>
                        </a:rPr>
                        <m:t>𝑥</m:t>
                      </m:r>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6</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8</m:t>
                          </m:r>
                        </m:sup>
                      </m:sSup>
                    </m:oMath>
                  </m:oMathPara>
                </a14:m>
                <a:endParaRPr lang="en-US" sz="6000" i="1" dirty="0">
                  <a:solidFill>
                    <a:schemeClr val="tx1"/>
                  </a:solidFill>
                  <a:latin typeface="Cambria Math" panose="02040503050406030204" pitchFamily="18" charset="0"/>
                </a:endParaRPr>
              </a:p>
              <a:p>
                <a:pPr>
                  <a:defRPr/>
                </a:pPr>
                <a:endParaRPr lang="en-US" sz="6000" i="1" dirty="0">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5450A795-24DD-462A-AE93-1B14F7A6E5F0}"/>
                  </a:ext>
                </a:extLst>
              </p:cNvPr>
              <p:cNvSpPr>
                <a:spLocks noRot="1" noChangeAspect="1" noMove="1" noResize="1" noEditPoints="1" noAdjustHandles="1" noChangeArrowheads="1" noChangeShapeType="1" noTextEdit="1"/>
              </p:cNvSpPr>
              <p:nvPr/>
            </p:nvSpPr>
            <p:spPr>
              <a:xfrm>
                <a:off x="172318" y="2524661"/>
                <a:ext cx="11752982" cy="3806555"/>
              </a:xfrm>
              <a:prstGeom prst="rect">
                <a:avLst/>
              </a:prstGeom>
              <a:blipFill>
                <a:blip r:embed="rId7"/>
                <a:stretch>
                  <a:fillRect/>
                </a:stretch>
              </a:blipFill>
              <a:ln w="57150">
                <a:noFill/>
              </a:ln>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F0EA5049-10A2-4E33-BBBA-2FCC7AF7AF5D}"/>
              </a:ext>
            </a:extLst>
          </p:cNvPr>
          <p:cNvCxnSpPr>
            <a:cxnSpLocks/>
          </p:cNvCxnSpPr>
          <p:nvPr/>
        </p:nvCxnSpPr>
        <p:spPr>
          <a:xfrm>
            <a:off x="-476250" y="2400300"/>
            <a:ext cx="1312545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0" y="5520646"/>
                <a:ext cx="7086600" cy="1323439"/>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8000" b="0" i="1" smtClean="0">
                          <a:solidFill>
                            <a:schemeClr val="tx1"/>
                          </a:solidFill>
                          <a:latin typeface="Cambria Math" panose="02040503050406030204" pitchFamily="18" charset="0"/>
                        </a:rPr>
                        <m:t>𝑐</m:t>
                      </m:r>
                      <m:r>
                        <a:rPr lang="en-US" sz="8000" b="0" i="1" smtClean="0">
                          <a:solidFill>
                            <a:schemeClr val="tx1"/>
                          </a:solidFill>
                          <a:latin typeface="Cambria Math" panose="02040503050406030204" pitchFamily="18" charset="0"/>
                        </a:rPr>
                        <m:t>=111000101</m:t>
                      </m:r>
                    </m:oMath>
                  </m:oMathPara>
                </a14:m>
                <a:endParaRPr lang="en-US" sz="8000" i="1" dirty="0">
                  <a:solidFill>
                    <a:schemeClr val="tx1"/>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0" y="5520646"/>
                <a:ext cx="7086600" cy="1323439"/>
              </a:xfrm>
              <a:prstGeom prst="rect">
                <a:avLst/>
              </a:prstGeom>
              <a:blipFill>
                <a:blip r:embed="rId8"/>
                <a:stretch>
                  <a:fillRect/>
                </a:stretch>
              </a:blipFill>
              <a:ln w="5715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7" name="Ink 16">
                <a:extLst>
                  <a:ext uri="{FF2B5EF4-FFF2-40B4-BE49-F238E27FC236}">
                    <a16:creationId xmlns:a16="http://schemas.microsoft.com/office/drawing/2014/main" id="{A5C7A753-C260-4D46-876A-4DC40BA8FC0D}"/>
                  </a:ext>
                </a:extLst>
              </p14:cNvPr>
              <p14:cNvContentPartPr/>
              <p14:nvPr>
                <p:extLst>
                  <p:ext uri="{42D2F446-02D8-4167-A562-619A0277C38B}">
                    <p15:isNarration xmlns:p15="http://schemas.microsoft.com/office/powerpoint/2012/main" val="1"/>
                  </p:ext>
                </p:extLst>
              </p14:nvPr>
            </p14:nvContentPartPr>
            <p14:xfrm>
              <a:off x="2201400" y="853560"/>
              <a:ext cx="5583240" cy="5575320"/>
            </p14:xfrm>
          </p:contentPart>
        </mc:Choice>
        <mc:Fallback xmlns="">
          <p:pic>
            <p:nvPicPr>
              <p:cNvPr id="17" name="Ink 16">
                <a:extLst>
                  <a:ext uri="{FF2B5EF4-FFF2-40B4-BE49-F238E27FC236}">
                    <a16:creationId xmlns:a16="http://schemas.microsoft.com/office/drawing/2014/main" id="{A5C7A753-C260-4D46-876A-4DC40BA8FC0D}"/>
                  </a:ext>
                </a:extLst>
              </p:cNvPr>
              <p:cNvPicPr>
                <a:picLocks noGrp="1" noRot="1" noChangeAspect="1" noMove="1" noResize="1" noEditPoints="1" noAdjustHandles="1" noChangeArrowheads="1" noChangeShapeType="1"/>
              </p:cNvPicPr>
              <p:nvPr/>
            </p:nvPicPr>
            <p:blipFill>
              <a:blip r:embed="rId10"/>
              <a:stretch>
                <a:fillRect/>
              </a:stretch>
            </p:blipFill>
            <p:spPr>
              <a:xfrm>
                <a:off x="2192040" y="844200"/>
                <a:ext cx="5601960" cy="5594040"/>
              </a:xfrm>
              <a:prstGeom prst="rect">
                <a:avLst/>
              </a:prstGeom>
            </p:spPr>
          </p:pic>
        </mc:Fallback>
      </mc:AlternateContent>
    </p:spTree>
    <p:custDataLst>
      <p:tags r:id="rId1"/>
    </p:custDataLst>
    <p:extLst>
      <p:ext uri="{BB962C8B-B14F-4D97-AF65-F5344CB8AC3E}">
        <p14:creationId xmlns:p14="http://schemas.microsoft.com/office/powerpoint/2010/main" val="2536822721"/>
      </p:ext>
    </p:extLst>
  </p:cSld>
  <p:clrMapOvr>
    <a:masterClrMapping/>
  </p:clrMapOvr>
  <mc:AlternateContent xmlns:mc="http://schemas.openxmlformats.org/markup-compatibility/2006" xmlns:p14="http://schemas.microsoft.com/office/powerpoint/2010/main">
    <mc:Choice Requires="p14">
      <p:transition spd="slow" p14:dur="2000" advTm="23625"/>
    </mc:Choice>
    <mc:Fallback xmlns="">
      <p:transition spd="slow" advTm="2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6" grpId="0"/>
      <p:bldP spid="8" grpId="0"/>
      <p:bldP spid="9" grpId="0" build="p"/>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CC3906-737B-4325-930D-183A479731B8}"/>
                  </a:ext>
                </a:extLst>
              </p:cNvPr>
              <p:cNvSpPr/>
              <p:nvPr/>
            </p:nvSpPr>
            <p:spPr>
              <a:xfrm>
                <a:off x="6134100" y="1562100"/>
                <a:ext cx="5850835" cy="1569660"/>
              </a:xfrm>
              <a:prstGeom prst="rect">
                <a:avLst/>
              </a:prstGeom>
              <a:noFill/>
              <a:ln w="57150">
                <a:noFill/>
              </a:ln>
            </p:spPr>
            <p:txBody>
              <a:bodyPr wrap="square">
                <a:spAutoFit/>
              </a:bodyPr>
              <a:lstStyle/>
              <a:p>
                <a:pPr lvl="0">
                  <a:defRPr/>
                </a:pPr>
                <a14:m>
                  <m:oMathPara xmlns:m="http://schemas.openxmlformats.org/officeDocument/2006/math">
                    <m:oMathParaPr>
                      <m:jc m:val="right"/>
                    </m:oMathParaPr>
                    <m:oMath xmlns:m="http://schemas.openxmlformats.org/officeDocument/2006/math">
                      <m:r>
                        <a:rPr lang="en-US" sz="4800" b="0" i="1" smtClean="0">
                          <a:solidFill>
                            <a:srgbClr val="7030A0"/>
                          </a:solidFill>
                          <a:latin typeface="Cambria Math" panose="02040503050406030204" pitchFamily="18" charset="0"/>
                        </a:rPr>
                        <m:t>101001</m:t>
                      </m:r>
                    </m:oMath>
                  </m:oMathPara>
                </a14:m>
                <a:endParaRPr lang="en-US" sz="4800" b="0" i="1" dirty="0">
                  <a:solidFill>
                    <a:srgbClr val="7030A0"/>
                  </a:solidFill>
                  <a:latin typeface="Cambria Math" panose="02040503050406030204" pitchFamily="18" charset="0"/>
                </a:endParaRPr>
              </a:p>
              <a:p>
                <a:pPr lvl="0">
                  <a:defRPr/>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000101001</m:t>
                      </m:r>
                    </m:oMath>
                  </m:oMathPara>
                </a14:m>
                <a:endParaRPr lang="en-US" sz="4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4ACC3906-737B-4325-930D-183A479731B8}"/>
                  </a:ext>
                </a:extLst>
              </p:cNvPr>
              <p:cNvSpPr>
                <a:spLocks noRot="1" noChangeAspect="1" noMove="1" noResize="1" noEditPoints="1" noAdjustHandles="1" noChangeArrowheads="1" noChangeShapeType="1" noTextEdit="1"/>
              </p:cNvSpPr>
              <p:nvPr/>
            </p:nvSpPr>
            <p:spPr>
              <a:xfrm>
                <a:off x="6134100" y="1562100"/>
                <a:ext cx="5850835" cy="1569660"/>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0" y="4434796"/>
                <a:ext cx="12725400" cy="2223686"/>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a:rPr lang="en-US" sz="6600" i="1">
                              <a:solidFill>
                                <a:schemeClr val="tx1"/>
                              </a:solidFill>
                              <a:latin typeface="Cambria Math" panose="02040503050406030204" pitchFamily="18" charset="0"/>
                            </a:rPr>
                            <m:t>3</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FF0000"/>
                          </a:solidFill>
                          <a:latin typeface="Cambria Math" panose="02040503050406030204" pitchFamily="18" charset="0"/>
                        </a:rPr>
                        <m:t>𝑟</m:t>
                      </m:r>
                      <m:r>
                        <a:rPr lang="en-US" sz="6600" b="0" i="1" smtClean="0">
                          <a:solidFill>
                            <a:srgbClr val="FF0000"/>
                          </a:solidFill>
                          <a:latin typeface="Cambria Math" panose="02040503050406030204" pitchFamily="18" charset="0"/>
                        </a:rPr>
                        <m:t>(</m:t>
                      </m:r>
                      <m:r>
                        <a:rPr lang="en-US" sz="6600" b="0" i="1" smtClean="0">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oMath>
                  </m:oMathPara>
                </a14:m>
                <a:endParaRPr lang="en-US" sz="6600" i="1" dirty="0">
                  <a:solidFill>
                    <a:srgbClr val="FF0000"/>
                  </a:solidFill>
                  <a:latin typeface="Cambria Math" panose="02040503050406030204" pitchFamily="18" charset="0"/>
                </a:endParaRPr>
              </a:p>
              <a:p>
                <a:pPr lvl="0">
                  <a:defRPr/>
                </a:pPr>
                <a:endParaRPr lang="en-US" sz="2800" i="1" dirty="0">
                  <a:solidFill>
                    <a:srgbClr val="FF0000"/>
                  </a:solidFill>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sSup>
                        <m:sSupPr>
                          <m:ctrlPr>
                            <a:rPr lang="en-US" sz="4400" i="1" smtClean="0">
                              <a:solidFill>
                                <a:schemeClr val="tx1"/>
                              </a:solidFill>
                              <a:latin typeface="Cambria Math" panose="02040503050406030204" pitchFamily="18" charset="0"/>
                            </a:rPr>
                          </m:ctrlPr>
                        </m:sSupPr>
                        <m:e>
                          <m:r>
                            <a:rPr lang="en-US" sz="4400" i="1">
                              <a:solidFill>
                                <a:schemeClr val="tx1"/>
                              </a:solidFill>
                              <a:latin typeface="Cambria Math" panose="02040503050406030204" pitchFamily="18" charset="0"/>
                            </a:rPr>
                            <m:t>𝑥</m:t>
                          </m:r>
                        </m:e>
                        <m:sup>
                          <m:r>
                            <a:rPr lang="en-US" sz="4400" i="1">
                              <a:solidFill>
                                <a:schemeClr val="tx1"/>
                              </a:solidFill>
                              <a:latin typeface="Cambria Math" panose="02040503050406030204" pitchFamily="18" charset="0"/>
                            </a:rPr>
                            <m:t>3</m:t>
                          </m:r>
                        </m:sup>
                      </m:sSup>
                      <m:r>
                        <a:rPr lang="en-US" sz="4400" i="1" smtClean="0">
                          <a:solidFill>
                            <a:srgbClr val="7030A0"/>
                          </a:solidFill>
                          <a:latin typeface="Cambria Math" panose="02040503050406030204" pitchFamily="18" charset="0"/>
                        </a:rPr>
                        <m:t>𝑚</m:t>
                      </m:r>
                      <m:d>
                        <m:dPr>
                          <m:ctrlPr>
                            <a:rPr lang="en-US" sz="4400" i="1">
                              <a:solidFill>
                                <a:srgbClr val="7030A0"/>
                              </a:solidFill>
                              <a:latin typeface="Cambria Math" panose="02040503050406030204" pitchFamily="18" charset="0"/>
                            </a:rPr>
                          </m:ctrlPr>
                        </m:dPr>
                        <m:e>
                          <m:r>
                            <a:rPr lang="en-US" sz="4400" i="1">
                              <a:solidFill>
                                <a:srgbClr val="7030A0"/>
                              </a:solidFill>
                              <a:latin typeface="Cambria Math" panose="02040503050406030204" pitchFamily="18" charset="0"/>
                            </a:rPr>
                            <m:t>𝑥</m:t>
                          </m:r>
                        </m:e>
                      </m:d>
                      <m:r>
                        <a:rPr lang="en-US" sz="4400" i="1">
                          <a:solidFill>
                            <a:schemeClr val="tx1"/>
                          </a:solidFill>
                          <a:latin typeface="Cambria Math" panose="02040503050406030204" pitchFamily="18" charset="0"/>
                        </a:rPr>
                        <m:t>=</m:t>
                      </m:r>
                      <m:d>
                        <m:dPr>
                          <m:ctrlPr>
                            <a:rPr lang="en-US" sz="4400" b="0" i="1" smtClean="0">
                              <a:solidFill>
                                <a:srgbClr val="0070C0"/>
                              </a:solidFill>
                              <a:latin typeface="Cambria Math" panose="02040503050406030204" pitchFamily="18" charset="0"/>
                            </a:rPr>
                          </m:ctrlPr>
                        </m:dPr>
                        <m:e>
                          <m:r>
                            <a:rPr lang="en-US" sz="4400" b="0" i="1" smtClean="0">
                              <a:solidFill>
                                <a:srgbClr val="0070C0"/>
                              </a:solidFill>
                              <a:latin typeface="Cambria Math" panose="02040503050406030204" pitchFamily="18" charset="0"/>
                            </a:rPr>
                            <m:t>𝑥</m:t>
                          </m:r>
                          <m:r>
                            <a:rPr lang="en-US" sz="4400" b="0" i="1" smtClean="0">
                              <a:solidFill>
                                <a:srgbClr val="0070C0"/>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𝑥</m:t>
                              </m:r>
                            </m:e>
                            <m:sup>
                              <m:r>
                                <a:rPr lang="en-US" sz="4400" b="0" i="1" smtClean="0">
                                  <a:solidFill>
                                    <a:srgbClr val="0070C0"/>
                                  </a:solidFill>
                                  <a:latin typeface="Cambria Math" panose="02040503050406030204" pitchFamily="18" charset="0"/>
                                </a:rPr>
                                <m:t>3</m:t>
                              </m:r>
                            </m:sup>
                          </m:sSup>
                          <m:r>
                            <a:rPr lang="en-US" sz="4400" b="0" i="1" smtClean="0">
                              <a:solidFill>
                                <a:srgbClr val="0070C0"/>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𝑥</m:t>
                              </m:r>
                            </m:e>
                            <m:sup>
                              <m:r>
                                <a:rPr lang="en-US" sz="4400" b="0" i="1" smtClean="0">
                                  <a:solidFill>
                                    <a:srgbClr val="0070C0"/>
                                  </a:solidFill>
                                  <a:latin typeface="Cambria Math" panose="02040503050406030204" pitchFamily="18" charset="0"/>
                                </a:rPr>
                                <m:t>5</m:t>
                              </m:r>
                            </m:sup>
                          </m:sSup>
                        </m:e>
                      </m:d>
                      <m:d>
                        <m:dPr>
                          <m:ctrlPr>
                            <a:rPr lang="en-US" sz="4400" b="0" i="1" smtClean="0">
                              <a:solidFill>
                                <a:srgbClr val="00B050"/>
                              </a:solidFill>
                              <a:latin typeface="Cambria Math" panose="02040503050406030204" pitchFamily="18" charset="0"/>
                            </a:rPr>
                          </m:ctrlPr>
                        </m:dPr>
                        <m:e>
                          <m:r>
                            <a:rPr lang="en-US" sz="4400" b="0" i="1" smtClean="0">
                              <a:solidFill>
                                <a:srgbClr val="00B050"/>
                              </a:solidFill>
                              <a:latin typeface="Cambria Math" panose="02040503050406030204" pitchFamily="18" charset="0"/>
                            </a:rPr>
                            <m:t>1+</m:t>
                          </m:r>
                          <m:r>
                            <a:rPr lang="en-US" sz="4400" b="0" i="1" smtClean="0">
                              <a:solidFill>
                                <a:srgbClr val="00B050"/>
                              </a:solidFill>
                              <a:latin typeface="Cambria Math" panose="02040503050406030204" pitchFamily="18" charset="0"/>
                            </a:rPr>
                            <m:t>𝑥</m:t>
                          </m:r>
                          <m:r>
                            <a:rPr lang="en-US" sz="4400" b="0" i="1" smtClean="0">
                              <a:solidFill>
                                <a:srgbClr val="00B050"/>
                              </a:solidFill>
                              <a:latin typeface="Cambria Math" panose="02040503050406030204" pitchFamily="18" charset="0"/>
                            </a:rPr>
                            <m:t>+</m:t>
                          </m:r>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𝑥</m:t>
                              </m:r>
                            </m:e>
                            <m:sup>
                              <m:r>
                                <a:rPr lang="en-US" sz="4400" b="0" i="1" smtClean="0">
                                  <a:solidFill>
                                    <a:srgbClr val="00B050"/>
                                  </a:solidFill>
                                  <a:latin typeface="Cambria Math" panose="02040503050406030204" pitchFamily="18" charset="0"/>
                                </a:rPr>
                                <m:t>3</m:t>
                              </m:r>
                            </m:sup>
                          </m:sSup>
                        </m:e>
                      </m:d>
                      <m:r>
                        <a:rPr lang="en-US" sz="4400" b="0" i="1" smtClean="0">
                          <a:solidFill>
                            <a:schemeClr val="tx1"/>
                          </a:solidFill>
                          <a:latin typeface="Cambria Math" panose="02040503050406030204" pitchFamily="18" charset="0"/>
                        </a:rPr>
                        <m:t>+</m:t>
                      </m:r>
                      <m:r>
                        <a:rPr lang="en-US" sz="4400" b="0" i="1" smtClean="0">
                          <a:solidFill>
                            <a:srgbClr val="FF0000"/>
                          </a:solidFill>
                          <a:latin typeface="Cambria Math" panose="02040503050406030204" pitchFamily="18" charset="0"/>
                        </a:rPr>
                        <m:t>(</m:t>
                      </m:r>
                      <m:r>
                        <a:rPr lang="en-US" sz="4400" b="0" i="1" smtClean="0">
                          <a:solidFill>
                            <a:srgbClr val="FF0000"/>
                          </a:solidFill>
                          <a:latin typeface="Cambria Math" panose="02040503050406030204" pitchFamily="18" charset="0"/>
                        </a:rPr>
                        <m:t>𝑥</m:t>
                      </m:r>
                      <m:r>
                        <a:rPr lang="en-US" sz="4400" b="0" i="1" smtClean="0">
                          <a:solidFill>
                            <a:srgbClr val="FF0000"/>
                          </a:solidFill>
                          <a:latin typeface="Cambria Math" panose="02040503050406030204" pitchFamily="18" charset="0"/>
                        </a:rPr>
                        <m:t>+</m:t>
                      </m:r>
                      <m:sSup>
                        <m:sSupPr>
                          <m:ctrlPr>
                            <a:rPr lang="en-US" sz="4400" b="0" i="1" smtClean="0">
                              <a:solidFill>
                                <a:srgbClr val="FF0000"/>
                              </a:solidFill>
                              <a:latin typeface="Cambria Math" panose="02040503050406030204" pitchFamily="18" charset="0"/>
                            </a:rPr>
                          </m:ctrlPr>
                        </m:sSupPr>
                        <m:e>
                          <m:r>
                            <a:rPr lang="en-US" sz="4400" b="0" i="1" smtClean="0">
                              <a:solidFill>
                                <a:srgbClr val="FF0000"/>
                              </a:solidFill>
                              <a:latin typeface="Cambria Math" panose="02040503050406030204" pitchFamily="18" charset="0"/>
                            </a:rPr>
                            <m:t>𝑥</m:t>
                          </m:r>
                        </m:e>
                        <m:sup>
                          <m:r>
                            <a:rPr lang="en-US" sz="4400" b="0" i="1" smtClean="0">
                              <a:solidFill>
                                <a:srgbClr val="FF0000"/>
                              </a:solidFill>
                              <a:latin typeface="Cambria Math" panose="02040503050406030204" pitchFamily="18" charset="0"/>
                            </a:rPr>
                            <m:t>2</m:t>
                          </m:r>
                        </m:sup>
                      </m:sSup>
                      <m:r>
                        <a:rPr lang="en-US" sz="4400" b="0" i="1" smtClean="0">
                          <a:solidFill>
                            <a:srgbClr val="FF0000"/>
                          </a:solidFill>
                          <a:latin typeface="Cambria Math" panose="02040503050406030204" pitchFamily="18" charset="0"/>
                        </a:rPr>
                        <m:t>)</m:t>
                      </m:r>
                    </m:oMath>
                  </m:oMathPara>
                </a14:m>
                <a:endParaRPr lang="en-US" sz="44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0" y="4434796"/>
                <a:ext cx="12725400" cy="2223686"/>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79FF44A-8CFC-4928-A643-91BC32F00E25}"/>
                  </a:ext>
                </a:extLst>
              </p:cNvPr>
              <p:cNvSpPr/>
              <p:nvPr/>
            </p:nvSpPr>
            <p:spPr>
              <a:xfrm>
                <a:off x="266700" y="1552675"/>
                <a:ext cx="6572250" cy="1586460"/>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4800" b="0" i="1" smtClean="0">
                              <a:solidFill>
                                <a:schemeClr val="bg1"/>
                              </a:solidFill>
                              <a:latin typeface="Cambria Math" panose="02040503050406030204" pitchFamily="18" charset="0"/>
                            </a:rPr>
                          </m:ctrlPr>
                        </m:sSupPr>
                        <m:e>
                          <m:r>
                            <a:rPr lang="en-US" sz="4800" b="0" i="1" smtClean="0">
                              <a:solidFill>
                                <a:schemeClr val="bg1"/>
                              </a:solidFill>
                              <a:latin typeface="Cambria Math" panose="02040503050406030204" pitchFamily="18" charset="0"/>
                            </a:rPr>
                            <m:t>𝑥</m:t>
                          </m:r>
                        </m:e>
                        <m:sup>
                          <m:r>
                            <a:rPr lang="en-US" sz="4800" b="0" i="1" smtClean="0">
                              <a:solidFill>
                                <a:schemeClr val="bg1"/>
                              </a:solidFill>
                              <a:latin typeface="Cambria Math" panose="02040503050406030204" pitchFamily="18" charset="0"/>
                            </a:rPr>
                            <m:t>3</m:t>
                          </m:r>
                        </m:sup>
                      </m:sSup>
                      <m:r>
                        <a:rPr lang="en-US" sz="4800" b="0" i="1" smtClean="0">
                          <a:solidFill>
                            <a:srgbClr val="7030A0"/>
                          </a:solidFill>
                          <a:latin typeface="Cambria Math" panose="02040503050406030204" pitchFamily="18" charset="0"/>
                        </a:rPr>
                        <m:t>𝑚</m:t>
                      </m:r>
                      <m:d>
                        <m:dPr>
                          <m:ctrlPr>
                            <a:rPr lang="en-US" sz="4800" b="0" i="1" smtClean="0">
                              <a:solidFill>
                                <a:srgbClr val="7030A0"/>
                              </a:solidFill>
                              <a:latin typeface="Cambria Math" panose="02040503050406030204" pitchFamily="18" charset="0"/>
                            </a:rPr>
                          </m:ctrlPr>
                        </m:dPr>
                        <m:e>
                          <m:r>
                            <a:rPr lang="en-US" sz="4800" b="0" i="1" smtClean="0">
                              <a:solidFill>
                                <a:srgbClr val="7030A0"/>
                              </a:solidFill>
                              <a:latin typeface="Cambria Math" panose="02040503050406030204" pitchFamily="18" charset="0"/>
                            </a:rPr>
                            <m:t>𝑥</m:t>
                          </m:r>
                        </m:e>
                      </m:d>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1+</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2</m:t>
                          </m:r>
                        </m:sup>
                      </m:sSup>
                      <m:r>
                        <a:rPr lang="en-US" sz="4800" b="0" i="1" smtClean="0">
                          <a:solidFill>
                            <a:srgbClr val="7030A0"/>
                          </a:solidFill>
                          <a:latin typeface="Cambria Math" panose="02040503050406030204" pitchFamily="18" charset="0"/>
                        </a:rPr>
                        <m:t>+</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5</m:t>
                          </m:r>
                        </m:sup>
                      </m:sSup>
                    </m:oMath>
                  </m:oMathPara>
                </a14:m>
                <a:endParaRPr lang="en-US" sz="4800" b="0" i="1" dirty="0">
                  <a:solidFill>
                    <a:schemeClr val="tx1"/>
                  </a:solidFill>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smtClean="0">
                          <a:solidFill>
                            <a:srgbClr val="7030A0"/>
                          </a:solidFill>
                          <a:latin typeface="Cambria Math" panose="02040503050406030204" pitchFamily="18" charset="0"/>
                        </a:rPr>
                        <m:t>𝑚</m:t>
                      </m:r>
                      <m:d>
                        <m:dPr>
                          <m:ctrlPr>
                            <a:rPr lang="en-US" sz="4800" i="1">
                              <a:solidFill>
                                <a:srgbClr val="7030A0"/>
                              </a:solidFill>
                              <a:latin typeface="Cambria Math" panose="02040503050406030204" pitchFamily="18" charset="0"/>
                            </a:rPr>
                          </m:ctrlPr>
                        </m:dPr>
                        <m:e>
                          <m:r>
                            <a:rPr lang="en-US" sz="4800" i="1">
                              <a:solidFill>
                                <a:srgbClr val="7030A0"/>
                              </a:solidFill>
                              <a:latin typeface="Cambria Math" panose="02040503050406030204" pitchFamily="18" charset="0"/>
                            </a:rPr>
                            <m:t>𝑥</m:t>
                          </m:r>
                        </m:e>
                      </m:d>
                      <m:r>
                        <a:rPr lang="en-US" sz="4800" i="1">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8</m:t>
                          </m:r>
                        </m:sup>
                      </m:sSup>
                    </m:oMath>
                  </m:oMathPara>
                </a14:m>
                <a:endParaRPr lang="en-US" sz="4800" i="1" dirty="0">
                  <a:solidFill>
                    <a:schemeClr val="tx1"/>
                  </a:solidFill>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279FF44A-8CFC-4928-A643-91BC32F00E25}"/>
                  </a:ext>
                </a:extLst>
              </p:cNvPr>
              <p:cNvSpPr>
                <a:spLocks noRot="1" noChangeAspect="1" noMove="1" noResize="1" noEditPoints="1" noAdjustHandles="1" noChangeArrowheads="1" noChangeShapeType="1" noTextEdit="1"/>
              </p:cNvSpPr>
              <p:nvPr/>
            </p:nvSpPr>
            <p:spPr>
              <a:xfrm>
                <a:off x="266700" y="1552675"/>
                <a:ext cx="6572250" cy="1586460"/>
              </a:xfrm>
              <a:prstGeom prst="rect">
                <a:avLst/>
              </a:prstGeom>
              <a:blipFill>
                <a:blip r:embed="rId5"/>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47485ABE-8AD4-48D2-BDBF-2D0056FFCE6B}"/>
                  </a:ext>
                </a:extLst>
              </p:cNvPr>
              <p:cNvGraphicFramePr>
                <a:graphicFrameLocks noGrp="1"/>
              </p:cNvGraphicFramePr>
              <p:nvPr>
                <p:extLst>
                  <p:ext uri="{D42A27DB-BD31-4B8C-83A1-F6EECF244321}">
                    <p14:modId xmlns:p14="http://schemas.microsoft.com/office/powerpoint/2010/main" val="2223439770"/>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370840">
                    <a:tc>
                      <a:txBody>
                        <a:bodyPr/>
                        <a:lstStyle/>
                        <a:p>
                          <a:r>
                            <a:rPr lang="en-US" sz="2800" dirty="0"/>
                            <a:t>Word</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𝒎</m:t>
                                    </m:r>
                                  </m:e>
                                </m:acc>
                                <m:r>
                                  <a:rPr lang="en-US" sz="2800" smtClean="0">
                                    <a:latin typeface="Cambria Math" panose="02040503050406030204" pitchFamily="18" charset="0"/>
                                  </a:rPr>
                                  <m:t>=</m:t>
                                </m:r>
                                <m:r>
                                  <a:rPr lang="en-US" sz="2800" smtClean="0">
                                    <a:latin typeface="Cambria Math" panose="02040503050406030204" pitchFamily="18" charset="0"/>
                                  </a:rPr>
                                  <m:t>𝟏𝟎𝟏𝟎𝟎𝟏</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𝒈</m:t>
                                    </m:r>
                                  </m:e>
                                </m:acc>
                                <m:r>
                                  <a:rPr lang="en-US" sz="2800" smtClean="0">
                                    <a:latin typeface="Cambria Math" panose="02040503050406030204" pitchFamily="18" charset="0"/>
                                  </a:rPr>
                                  <m:t>=</m:t>
                                </m:r>
                                <m:r>
                                  <a:rPr lang="en-US" sz="2800" smtClean="0">
                                    <a:latin typeface="Cambria Math" panose="02040503050406030204" pitchFamily="18" charset="0"/>
                                  </a:rPr>
                                  <m:t>𝟏𝟏𝟎𝟏</m:t>
                                </m:r>
                              </m:oMath>
                            </m:oMathPara>
                          </a14:m>
                          <a:endParaRPr lang="en-CA"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rPr>
                                    </m:ctrlPr>
                                  </m:accPr>
                                  <m:e>
                                    <m:r>
                                      <a:rPr lang="en-US" sz="2800" b="1" i="1" smtClean="0">
                                        <a:solidFill>
                                          <a:schemeClr val="tx1"/>
                                        </a:solidFill>
                                        <a:latin typeface="Cambria Math" panose="02040503050406030204" pitchFamily="18" charset="0"/>
                                      </a:rPr>
                                      <m:t>𝒄</m:t>
                                    </m:r>
                                  </m:e>
                                </m:acc>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𝟏𝟏𝟏𝟎𝟎𝟎𝟏𝟎𝟏</m:t>
                                </m:r>
                              </m:oMath>
                            </m:oMathPara>
                          </a14:m>
                          <a:endParaRPr lang="en-US" sz="2800" b="1" i="1" dirty="0">
                            <a:solidFill>
                              <a:schemeClr val="tx1"/>
                            </a:solidFill>
                            <a:latin typeface="Cambria Math" panose="02040503050406030204" pitchFamily="18" charset="0"/>
                          </a:endParaRPr>
                        </a:p>
                      </a:txBody>
                      <a:tcPr/>
                    </a:tc>
                    <a:extLst>
                      <a:ext uri="{0D108BD9-81ED-4DB2-BD59-A6C34878D82A}">
                        <a16:rowId xmlns:a16="http://schemas.microsoft.com/office/drawing/2014/main" val="2585448931"/>
                      </a:ext>
                    </a:extLst>
                  </a:tr>
                  <a:tr h="370840">
                    <a:tc>
                      <a:txBody>
                        <a:bodyPr/>
                        <a:lstStyle/>
                        <a:p>
                          <a:r>
                            <a:rPr lang="en-US" sz="2800" dirty="0"/>
                            <a:t>Length</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𝑘</m:t>
                                </m:r>
                                <m:r>
                                  <a:rPr lang="en-US" sz="2800" smtClean="0">
                                    <a:latin typeface="Cambria Math" panose="02040503050406030204" pitchFamily="18" charset="0"/>
                                  </a:rPr>
                                  <m:t>=6</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4</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=9</m:t>
                                </m:r>
                              </m:oMath>
                            </m:oMathPara>
                          </a14:m>
                          <a:endParaRPr lang="en-CA" sz="2800" dirty="0"/>
                        </a:p>
                      </a:txBody>
                      <a:tcPr/>
                    </a:tc>
                    <a:extLst>
                      <a:ext uri="{0D108BD9-81ED-4DB2-BD59-A6C34878D82A}">
                        <a16:rowId xmlns:a16="http://schemas.microsoft.com/office/drawing/2014/main" val="187685715"/>
                      </a:ext>
                    </a:extLst>
                  </a:tr>
                </a:tbl>
              </a:graphicData>
            </a:graphic>
          </p:graphicFrame>
        </mc:Choice>
        <mc:Fallback xmlns="">
          <p:graphicFrame>
            <p:nvGraphicFramePr>
              <p:cNvPr id="15" name="Table 14">
                <a:extLst>
                  <a:ext uri="{FF2B5EF4-FFF2-40B4-BE49-F238E27FC236}">
                    <a16:creationId xmlns:a16="http://schemas.microsoft.com/office/drawing/2014/main" id="{47485ABE-8AD4-48D2-BDBF-2D0056FFCE6B}"/>
                  </a:ext>
                </a:extLst>
              </p:cNvPr>
              <p:cNvGraphicFramePr>
                <a:graphicFrameLocks noGrp="1"/>
              </p:cNvGraphicFramePr>
              <p:nvPr>
                <p:extLst>
                  <p:ext uri="{D42A27DB-BD31-4B8C-83A1-F6EECF244321}">
                    <p14:modId xmlns:p14="http://schemas.microsoft.com/office/powerpoint/2010/main" val="2223439770"/>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518160">
                    <a:tc>
                      <a:txBody>
                        <a:bodyPr/>
                        <a:lstStyle/>
                        <a:p>
                          <a:r>
                            <a:rPr lang="en-US" sz="2800" dirty="0"/>
                            <a:t>Word</a:t>
                          </a:r>
                          <a:endParaRPr lang="en-CA" sz="2800" dirty="0"/>
                        </a:p>
                      </a:txBody>
                      <a:tcPr/>
                    </a:tc>
                    <a:tc>
                      <a:txBody>
                        <a:bodyPr/>
                        <a:lstStyle/>
                        <a:p>
                          <a:endParaRPr lang="en-US"/>
                        </a:p>
                      </a:txBody>
                      <a:tcPr>
                        <a:blipFill>
                          <a:blip r:embed="rId6"/>
                          <a:stretch>
                            <a:fillRect l="-100218" t="-10465" r="-200436" b="-132558"/>
                          </a:stretch>
                        </a:blipFill>
                      </a:tcPr>
                    </a:tc>
                    <a:tc>
                      <a:txBody>
                        <a:bodyPr/>
                        <a:lstStyle/>
                        <a:p>
                          <a:endParaRPr lang="en-US"/>
                        </a:p>
                      </a:txBody>
                      <a:tcPr>
                        <a:blipFill>
                          <a:blip r:embed="rId6"/>
                          <a:stretch>
                            <a:fillRect l="-200218" t="-10465" r="-100436" b="-132558"/>
                          </a:stretch>
                        </a:blipFill>
                      </a:tcPr>
                    </a:tc>
                    <a:tc>
                      <a:txBody>
                        <a:bodyPr/>
                        <a:lstStyle/>
                        <a:p>
                          <a:endParaRPr lang="en-US"/>
                        </a:p>
                      </a:txBody>
                      <a:tcPr>
                        <a:blipFill>
                          <a:blip r:embed="rId6"/>
                          <a:stretch>
                            <a:fillRect l="-300218" t="-10465" r="-436" b="-132558"/>
                          </a:stretch>
                        </a:blipFill>
                      </a:tcPr>
                    </a:tc>
                    <a:extLst>
                      <a:ext uri="{0D108BD9-81ED-4DB2-BD59-A6C34878D82A}">
                        <a16:rowId xmlns:a16="http://schemas.microsoft.com/office/drawing/2014/main" val="2585448931"/>
                      </a:ext>
                    </a:extLst>
                  </a:tr>
                  <a:tr h="518160">
                    <a:tc>
                      <a:txBody>
                        <a:bodyPr/>
                        <a:lstStyle/>
                        <a:p>
                          <a:r>
                            <a:rPr lang="en-US" sz="2800" dirty="0"/>
                            <a:t>Length</a:t>
                          </a:r>
                          <a:endParaRPr lang="en-CA" sz="2800" dirty="0"/>
                        </a:p>
                      </a:txBody>
                      <a:tcPr/>
                    </a:tc>
                    <a:tc>
                      <a:txBody>
                        <a:bodyPr/>
                        <a:lstStyle/>
                        <a:p>
                          <a:endParaRPr lang="en-US"/>
                        </a:p>
                      </a:txBody>
                      <a:tcPr>
                        <a:blipFill>
                          <a:blip r:embed="rId6"/>
                          <a:stretch>
                            <a:fillRect l="-100218" t="-111765" r="-200436" b="-34118"/>
                          </a:stretch>
                        </a:blipFill>
                      </a:tcPr>
                    </a:tc>
                    <a:tc>
                      <a:txBody>
                        <a:bodyPr/>
                        <a:lstStyle/>
                        <a:p>
                          <a:endParaRPr lang="en-US"/>
                        </a:p>
                      </a:txBody>
                      <a:tcPr>
                        <a:blipFill>
                          <a:blip r:embed="rId6"/>
                          <a:stretch>
                            <a:fillRect l="-200218" t="-111765" r="-100436" b="-34118"/>
                          </a:stretch>
                        </a:blipFill>
                      </a:tcPr>
                    </a:tc>
                    <a:tc>
                      <a:txBody>
                        <a:bodyPr/>
                        <a:lstStyle/>
                        <a:p>
                          <a:endParaRPr lang="en-US"/>
                        </a:p>
                      </a:txBody>
                      <a:tcPr>
                        <a:blipFill>
                          <a:blip r:embed="rId6"/>
                          <a:stretch>
                            <a:fillRect l="-300218" t="-111765" r="-436" b="-34118"/>
                          </a:stretch>
                        </a:blipFill>
                      </a:tcPr>
                    </a:tc>
                    <a:extLst>
                      <a:ext uri="{0D108BD9-81ED-4DB2-BD59-A6C34878D82A}">
                        <a16:rowId xmlns:a16="http://schemas.microsoft.com/office/drawing/2014/main" val="187685715"/>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8" name="Ink 17">
                <a:extLst>
                  <a:ext uri="{FF2B5EF4-FFF2-40B4-BE49-F238E27FC236}">
                    <a16:creationId xmlns:a16="http://schemas.microsoft.com/office/drawing/2014/main" id="{C7604A67-FFB2-4277-8571-7CC48A08D1F2}"/>
                  </a:ext>
                </a:extLst>
              </p14:cNvPr>
              <p14:cNvContentPartPr/>
              <p14:nvPr>
                <p:extLst>
                  <p:ext uri="{42D2F446-02D8-4167-A562-619A0277C38B}">
                    <p15:isNarration xmlns:p15="http://schemas.microsoft.com/office/powerpoint/2012/main" val="1"/>
                  </p:ext>
                </p:extLst>
              </p14:nvPr>
            </p14:nvContentPartPr>
            <p14:xfrm>
              <a:off x="217080" y="25920"/>
              <a:ext cx="11634120" cy="6579720"/>
            </p14:xfrm>
          </p:contentPart>
        </mc:Choice>
        <mc:Fallback xmlns="">
          <p:pic>
            <p:nvPicPr>
              <p:cNvPr id="18" name="Ink 17">
                <a:extLst>
                  <a:ext uri="{FF2B5EF4-FFF2-40B4-BE49-F238E27FC236}">
                    <a16:creationId xmlns:a16="http://schemas.microsoft.com/office/drawing/2014/main" id="{C7604A67-FFB2-4277-8571-7CC48A08D1F2}"/>
                  </a:ext>
                </a:extLst>
              </p:cNvPr>
              <p:cNvPicPr>
                <a:picLocks noGrp="1" noRot="1" noChangeAspect="1" noMove="1" noResize="1" noEditPoints="1" noAdjustHandles="1" noChangeArrowheads="1" noChangeShapeType="1"/>
              </p:cNvPicPr>
              <p:nvPr/>
            </p:nvPicPr>
            <p:blipFill>
              <a:blip r:embed="rId8"/>
              <a:stretch>
                <a:fillRect/>
              </a:stretch>
            </p:blipFill>
            <p:spPr>
              <a:xfrm>
                <a:off x="207720" y="16560"/>
                <a:ext cx="11652840" cy="6598440"/>
              </a:xfrm>
              <a:prstGeom prst="rect">
                <a:avLst/>
              </a:prstGeom>
            </p:spPr>
          </p:pic>
        </mc:Fallback>
      </mc:AlternateContent>
    </p:spTree>
    <p:custDataLst>
      <p:tags r:id="rId1"/>
    </p:custDataLst>
    <p:extLst>
      <p:ext uri="{BB962C8B-B14F-4D97-AF65-F5344CB8AC3E}">
        <p14:creationId xmlns:p14="http://schemas.microsoft.com/office/powerpoint/2010/main" val="2750405504"/>
      </p:ext>
    </p:extLst>
  </p:cSld>
  <p:clrMapOvr>
    <a:masterClrMapping/>
  </p:clrMapOvr>
  <mc:AlternateContent xmlns:mc="http://schemas.openxmlformats.org/markup-compatibility/2006" xmlns:p14="http://schemas.microsoft.com/office/powerpoint/2010/main">
    <mc:Choice Requires="p14">
      <p:transition spd="slow" p14:dur="2000" advTm="65802"/>
    </mc:Choice>
    <mc:Fallback xmlns="">
      <p:transition spd="slow" advTm="65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md type="call" cmd="playFrom(0.0)">
                                      <p:cBhvr>
                                        <p:cTn id="7" dur="1" fill="hold"/>
                                        <p:tgtEl>
                                          <p:spTgt spid="1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6" grpId="0"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Cyclic Codes</a:t>
            </a:r>
            <a:endParaRPr lang="en-CA" sz="6000" dirty="0"/>
          </a:p>
        </p:txBody>
      </p:sp>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0" y="1323349"/>
            <a:ext cx="12192000" cy="84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Any circular shift of a valid codeword is another valid codeword</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30963AF0-8530-4923-ACDC-D126B382D394}"/>
                  </a:ext>
                </a:extLst>
              </p:cNvPr>
              <p:cNvSpPr txBox="1"/>
              <p:nvPr/>
            </p:nvSpPr>
            <p:spPr>
              <a:xfrm>
                <a:off x="643427" y="2245198"/>
                <a:ext cx="203132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dirty="0" smtClean="0">
                          <a:latin typeface="Cambria Math" panose="02040503050406030204" pitchFamily="18" charset="0"/>
                        </a:rPr>
                        <m:t>10100</m:t>
                      </m:r>
                    </m:oMath>
                  </m:oMathPara>
                </a14:m>
                <a:endParaRPr lang="en-CA" sz="4800" dirty="0"/>
              </a:p>
            </p:txBody>
          </p:sp>
        </mc:Choice>
        <mc:Fallback xmlns="">
          <p:sp>
            <p:nvSpPr>
              <p:cNvPr id="122" name="TextBox 121">
                <a:extLst>
                  <a:ext uri="{FF2B5EF4-FFF2-40B4-BE49-F238E27FC236}">
                    <a16:creationId xmlns:a16="http://schemas.microsoft.com/office/drawing/2014/main" id="{30963AF0-8530-4923-ACDC-D126B382D394}"/>
                  </a:ext>
                </a:extLst>
              </p:cNvPr>
              <p:cNvSpPr txBox="1">
                <a:spLocks noRot="1" noChangeAspect="1" noMove="1" noResize="1" noEditPoints="1" noAdjustHandles="1" noChangeArrowheads="1" noChangeShapeType="1" noTextEdit="1"/>
              </p:cNvSpPr>
              <p:nvPr/>
            </p:nvSpPr>
            <p:spPr>
              <a:xfrm>
                <a:off x="643427" y="2245198"/>
                <a:ext cx="2031325"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0AC59A6A-14A7-49DC-949C-0BBB8B5465EE}"/>
                  </a:ext>
                </a:extLst>
              </p:cNvPr>
              <p:cNvSpPr txBox="1"/>
              <p:nvPr/>
            </p:nvSpPr>
            <p:spPr>
              <a:xfrm>
                <a:off x="3539027" y="2205093"/>
                <a:ext cx="8059415"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01010, 00101, 10010, 01001 </m:t>
                      </m:r>
                    </m:oMath>
                  </m:oMathPara>
                </a14:m>
                <a:endParaRPr lang="en-CA" sz="4800" dirty="0"/>
              </a:p>
            </p:txBody>
          </p:sp>
        </mc:Choice>
        <mc:Fallback xmlns="">
          <p:sp>
            <p:nvSpPr>
              <p:cNvPr id="124" name="TextBox 123">
                <a:extLst>
                  <a:ext uri="{FF2B5EF4-FFF2-40B4-BE49-F238E27FC236}">
                    <a16:creationId xmlns:a16="http://schemas.microsoft.com/office/drawing/2014/main" id="{0AC59A6A-14A7-49DC-949C-0BBB8B5465EE}"/>
                  </a:ext>
                </a:extLst>
              </p:cNvPr>
              <p:cNvSpPr txBox="1">
                <a:spLocks noRot="1" noChangeAspect="1" noMove="1" noResize="1" noEditPoints="1" noAdjustHandles="1" noChangeArrowheads="1" noChangeShapeType="1" noTextEdit="1"/>
              </p:cNvSpPr>
              <p:nvPr/>
            </p:nvSpPr>
            <p:spPr>
              <a:xfrm>
                <a:off x="3539027" y="2205093"/>
                <a:ext cx="8059415" cy="830997"/>
              </a:xfrm>
              <a:prstGeom prst="rect">
                <a:avLst/>
              </a:prstGeom>
              <a:blipFill>
                <a:blip r:embed="rId4"/>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5FF82B6D-2674-4C4D-8462-E116F2D4D7DA}"/>
              </a:ext>
            </a:extLst>
          </p:cNvPr>
          <p:cNvSpPr/>
          <p:nvPr/>
        </p:nvSpPr>
        <p:spPr>
          <a:xfrm>
            <a:off x="5340850" y="2278505"/>
            <a:ext cx="1839439" cy="641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9C5BA13-B845-42ED-A512-2D55691F8F1F}"/>
              </a:ext>
            </a:extLst>
          </p:cNvPr>
          <p:cNvSpPr/>
          <p:nvPr/>
        </p:nvSpPr>
        <p:spPr>
          <a:xfrm>
            <a:off x="7172149" y="2308485"/>
            <a:ext cx="1971851" cy="734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2A253D4-0F81-4DDB-803D-819F49C274C4}"/>
              </a:ext>
            </a:extLst>
          </p:cNvPr>
          <p:cNvSpPr/>
          <p:nvPr/>
        </p:nvSpPr>
        <p:spPr>
          <a:xfrm>
            <a:off x="9150850" y="2310984"/>
            <a:ext cx="2106763" cy="641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6" name="Ink 15">
                <a:extLst>
                  <a:ext uri="{FF2B5EF4-FFF2-40B4-BE49-F238E27FC236}">
                    <a16:creationId xmlns:a16="http://schemas.microsoft.com/office/drawing/2014/main" id="{BE42FD12-F424-452C-B894-3A7906546ACD}"/>
                  </a:ext>
                </a:extLst>
              </p14:cNvPr>
              <p14:cNvContentPartPr/>
              <p14:nvPr>
                <p:extLst>
                  <p:ext uri="{42D2F446-02D8-4167-A562-619A0277C38B}">
                    <p15:isNarration xmlns:p15="http://schemas.microsoft.com/office/powerpoint/2012/main" val="1"/>
                  </p:ext>
                </p:extLst>
              </p14:nvPr>
            </p14:nvContentPartPr>
            <p14:xfrm>
              <a:off x="551160" y="1821960"/>
              <a:ext cx="11598480" cy="1707840"/>
            </p14:xfrm>
          </p:contentPart>
        </mc:Choice>
        <mc:Fallback xmlns="">
          <p:pic>
            <p:nvPicPr>
              <p:cNvPr id="16" name="Ink 15">
                <a:extLst>
                  <a:ext uri="{FF2B5EF4-FFF2-40B4-BE49-F238E27FC236}">
                    <a16:creationId xmlns:a16="http://schemas.microsoft.com/office/drawing/2014/main" id="{BE42FD12-F424-452C-B894-3A7906546ACD}"/>
                  </a:ext>
                </a:extLst>
              </p:cNvPr>
              <p:cNvPicPr>
                <a:picLocks noGrp="1" noRot="1" noChangeAspect="1" noMove="1" noResize="1" noEditPoints="1" noAdjustHandles="1" noChangeArrowheads="1" noChangeShapeType="1"/>
              </p:cNvPicPr>
              <p:nvPr/>
            </p:nvPicPr>
            <p:blipFill>
              <a:blip r:embed="rId6"/>
              <a:stretch>
                <a:fillRect/>
              </a:stretch>
            </p:blipFill>
            <p:spPr>
              <a:xfrm>
                <a:off x="541800" y="1812600"/>
                <a:ext cx="11617200" cy="1726560"/>
              </a:xfrm>
              <a:prstGeom prst="rect">
                <a:avLst/>
              </a:prstGeom>
            </p:spPr>
          </p:pic>
        </mc:Fallback>
      </mc:AlternateContent>
    </p:spTree>
    <p:custDataLst>
      <p:tags r:id="rId1"/>
    </p:custDataLst>
    <p:extLst>
      <p:ext uri="{BB962C8B-B14F-4D97-AF65-F5344CB8AC3E}">
        <p14:creationId xmlns:p14="http://schemas.microsoft.com/office/powerpoint/2010/main" val="3815038101"/>
      </p:ext>
    </p:extLst>
  </p:cSld>
  <p:clrMapOvr>
    <a:masterClrMapping/>
  </p:clrMapOvr>
  <mc:AlternateContent xmlns:mc="http://schemas.openxmlformats.org/markup-compatibility/2006" xmlns:p14="http://schemas.microsoft.com/office/powerpoint/2010/main">
    <mc:Choice Requires="p14">
      <p:transition spd="slow" p14:dur="2000" advTm="58643"/>
    </mc:Choice>
    <mc:Fallback xmlns="">
      <p:transition spd="slow" advTm="58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2" grpId="0" uiExpand="1"/>
      <p:bldP spid="124" grpId="0" uiExpand="1"/>
      <p:bldP spid="3"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CC3906-737B-4325-930D-183A479731B8}"/>
                  </a:ext>
                </a:extLst>
              </p:cNvPr>
              <p:cNvSpPr/>
              <p:nvPr/>
            </p:nvSpPr>
            <p:spPr>
              <a:xfrm>
                <a:off x="6134100" y="1562100"/>
                <a:ext cx="5850835" cy="1569660"/>
              </a:xfrm>
              <a:prstGeom prst="rect">
                <a:avLst/>
              </a:prstGeom>
              <a:noFill/>
              <a:ln w="57150">
                <a:noFill/>
              </a:ln>
            </p:spPr>
            <p:txBody>
              <a:bodyPr wrap="square">
                <a:spAutoFit/>
              </a:bodyPr>
              <a:lstStyle/>
              <a:p>
                <a:pPr lvl="0">
                  <a:defRPr/>
                </a:pPr>
                <a14:m>
                  <m:oMathPara xmlns:m="http://schemas.openxmlformats.org/officeDocument/2006/math">
                    <m:oMathParaPr>
                      <m:jc m:val="right"/>
                    </m:oMathParaPr>
                    <m:oMath xmlns:m="http://schemas.openxmlformats.org/officeDocument/2006/math">
                      <m:r>
                        <a:rPr lang="en-US" sz="4800" b="0" i="1" smtClean="0">
                          <a:solidFill>
                            <a:srgbClr val="7030A0"/>
                          </a:solidFill>
                          <a:latin typeface="Cambria Math" panose="02040503050406030204" pitchFamily="18" charset="0"/>
                        </a:rPr>
                        <m:t>101001</m:t>
                      </m:r>
                    </m:oMath>
                  </m:oMathPara>
                </a14:m>
                <a:endParaRPr lang="en-US" sz="4800" b="0" i="1" dirty="0">
                  <a:solidFill>
                    <a:srgbClr val="7030A0"/>
                  </a:solidFill>
                  <a:latin typeface="Cambria Math" panose="02040503050406030204" pitchFamily="18" charset="0"/>
                </a:endParaRPr>
              </a:p>
              <a:p>
                <a:pPr lvl="0">
                  <a:defRPr/>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000101001</m:t>
                      </m:r>
                    </m:oMath>
                  </m:oMathPara>
                </a14:m>
                <a:endParaRPr lang="en-US" sz="4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4ACC3906-737B-4325-930D-183A479731B8}"/>
                  </a:ext>
                </a:extLst>
              </p:cNvPr>
              <p:cNvSpPr>
                <a:spLocks noRot="1" noChangeAspect="1" noMove="1" noResize="1" noEditPoints="1" noAdjustHandles="1" noChangeArrowheads="1" noChangeShapeType="1" noTextEdit="1"/>
              </p:cNvSpPr>
              <p:nvPr/>
            </p:nvSpPr>
            <p:spPr>
              <a:xfrm>
                <a:off x="6134100" y="1562100"/>
                <a:ext cx="5850835" cy="1569660"/>
              </a:xfrm>
              <a:prstGeom prst="rect">
                <a:avLst/>
              </a:prstGeom>
              <a:blipFill>
                <a:blip r:embed="rId2"/>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0" y="4434796"/>
                <a:ext cx="12725400" cy="2223686"/>
              </a:xfrm>
              <a:prstGeom prst="rect">
                <a:avLst/>
              </a:prstGeom>
              <a:noFill/>
              <a:ln w="57150">
                <a:noFill/>
              </a:ln>
            </p:spPr>
            <p:txBody>
              <a:bodyPr wrap="square">
                <a:spAutoFit/>
              </a:bodyPr>
              <a:lstStyle/>
              <a:p>
                <a:pPr>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a:rPr lang="en-US" sz="6600" i="1">
                              <a:solidFill>
                                <a:schemeClr val="tx1"/>
                              </a:solidFill>
                              <a:latin typeface="Cambria Math" panose="02040503050406030204" pitchFamily="18" charset="0"/>
                            </a:rPr>
                            <m:t>3</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i="1">
                          <a:solidFill>
                            <a:srgbClr val="FF0000"/>
                          </a:solidFill>
                          <a:latin typeface="Cambria Math" panose="02040503050406030204" pitchFamily="18" charset="0"/>
                        </a:rPr>
                        <m:t>𝑟</m:t>
                      </m:r>
                      <m:r>
                        <a:rPr lang="en-US" sz="6600" i="1">
                          <a:solidFill>
                            <a:srgbClr val="FF0000"/>
                          </a:solidFill>
                          <a:latin typeface="Cambria Math" panose="02040503050406030204" pitchFamily="18" charset="0"/>
                        </a:rPr>
                        <m:t>(</m:t>
                      </m:r>
                      <m:r>
                        <a:rPr lang="en-US" sz="6600" i="1">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oMath>
                  </m:oMathPara>
                </a14:m>
                <a:endParaRPr lang="en-US" sz="2800" i="1" dirty="0">
                  <a:solidFill>
                    <a:srgbClr val="FF0000"/>
                  </a:solidFill>
                  <a:latin typeface="Cambria Math" panose="02040503050406030204" pitchFamily="18" charset="0"/>
                </a:endParaRPr>
              </a:p>
              <a:p>
                <a:pPr>
                  <a:defRPr/>
                </a:pPr>
                <a:endParaRPr lang="en-US" sz="2800" i="1" dirty="0">
                  <a:solidFill>
                    <a:srgbClr val="FF0000"/>
                  </a:solidFill>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sSup>
                        <m:sSupPr>
                          <m:ctrlPr>
                            <a:rPr lang="en-US" sz="4400" i="1" smtClean="0">
                              <a:solidFill>
                                <a:schemeClr val="tx1"/>
                              </a:solidFill>
                              <a:latin typeface="Cambria Math" panose="02040503050406030204" pitchFamily="18" charset="0"/>
                            </a:rPr>
                          </m:ctrlPr>
                        </m:sSupPr>
                        <m:e>
                          <m:r>
                            <a:rPr lang="en-US" sz="4400" i="1">
                              <a:solidFill>
                                <a:schemeClr val="tx1"/>
                              </a:solidFill>
                              <a:latin typeface="Cambria Math" panose="02040503050406030204" pitchFamily="18" charset="0"/>
                            </a:rPr>
                            <m:t>𝑥</m:t>
                          </m:r>
                        </m:e>
                        <m:sup>
                          <m:r>
                            <a:rPr lang="en-US" sz="4400" i="1">
                              <a:solidFill>
                                <a:schemeClr val="tx1"/>
                              </a:solidFill>
                              <a:latin typeface="Cambria Math" panose="02040503050406030204" pitchFamily="18" charset="0"/>
                            </a:rPr>
                            <m:t>3</m:t>
                          </m:r>
                        </m:sup>
                      </m:sSup>
                      <m:r>
                        <a:rPr lang="en-US" sz="4400" i="1" smtClean="0">
                          <a:solidFill>
                            <a:srgbClr val="7030A0"/>
                          </a:solidFill>
                          <a:latin typeface="Cambria Math" panose="02040503050406030204" pitchFamily="18" charset="0"/>
                        </a:rPr>
                        <m:t>𝑚</m:t>
                      </m:r>
                      <m:d>
                        <m:dPr>
                          <m:ctrlPr>
                            <a:rPr lang="en-US" sz="4400" i="1">
                              <a:solidFill>
                                <a:srgbClr val="7030A0"/>
                              </a:solidFill>
                              <a:latin typeface="Cambria Math" panose="02040503050406030204" pitchFamily="18" charset="0"/>
                            </a:rPr>
                          </m:ctrlPr>
                        </m:dPr>
                        <m:e>
                          <m:r>
                            <a:rPr lang="en-US" sz="4400" i="1">
                              <a:solidFill>
                                <a:srgbClr val="7030A0"/>
                              </a:solidFill>
                              <a:latin typeface="Cambria Math" panose="02040503050406030204" pitchFamily="18" charset="0"/>
                            </a:rPr>
                            <m:t>𝑥</m:t>
                          </m:r>
                        </m:e>
                      </m:d>
                      <m:r>
                        <a:rPr lang="en-US" sz="4400" b="0" i="1" smtClean="0">
                          <a:solidFill>
                            <a:schemeClr val="tx1"/>
                          </a:solidFill>
                          <a:latin typeface="Cambria Math" panose="02040503050406030204" pitchFamily="18" charset="0"/>
                        </a:rPr>
                        <m:t>−</m:t>
                      </m:r>
                      <m:d>
                        <m:dPr>
                          <m:ctrlPr>
                            <a:rPr lang="en-US" sz="4400" i="1">
                              <a:solidFill>
                                <a:srgbClr val="FF0000"/>
                              </a:solidFill>
                              <a:latin typeface="Cambria Math" panose="02040503050406030204" pitchFamily="18" charset="0"/>
                            </a:rPr>
                          </m:ctrlPr>
                        </m:dPr>
                        <m:e>
                          <m:r>
                            <a:rPr lang="en-US" sz="4400" i="1">
                              <a:solidFill>
                                <a:srgbClr val="FF0000"/>
                              </a:solidFill>
                              <a:latin typeface="Cambria Math" panose="02040503050406030204" pitchFamily="18" charset="0"/>
                            </a:rPr>
                            <m:t>𝑥</m:t>
                          </m:r>
                          <m:r>
                            <a:rPr lang="en-US" sz="4400" i="1">
                              <a:solidFill>
                                <a:srgbClr val="FF0000"/>
                              </a:solidFill>
                              <a:latin typeface="Cambria Math" panose="02040503050406030204" pitchFamily="18" charset="0"/>
                            </a:rPr>
                            <m:t>+</m:t>
                          </m:r>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𝑥</m:t>
                              </m:r>
                            </m:e>
                            <m:sup>
                              <m:r>
                                <a:rPr lang="en-US" sz="4400" i="1">
                                  <a:solidFill>
                                    <a:srgbClr val="FF0000"/>
                                  </a:solidFill>
                                  <a:latin typeface="Cambria Math" panose="02040503050406030204" pitchFamily="18" charset="0"/>
                                </a:rPr>
                                <m:t>2</m:t>
                              </m:r>
                            </m:sup>
                          </m:sSup>
                        </m:e>
                      </m:d>
                      <m:r>
                        <a:rPr lang="en-US" sz="4400" b="0" i="1" smtClean="0">
                          <a:solidFill>
                            <a:srgbClr val="FF0000"/>
                          </a:solidFill>
                          <a:latin typeface="Cambria Math" panose="02040503050406030204" pitchFamily="18" charset="0"/>
                        </a:rPr>
                        <m:t>    </m:t>
                      </m:r>
                      <m:r>
                        <a:rPr lang="en-US" sz="4400" i="1">
                          <a:solidFill>
                            <a:schemeClr val="tx1"/>
                          </a:solidFill>
                          <a:latin typeface="Cambria Math" panose="02040503050406030204" pitchFamily="18" charset="0"/>
                        </a:rPr>
                        <m:t>=</m:t>
                      </m:r>
                      <m:d>
                        <m:dPr>
                          <m:ctrlPr>
                            <a:rPr lang="en-US" sz="4400" b="0" i="1" smtClean="0">
                              <a:solidFill>
                                <a:srgbClr val="0070C0"/>
                              </a:solidFill>
                              <a:latin typeface="Cambria Math" panose="02040503050406030204" pitchFamily="18" charset="0"/>
                            </a:rPr>
                          </m:ctrlPr>
                        </m:dPr>
                        <m:e>
                          <m:r>
                            <a:rPr lang="en-US" sz="4400" i="1">
                              <a:solidFill>
                                <a:srgbClr val="0070C0"/>
                              </a:solidFill>
                              <a:latin typeface="Cambria Math" panose="02040503050406030204" pitchFamily="18" charset="0"/>
                            </a:rPr>
                            <m:t>𝑥</m:t>
                          </m:r>
                          <m:r>
                            <a:rPr lang="en-US" sz="4400" i="1">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𝑥</m:t>
                              </m:r>
                            </m:e>
                            <m:sup>
                              <m:r>
                                <a:rPr lang="en-US" sz="4400" i="1">
                                  <a:solidFill>
                                    <a:srgbClr val="0070C0"/>
                                  </a:solidFill>
                                  <a:latin typeface="Cambria Math" panose="02040503050406030204" pitchFamily="18" charset="0"/>
                                </a:rPr>
                                <m:t>3</m:t>
                              </m:r>
                            </m:sup>
                          </m:sSup>
                          <m:r>
                            <a:rPr lang="en-US" sz="4400" i="1">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𝑥</m:t>
                              </m:r>
                            </m:e>
                            <m:sup>
                              <m:r>
                                <a:rPr lang="en-US" sz="4400" i="1">
                                  <a:solidFill>
                                    <a:srgbClr val="0070C0"/>
                                  </a:solidFill>
                                  <a:latin typeface="Cambria Math" panose="02040503050406030204" pitchFamily="18" charset="0"/>
                                </a:rPr>
                                <m:t>5</m:t>
                              </m:r>
                            </m:sup>
                          </m:sSup>
                        </m:e>
                      </m:d>
                      <m:d>
                        <m:dPr>
                          <m:ctrlPr>
                            <a:rPr lang="en-US" sz="4400" b="0" i="1" smtClean="0">
                              <a:solidFill>
                                <a:srgbClr val="00B050"/>
                              </a:solidFill>
                              <a:latin typeface="Cambria Math" panose="02040503050406030204" pitchFamily="18" charset="0"/>
                            </a:rPr>
                          </m:ctrlPr>
                        </m:dPr>
                        <m:e>
                          <m:r>
                            <a:rPr lang="en-US" sz="4400" b="0" i="1" smtClean="0">
                              <a:solidFill>
                                <a:srgbClr val="00B050"/>
                              </a:solidFill>
                              <a:latin typeface="Cambria Math" panose="02040503050406030204" pitchFamily="18" charset="0"/>
                            </a:rPr>
                            <m:t>1+</m:t>
                          </m:r>
                          <m:r>
                            <a:rPr lang="en-US" sz="4400" b="0" i="1" smtClean="0">
                              <a:solidFill>
                                <a:srgbClr val="00B050"/>
                              </a:solidFill>
                              <a:latin typeface="Cambria Math" panose="02040503050406030204" pitchFamily="18" charset="0"/>
                            </a:rPr>
                            <m:t>𝑥</m:t>
                          </m:r>
                          <m:r>
                            <a:rPr lang="en-US" sz="4400" b="0" i="1" smtClean="0">
                              <a:solidFill>
                                <a:srgbClr val="00B050"/>
                              </a:solidFill>
                              <a:latin typeface="Cambria Math" panose="02040503050406030204" pitchFamily="18" charset="0"/>
                            </a:rPr>
                            <m:t>+</m:t>
                          </m:r>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𝑥</m:t>
                              </m:r>
                            </m:e>
                            <m:sup>
                              <m:r>
                                <a:rPr lang="en-US" sz="4400" b="0" i="1" smtClean="0">
                                  <a:solidFill>
                                    <a:srgbClr val="00B050"/>
                                  </a:solidFill>
                                  <a:latin typeface="Cambria Math" panose="02040503050406030204" pitchFamily="18" charset="0"/>
                                </a:rPr>
                                <m:t>3</m:t>
                              </m:r>
                            </m:sup>
                          </m:sSup>
                        </m:e>
                      </m:d>
                    </m:oMath>
                  </m:oMathPara>
                </a14:m>
                <a:endParaRPr lang="en-US" sz="44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0" y="4434796"/>
                <a:ext cx="12725400" cy="2223686"/>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79FF44A-8CFC-4928-A643-91BC32F00E25}"/>
                  </a:ext>
                </a:extLst>
              </p:cNvPr>
              <p:cNvSpPr/>
              <p:nvPr/>
            </p:nvSpPr>
            <p:spPr>
              <a:xfrm>
                <a:off x="266700" y="1552675"/>
                <a:ext cx="6572250" cy="1586460"/>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4800" b="0" i="1" smtClean="0">
                              <a:solidFill>
                                <a:schemeClr val="bg1"/>
                              </a:solidFill>
                              <a:latin typeface="Cambria Math" panose="02040503050406030204" pitchFamily="18" charset="0"/>
                            </a:rPr>
                          </m:ctrlPr>
                        </m:sSupPr>
                        <m:e>
                          <m:r>
                            <a:rPr lang="en-US" sz="4800" b="0" i="1" smtClean="0">
                              <a:solidFill>
                                <a:schemeClr val="bg1"/>
                              </a:solidFill>
                              <a:latin typeface="Cambria Math" panose="02040503050406030204" pitchFamily="18" charset="0"/>
                            </a:rPr>
                            <m:t>𝑥</m:t>
                          </m:r>
                        </m:e>
                        <m:sup>
                          <m:r>
                            <a:rPr lang="en-US" sz="4800" b="0" i="1" smtClean="0">
                              <a:solidFill>
                                <a:schemeClr val="bg1"/>
                              </a:solidFill>
                              <a:latin typeface="Cambria Math" panose="02040503050406030204" pitchFamily="18" charset="0"/>
                            </a:rPr>
                            <m:t>3</m:t>
                          </m:r>
                        </m:sup>
                      </m:sSup>
                      <m:r>
                        <a:rPr lang="en-US" sz="4800" b="0" i="1" smtClean="0">
                          <a:solidFill>
                            <a:srgbClr val="7030A0"/>
                          </a:solidFill>
                          <a:latin typeface="Cambria Math" panose="02040503050406030204" pitchFamily="18" charset="0"/>
                        </a:rPr>
                        <m:t>𝑚</m:t>
                      </m:r>
                      <m:d>
                        <m:dPr>
                          <m:ctrlPr>
                            <a:rPr lang="en-US" sz="4800" b="0" i="1" smtClean="0">
                              <a:solidFill>
                                <a:srgbClr val="7030A0"/>
                              </a:solidFill>
                              <a:latin typeface="Cambria Math" panose="02040503050406030204" pitchFamily="18" charset="0"/>
                            </a:rPr>
                          </m:ctrlPr>
                        </m:dPr>
                        <m:e>
                          <m:r>
                            <a:rPr lang="en-US" sz="4800" b="0" i="1" smtClean="0">
                              <a:solidFill>
                                <a:srgbClr val="7030A0"/>
                              </a:solidFill>
                              <a:latin typeface="Cambria Math" panose="02040503050406030204" pitchFamily="18" charset="0"/>
                            </a:rPr>
                            <m:t>𝑥</m:t>
                          </m:r>
                        </m:e>
                      </m:d>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1+</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2</m:t>
                          </m:r>
                        </m:sup>
                      </m:sSup>
                      <m:r>
                        <a:rPr lang="en-US" sz="4800" b="0" i="1" smtClean="0">
                          <a:solidFill>
                            <a:srgbClr val="7030A0"/>
                          </a:solidFill>
                          <a:latin typeface="Cambria Math" panose="02040503050406030204" pitchFamily="18" charset="0"/>
                        </a:rPr>
                        <m:t>+</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5</m:t>
                          </m:r>
                        </m:sup>
                      </m:sSup>
                    </m:oMath>
                  </m:oMathPara>
                </a14:m>
                <a:endParaRPr lang="en-US" sz="4800" b="0" i="1" dirty="0">
                  <a:solidFill>
                    <a:schemeClr val="tx1"/>
                  </a:solidFill>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smtClean="0">
                          <a:solidFill>
                            <a:srgbClr val="7030A0"/>
                          </a:solidFill>
                          <a:latin typeface="Cambria Math" panose="02040503050406030204" pitchFamily="18" charset="0"/>
                        </a:rPr>
                        <m:t>𝑚</m:t>
                      </m:r>
                      <m:d>
                        <m:dPr>
                          <m:ctrlPr>
                            <a:rPr lang="en-US" sz="4800" i="1">
                              <a:solidFill>
                                <a:srgbClr val="7030A0"/>
                              </a:solidFill>
                              <a:latin typeface="Cambria Math" panose="02040503050406030204" pitchFamily="18" charset="0"/>
                            </a:rPr>
                          </m:ctrlPr>
                        </m:dPr>
                        <m:e>
                          <m:r>
                            <a:rPr lang="en-US" sz="4800" i="1">
                              <a:solidFill>
                                <a:srgbClr val="7030A0"/>
                              </a:solidFill>
                              <a:latin typeface="Cambria Math" panose="02040503050406030204" pitchFamily="18" charset="0"/>
                            </a:rPr>
                            <m:t>𝑥</m:t>
                          </m:r>
                        </m:e>
                      </m:d>
                      <m:r>
                        <a:rPr lang="en-US" sz="4800" i="1">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8</m:t>
                          </m:r>
                        </m:sup>
                      </m:sSup>
                    </m:oMath>
                  </m:oMathPara>
                </a14:m>
                <a:endParaRPr lang="en-US" sz="4800" i="1" dirty="0">
                  <a:solidFill>
                    <a:schemeClr val="tx1"/>
                  </a:solidFill>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279FF44A-8CFC-4928-A643-91BC32F00E25}"/>
                  </a:ext>
                </a:extLst>
              </p:cNvPr>
              <p:cNvSpPr>
                <a:spLocks noRot="1" noChangeAspect="1" noMove="1" noResize="1" noEditPoints="1" noAdjustHandles="1" noChangeArrowheads="1" noChangeShapeType="1" noTextEdit="1"/>
              </p:cNvSpPr>
              <p:nvPr/>
            </p:nvSpPr>
            <p:spPr>
              <a:xfrm>
                <a:off x="266700" y="1552675"/>
                <a:ext cx="6572250" cy="1586460"/>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767BAAAD-46BB-453E-904B-0CF80CB649B3}"/>
                  </a:ext>
                </a:extLst>
              </p:cNvPr>
              <p:cNvGraphicFramePr>
                <a:graphicFrameLocks noGrp="1"/>
              </p:cNvGraphicFramePr>
              <p:nvPr>
                <p:extLst>
                  <p:ext uri="{D42A27DB-BD31-4B8C-83A1-F6EECF244321}">
                    <p14:modId xmlns:p14="http://schemas.microsoft.com/office/powerpoint/2010/main" val="1554367025"/>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447464">
                    <a:tc>
                      <a:txBody>
                        <a:bodyPr/>
                        <a:lstStyle/>
                        <a:p>
                          <a:r>
                            <a:rPr lang="en-US" sz="2800" dirty="0"/>
                            <a:t>Word</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𝒎</m:t>
                                    </m:r>
                                  </m:e>
                                </m:acc>
                                <m:r>
                                  <a:rPr lang="en-US" sz="2800" smtClean="0">
                                    <a:latin typeface="Cambria Math" panose="02040503050406030204" pitchFamily="18" charset="0"/>
                                  </a:rPr>
                                  <m:t>=</m:t>
                                </m:r>
                                <m:r>
                                  <a:rPr lang="en-US" sz="2800" smtClean="0">
                                    <a:latin typeface="Cambria Math" panose="02040503050406030204" pitchFamily="18" charset="0"/>
                                  </a:rPr>
                                  <m:t>𝟏𝟎𝟏𝟎𝟎𝟏</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𝒈</m:t>
                                    </m:r>
                                  </m:e>
                                </m:acc>
                                <m:r>
                                  <a:rPr lang="en-US" sz="2800" smtClean="0">
                                    <a:latin typeface="Cambria Math" panose="02040503050406030204" pitchFamily="18" charset="0"/>
                                  </a:rPr>
                                  <m:t>=</m:t>
                                </m:r>
                                <m:r>
                                  <a:rPr lang="en-US" sz="2800" smtClean="0">
                                    <a:latin typeface="Cambria Math" panose="02040503050406030204" pitchFamily="18" charset="0"/>
                                  </a:rPr>
                                  <m:t>𝟏𝟏𝟎𝟏</m:t>
                                </m:r>
                              </m:oMath>
                            </m:oMathPara>
                          </a14:m>
                          <a:endParaRPr lang="en-CA"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rPr>
                                    </m:ctrlPr>
                                  </m:accPr>
                                  <m:e>
                                    <m:r>
                                      <a:rPr lang="en-US" sz="2800" b="1" i="1" smtClean="0">
                                        <a:solidFill>
                                          <a:schemeClr val="tx1"/>
                                        </a:solidFill>
                                        <a:latin typeface="Cambria Math" panose="02040503050406030204" pitchFamily="18" charset="0"/>
                                      </a:rPr>
                                      <m:t>𝒄</m:t>
                                    </m:r>
                                  </m:e>
                                </m:acc>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𝟏𝟏𝟏𝟎𝟎𝟎𝟏𝟎𝟏</m:t>
                                </m:r>
                              </m:oMath>
                            </m:oMathPara>
                          </a14:m>
                          <a:endParaRPr lang="en-US" sz="2800" b="1" i="1" dirty="0">
                            <a:solidFill>
                              <a:schemeClr val="tx1"/>
                            </a:solidFill>
                            <a:latin typeface="Cambria Math" panose="02040503050406030204" pitchFamily="18" charset="0"/>
                          </a:endParaRPr>
                        </a:p>
                      </a:txBody>
                      <a:tcPr/>
                    </a:tc>
                    <a:extLst>
                      <a:ext uri="{0D108BD9-81ED-4DB2-BD59-A6C34878D82A}">
                        <a16:rowId xmlns:a16="http://schemas.microsoft.com/office/drawing/2014/main" val="2585448931"/>
                      </a:ext>
                    </a:extLst>
                  </a:tr>
                  <a:tr h="370840">
                    <a:tc>
                      <a:txBody>
                        <a:bodyPr/>
                        <a:lstStyle/>
                        <a:p>
                          <a:r>
                            <a:rPr lang="en-US" sz="2800" dirty="0"/>
                            <a:t>Length</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𝑘</m:t>
                                </m:r>
                                <m:r>
                                  <a:rPr lang="en-US" sz="2800" smtClean="0">
                                    <a:latin typeface="Cambria Math" panose="02040503050406030204" pitchFamily="18" charset="0"/>
                                  </a:rPr>
                                  <m:t>=6</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4</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=9</m:t>
                                </m:r>
                              </m:oMath>
                            </m:oMathPara>
                          </a14:m>
                          <a:endParaRPr lang="en-CA" sz="2800" dirty="0"/>
                        </a:p>
                      </a:txBody>
                      <a:tcPr/>
                    </a:tc>
                    <a:extLst>
                      <a:ext uri="{0D108BD9-81ED-4DB2-BD59-A6C34878D82A}">
                        <a16:rowId xmlns:a16="http://schemas.microsoft.com/office/drawing/2014/main" val="187685715"/>
                      </a:ext>
                    </a:extLst>
                  </a:tr>
                </a:tbl>
              </a:graphicData>
            </a:graphic>
          </p:graphicFrame>
        </mc:Choice>
        <mc:Fallback xmlns="">
          <p:graphicFrame>
            <p:nvGraphicFramePr>
              <p:cNvPr id="7" name="Table 6">
                <a:extLst>
                  <a:ext uri="{FF2B5EF4-FFF2-40B4-BE49-F238E27FC236}">
                    <a16:creationId xmlns:a16="http://schemas.microsoft.com/office/drawing/2014/main" id="{767BAAAD-46BB-453E-904B-0CF80CB649B3}"/>
                  </a:ext>
                </a:extLst>
              </p:cNvPr>
              <p:cNvGraphicFramePr>
                <a:graphicFrameLocks noGrp="1"/>
              </p:cNvGraphicFramePr>
              <p:nvPr>
                <p:extLst>
                  <p:ext uri="{D42A27DB-BD31-4B8C-83A1-F6EECF244321}">
                    <p14:modId xmlns:p14="http://schemas.microsoft.com/office/powerpoint/2010/main" val="1554367025"/>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518160">
                    <a:tc>
                      <a:txBody>
                        <a:bodyPr/>
                        <a:lstStyle/>
                        <a:p>
                          <a:r>
                            <a:rPr lang="en-US" sz="2800" dirty="0"/>
                            <a:t>Word</a:t>
                          </a:r>
                          <a:endParaRPr lang="en-CA" sz="2800" dirty="0"/>
                        </a:p>
                      </a:txBody>
                      <a:tcPr/>
                    </a:tc>
                    <a:tc>
                      <a:txBody>
                        <a:bodyPr/>
                        <a:lstStyle/>
                        <a:p>
                          <a:endParaRPr lang="en-US"/>
                        </a:p>
                      </a:txBody>
                      <a:tcPr>
                        <a:blipFill>
                          <a:blip r:embed="rId5"/>
                          <a:stretch>
                            <a:fillRect l="-100218" t="-10465" r="-200436" b="-132558"/>
                          </a:stretch>
                        </a:blipFill>
                      </a:tcPr>
                    </a:tc>
                    <a:tc>
                      <a:txBody>
                        <a:bodyPr/>
                        <a:lstStyle/>
                        <a:p>
                          <a:endParaRPr lang="en-US"/>
                        </a:p>
                      </a:txBody>
                      <a:tcPr>
                        <a:blipFill>
                          <a:blip r:embed="rId5"/>
                          <a:stretch>
                            <a:fillRect l="-200218" t="-10465" r="-100436" b="-132558"/>
                          </a:stretch>
                        </a:blipFill>
                      </a:tcPr>
                    </a:tc>
                    <a:tc>
                      <a:txBody>
                        <a:bodyPr/>
                        <a:lstStyle/>
                        <a:p>
                          <a:endParaRPr lang="en-US"/>
                        </a:p>
                      </a:txBody>
                      <a:tcPr>
                        <a:blipFill>
                          <a:blip r:embed="rId5"/>
                          <a:stretch>
                            <a:fillRect l="-300218" t="-10465" r="-436" b="-132558"/>
                          </a:stretch>
                        </a:blipFill>
                      </a:tcPr>
                    </a:tc>
                    <a:extLst>
                      <a:ext uri="{0D108BD9-81ED-4DB2-BD59-A6C34878D82A}">
                        <a16:rowId xmlns:a16="http://schemas.microsoft.com/office/drawing/2014/main" val="2585448931"/>
                      </a:ext>
                    </a:extLst>
                  </a:tr>
                  <a:tr h="518160">
                    <a:tc>
                      <a:txBody>
                        <a:bodyPr/>
                        <a:lstStyle/>
                        <a:p>
                          <a:r>
                            <a:rPr lang="en-US" sz="2800" dirty="0"/>
                            <a:t>Length</a:t>
                          </a:r>
                          <a:endParaRPr lang="en-CA" sz="2800" dirty="0"/>
                        </a:p>
                      </a:txBody>
                      <a:tcPr/>
                    </a:tc>
                    <a:tc>
                      <a:txBody>
                        <a:bodyPr/>
                        <a:lstStyle/>
                        <a:p>
                          <a:endParaRPr lang="en-US"/>
                        </a:p>
                      </a:txBody>
                      <a:tcPr>
                        <a:blipFill>
                          <a:blip r:embed="rId5"/>
                          <a:stretch>
                            <a:fillRect l="-100218" t="-111765" r="-200436" b="-34118"/>
                          </a:stretch>
                        </a:blipFill>
                      </a:tcPr>
                    </a:tc>
                    <a:tc>
                      <a:txBody>
                        <a:bodyPr/>
                        <a:lstStyle/>
                        <a:p>
                          <a:endParaRPr lang="en-US"/>
                        </a:p>
                      </a:txBody>
                      <a:tcPr>
                        <a:blipFill>
                          <a:blip r:embed="rId5"/>
                          <a:stretch>
                            <a:fillRect l="-200218" t="-111765" r="-100436" b="-34118"/>
                          </a:stretch>
                        </a:blipFill>
                      </a:tcPr>
                    </a:tc>
                    <a:tc>
                      <a:txBody>
                        <a:bodyPr/>
                        <a:lstStyle/>
                        <a:p>
                          <a:endParaRPr lang="en-US"/>
                        </a:p>
                      </a:txBody>
                      <a:tcPr>
                        <a:blipFill>
                          <a:blip r:embed="rId5"/>
                          <a:stretch>
                            <a:fillRect l="-300218" t="-111765" r="-436" b="-34118"/>
                          </a:stretch>
                        </a:blipFill>
                      </a:tcPr>
                    </a:tc>
                    <a:extLst>
                      <a:ext uri="{0D108BD9-81ED-4DB2-BD59-A6C34878D82A}">
                        <a16:rowId xmlns:a16="http://schemas.microsoft.com/office/drawing/2014/main" val="187685715"/>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22845F1E-C677-4570-8081-4DC8D4B6ED58}"/>
                  </a:ext>
                </a:extLst>
              </p14:cNvPr>
              <p14:cNvContentPartPr/>
              <p14:nvPr>
                <p:extLst>
                  <p:ext uri="{42D2F446-02D8-4167-A562-619A0277C38B}">
                    <p15:isNarration xmlns:p15="http://schemas.microsoft.com/office/powerpoint/2012/main" val="1"/>
                  </p:ext>
                </p:extLst>
              </p14:nvPr>
            </p14:nvContentPartPr>
            <p14:xfrm>
              <a:off x="2220480" y="4777200"/>
              <a:ext cx="1145160" cy="1678680"/>
            </p14:xfrm>
          </p:contentPart>
        </mc:Choice>
        <mc:Fallback xmlns="">
          <p:pic>
            <p:nvPicPr>
              <p:cNvPr id="3" name="Ink 2">
                <a:extLst>
                  <a:ext uri="{FF2B5EF4-FFF2-40B4-BE49-F238E27FC236}">
                    <a16:creationId xmlns:a16="http://schemas.microsoft.com/office/drawing/2014/main" id="{22845F1E-C677-4570-8081-4DC8D4B6ED58}"/>
                  </a:ext>
                </a:extLst>
              </p:cNvPr>
              <p:cNvPicPr>
                <a:picLocks noGrp="1" noRot="1" noChangeAspect="1" noMove="1" noResize="1" noEditPoints="1" noAdjustHandles="1" noChangeArrowheads="1" noChangeShapeType="1"/>
              </p:cNvPicPr>
              <p:nvPr/>
            </p:nvPicPr>
            <p:blipFill>
              <a:blip r:embed="rId7"/>
              <a:stretch>
                <a:fillRect/>
              </a:stretch>
            </p:blipFill>
            <p:spPr>
              <a:xfrm>
                <a:off x="2211120" y="4767840"/>
                <a:ext cx="1163880" cy="1697400"/>
              </a:xfrm>
              <a:prstGeom prst="rect">
                <a:avLst/>
              </a:prstGeom>
            </p:spPr>
          </p:pic>
        </mc:Fallback>
      </mc:AlternateContent>
    </p:spTree>
    <p:extLst>
      <p:ext uri="{BB962C8B-B14F-4D97-AF65-F5344CB8AC3E}">
        <p14:creationId xmlns:p14="http://schemas.microsoft.com/office/powerpoint/2010/main" val="3985373208"/>
      </p:ext>
    </p:extLst>
  </p:cSld>
  <p:clrMapOvr>
    <a:masterClrMapping/>
  </p:clrMapOvr>
  <mc:AlternateContent xmlns:mc="http://schemas.openxmlformats.org/markup-compatibility/2006" xmlns:p14="http://schemas.microsoft.com/office/powerpoint/2010/main">
    <mc:Choice Requires="p14">
      <p:transition spd="med" p14:dur="700" advTm="8633">
        <p:fade/>
      </p:transition>
    </mc:Choice>
    <mc:Fallback xmlns="">
      <p:transition spd="med" advTm="86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ACC3906-737B-4325-930D-183A479731B8}"/>
                  </a:ext>
                </a:extLst>
              </p:cNvPr>
              <p:cNvSpPr/>
              <p:nvPr/>
            </p:nvSpPr>
            <p:spPr>
              <a:xfrm>
                <a:off x="7810500" y="1562100"/>
                <a:ext cx="4174435" cy="2308324"/>
              </a:xfrm>
              <a:prstGeom prst="rect">
                <a:avLst/>
              </a:prstGeom>
              <a:noFill/>
              <a:ln w="57150">
                <a:noFill/>
              </a:ln>
            </p:spPr>
            <p:txBody>
              <a:bodyPr wrap="square">
                <a:spAutoFit/>
              </a:bodyPr>
              <a:lstStyle/>
              <a:p>
                <a:pPr lvl="0">
                  <a:defRPr/>
                </a:pPr>
                <a14:m>
                  <m:oMathPara xmlns:m="http://schemas.openxmlformats.org/officeDocument/2006/math">
                    <m:oMathParaPr>
                      <m:jc m:val="right"/>
                    </m:oMathParaPr>
                    <m:oMath xmlns:m="http://schemas.openxmlformats.org/officeDocument/2006/math">
                      <m:r>
                        <a:rPr lang="en-US" sz="4800" b="0" i="1" smtClean="0">
                          <a:solidFill>
                            <a:srgbClr val="7030A0"/>
                          </a:solidFill>
                          <a:latin typeface="Cambria Math" panose="02040503050406030204" pitchFamily="18" charset="0"/>
                        </a:rPr>
                        <m:t>101001</m:t>
                      </m:r>
                    </m:oMath>
                  </m:oMathPara>
                </a14:m>
                <a:endParaRPr lang="en-US" sz="4800" b="0" i="1" dirty="0">
                  <a:solidFill>
                    <a:srgbClr val="7030A0"/>
                  </a:solidFill>
                  <a:latin typeface="Cambria Math" panose="02040503050406030204" pitchFamily="18" charset="0"/>
                </a:endParaRPr>
              </a:p>
              <a:p>
                <a:pPr lvl="0">
                  <a:defRPr/>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000101001</m:t>
                      </m:r>
                    </m:oMath>
                  </m:oMathPara>
                </a14:m>
                <a:endParaRPr lang="en-US" sz="4800" i="1" dirty="0">
                  <a:latin typeface="Cambria Math" panose="02040503050406030204" pitchFamily="18" charset="0"/>
                </a:endParaRPr>
              </a:p>
              <a:p>
                <a:pPr>
                  <a:defRPr/>
                </a:pPr>
                <a14:m>
                  <m:oMathPara xmlns:m="http://schemas.openxmlformats.org/officeDocument/2006/math">
                    <m:oMathParaPr>
                      <m:jc m:val="right"/>
                    </m:oMathParaPr>
                    <m:oMath xmlns:m="http://schemas.openxmlformats.org/officeDocument/2006/math">
                      <m:r>
                        <a:rPr lang="en-US" sz="4800" i="1" smtClean="0">
                          <a:solidFill>
                            <a:srgbClr val="FF0000"/>
                          </a:solidFill>
                          <a:latin typeface="Cambria Math" panose="02040503050406030204" pitchFamily="18" charset="0"/>
                        </a:rPr>
                        <m:t>0</m:t>
                      </m:r>
                      <m:r>
                        <a:rPr lang="en-US" sz="4800" b="0" i="1" smtClean="0">
                          <a:solidFill>
                            <a:srgbClr val="FF0000"/>
                          </a:solidFill>
                          <a:latin typeface="Cambria Math" panose="02040503050406030204" pitchFamily="18" charset="0"/>
                        </a:rPr>
                        <m:t>11</m:t>
                      </m:r>
                      <m:r>
                        <a:rPr lang="en-US" sz="4800" i="1">
                          <a:latin typeface="Cambria Math" panose="02040503050406030204" pitchFamily="18" charset="0"/>
                        </a:rPr>
                        <m:t>101001</m:t>
                      </m:r>
                    </m:oMath>
                  </m:oMathPara>
                </a14:m>
                <a:endParaRPr lang="en-US" sz="4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4ACC3906-737B-4325-930D-183A479731B8}"/>
                  </a:ext>
                </a:extLst>
              </p:cNvPr>
              <p:cNvSpPr>
                <a:spLocks noRot="1" noChangeAspect="1" noMove="1" noResize="1" noEditPoints="1" noAdjustHandles="1" noChangeArrowheads="1" noChangeShapeType="1" noTextEdit="1"/>
              </p:cNvSpPr>
              <p:nvPr/>
            </p:nvSpPr>
            <p:spPr>
              <a:xfrm>
                <a:off x="7810500" y="1562100"/>
                <a:ext cx="4174435" cy="2308324"/>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0" y="4453846"/>
                <a:ext cx="12725400" cy="2223686"/>
              </a:xfrm>
              <a:prstGeom prst="rect">
                <a:avLst/>
              </a:prstGeom>
              <a:noFill/>
              <a:ln w="57150">
                <a:noFill/>
              </a:ln>
            </p:spPr>
            <p:txBody>
              <a:bodyPr wrap="square">
                <a:spAutoFit/>
              </a:bodyPr>
              <a:lstStyle/>
              <a:p>
                <a:pPr>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a:rPr lang="en-US" sz="6600" i="1">
                              <a:solidFill>
                                <a:schemeClr val="tx1"/>
                              </a:solidFill>
                              <a:latin typeface="Cambria Math" panose="02040503050406030204" pitchFamily="18" charset="0"/>
                            </a:rPr>
                            <m:t>3</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i="1">
                          <a:solidFill>
                            <a:srgbClr val="FF0000"/>
                          </a:solidFill>
                          <a:latin typeface="Cambria Math" panose="02040503050406030204" pitchFamily="18" charset="0"/>
                        </a:rPr>
                        <m:t>𝑟</m:t>
                      </m:r>
                      <m:r>
                        <a:rPr lang="en-US" sz="6600" i="1">
                          <a:solidFill>
                            <a:srgbClr val="FF0000"/>
                          </a:solidFill>
                          <a:latin typeface="Cambria Math" panose="02040503050406030204" pitchFamily="18" charset="0"/>
                        </a:rPr>
                        <m:t>(</m:t>
                      </m:r>
                      <m:r>
                        <a:rPr lang="en-US" sz="6600" i="1">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oMath>
                  </m:oMathPara>
                </a14:m>
                <a:endParaRPr lang="en-US" sz="2800" i="1" dirty="0">
                  <a:solidFill>
                    <a:srgbClr val="FF0000"/>
                  </a:solidFill>
                  <a:latin typeface="Cambria Math" panose="02040503050406030204" pitchFamily="18" charset="0"/>
                </a:endParaRPr>
              </a:p>
              <a:p>
                <a:pPr>
                  <a:defRPr/>
                </a:pPr>
                <a:endParaRPr lang="en-US" sz="2800" i="1" dirty="0">
                  <a:solidFill>
                    <a:srgbClr val="FF0000"/>
                  </a:solidFill>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sSup>
                        <m:sSupPr>
                          <m:ctrlPr>
                            <a:rPr lang="en-US" sz="4400" i="1" smtClean="0">
                              <a:solidFill>
                                <a:schemeClr val="tx1"/>
                              </a:solidFill>
                              <a:latin typeface="Cambria Math" panose="02040503050406030204" pitchFamily="18" charset="0"/>
                            </a:rPr>
                          </m:ctrlPr>
                        </m:sSupPr>
                        <m:e>
                          <m:r>
                            <a:rPr lang="en-US" sz="4400" i="1">
                              <a:solidFill>
                                <a:schemeClr val="tx1"/>
                              </a:solidFill>
                              <a:latin typeface="Cambria Math" panose="02040503050406030204" pitchFamily="18" charset="0"/>
                            </a:rPr>
                            <m:t>𝑥</m:t>
                          </m:r>
                        </m:e>
                        <m:sup>
                          <m:r>
                            <a:rPr lang="en-US" sz="4400" i="1">
                              <a:solidFill>
                                <a:schemeClr val="tx1"/>
                              </a:solidFill>
                              <a:latin typeface="Cambria Math" panose="02040503050406030204" pitchFamily="18" charset="0"/>
                            </a:rPr>
                            <m:t>3</m:t>
                          </m:r>
                        </m:sup>
                      </m:sSup>
                      <m:r>
                        <a:rPr lang="en-US" sz="4400" i="1" smtClean="0">
                          <a:solidFill>
                            <a:srgbClr val="7030A0"/>
                          </a:solidFill>
                          <a:latin typeface="Cambria Math" panose="02040503050406030204" pitchFamily="18" charset="0"/>
                        </a:rPr>
                        <m:t>𝑚</m:t>
                      </m:r>
                      <m:d>
                        <m:dPr>
                          <m:ctrlPr>
                            <a:rPr lang="en-US" sz="4400" i="1">
                              <a:solidFill>
                                <a:srgbClr val="7030A0"/>
                              </a:solidFill>
                              <a:latin typeface="Cambria Math" panose="02040503050406030204" pitchFamily="18" charset="0"/>
                            </a:rPr>
                          </m:ctrlPr>
                        </m:dPr>
                        <m:e>
                          <m:r>
                            <a:rPr lang="en-US" sz="4400" i="1">
                              <a:solidFill>
                                <a:srgbClr val="7030A0"/>
                              </a:solidFill>
                              <a:latin typeface="Cambria Math" panose="02040503050406030204" pitchFamily="18" charset="0"/>
                            </a:rPr>
                            <m:t>𝑥</m:t>
                          </m:r>
                        </m:e>
                      </m:d>
                      <m:r>
                        <a:rPr lang="en-US" sz="4400" b="0" i="1" smtClean="0">
                          <a:solidFill>
                            <a:schemeClr val="tx1"/>
                          </a:solidFill>
                          <a:latin typeface="Cambria Math" panose="02040503050406030204" pitchFamily="18" charset="0"/>
                        </a:rPr>
                        <m:t>+</m:t>
                      </m:r>
                      <m:d>
                        <m:dPr>
                          <m:ctrlPr>
                            <a:rPr lang="en-US" sz="4400" i="1">
                              <a:solidFill>
                                <a:srgbClr val="FF0000"/>
                              </a:solidFill>
                              <a:latin typeface="Cambria Math" panose="02040503050406030204" pitchFamily="18" charset="0"/>
                            </a:rPr>
                          </m:ctrlPr>
                        </m:dPr>
                        <m:e>
                          <m:r>
                            <a:rPr lang="en-US" sz="4400" i="1">
                              <a:solidFill>
                                <a:srgbClr val="FF0000"/>
                              </a:solidFill>
                              <a:latin typeface="Cambria Math" panose="02040503050406030204" pitchFamily="18" charset="0"/>
                            </a:rPr>
                            <m:t>𝑥</m:t>
                          </m:r>
                          <m:r>
                            <a:rPr lang="en-US" sz="4400" i="1">
                              <a:solidFill>
                                <a:srgbClr val="FF0000"/>
                              </a:solidFill>
                              <a:latin typeface="Cambria Math" panose="02040503050406030204" pitchFamily="18" charset="0"/>
                            </a:rPr>
                            <m:t>+</m:t>
                          </m:r>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𝑥</m:t>
                              </m:r>
                            </m:e>
                            <m:sup>
                              <m:r>
                                <a:rPr lang="en-US" sz="4400" i="1">
                                  <a:solidFill>
                                    <a:srgbClr val="FF0000"/>
                                  </a:solidFill>
                                  <a:latin typeface="Cambria Math" panose="02040503050406030204" pitchFamily="18" charset="0"/>
                                </a:rPr>
                                <m:t>2</m:t>
                              </m:r>
                            </m:sup>
                          </m:sSup>
                        </m:e>
                      </m:d>
                      <m:r>
                        <a:rPr lang="en-US" sz="4400" b="0" i="1" smtClean="0">
                          <a:solidFill>
                            <a:srgbClr val="FF0000"/>
                          </a:solidFill>
                          <a:latin typeface="Cambria Math" panose="02040503050406030204" pitchFamily="18" charset="0"/>
                        </a:rPr>
                        <m:t>    </m:t>
                      </m:r>
                      <m:r>
                        <a:rPr lang="en-US" sz="4400" i="1">
                          <a:solidFill>
                            <a:schemeClr val="tx1"/>
                          </a:solidFill>
                          <a:latin typeface="Cambria Math" panose="02040503050406030204" pitchFamily="18" charset="0"/>
                        </a:rPr>
                        <m:t>=</m:t>
                      </m:r>
                      <m:d>
                        <m:dPr>
                          <m:ctrlPr>
                            <a:rPr lang="en-US" sz="4400" b="0" i="1" smtClean="0">
                              <a:solidFill>
                                <a:srgbClr val="0070C0"/>
                              </a:solidFill>
                              <a:latin typeface="Cambria Math" panose="02040503050406030204" pitchFamily="18" charset="0"/>
                            </a:rPr>
                          </m:ctrlPr>
                        </m:dPr>
                        <m:e>
                          <m:r>
                            <a:rPr lang="en-US" sz="4400" i="1">
                              <a:solidFill>
                                <a:srgbClr val="0070C0"/>
                              </a:solidFill>
                              <a:latin typeface="Cambria Math" panose="02040503050406030204" pitchFamily="18" charset="0"/>
                            </a:rPr>
                            <m:t>𝑥</m:t>
                          </m:r>
                          <m:r>
                            <a:rPr lang="en-US" sz="4400" i="1">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𝑥</m:t>
                              </m:r>
                            </m:e>
                            <m:sup>
                              <m:r>
                                <a:rPr lang="en-US" sz="4400" i="1">
                                  <a:solidFill>
                                    <a:srgbClr val="0070C0"/>
                                  </a:solidFill>
                                  <a:latin typeface="Cambria Math" panose="02040503050406030204" pitchFamily="18" charset="0"/>
                                </a:rPr>
                                <m:t>3</m:t>
                              </m:r>
                            </m:sup>
                          </m:sSup>
                          <m:r>
                            <a:rPr lang="en-US" sz="4400" i="1">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𝑥</m:t>
                              </m:r>
                            </m:e>
                            <m:sup>
                              <m:r>
                                <a:rPr lang="en-US" sz="4400" i="1">
                                  <a:solidFill>
                                    <a:srgbClr val="0070C0"/>
                                  </a:solidFill>
                                  <a:latin typeface="Cambria Math" panose="02040503050406030204" pitchFamily="18" charset="0"/>
                                </a:rPr>
                                <m:t>5</m:t>
                              </m:r>
                            </m:sup>
                          </m:sSup>
                        </m:e>
                      </m:d>
                      <m:d>
                        <m:dPr>
                          <m:ctrlPr>
                            <a:rPr lang="en-US" sz="4400" b="0" i="1" smtClean="0">
                              <a:solidFill>
                                <a:srgbClr val="00B050"/>
                              </a:solidFill>
                              <a:latin typeface="Cambria Math" panose="02040503050406030204" pitchFamily="18" charset="0"/>
                            </a:rPr>
                          </m:ctrlPr>
                        </m:dPr>
                        <m:e>
                          <m:r>
                            <a:rPr lang="en-US" sz="4400" b="0" i="1" smtClean="0">
                              <a:solidFill>
                                <a:srgbClr val="00B050"/>
                              </a:solidFill>
                              <a:latin typeface="Cambria Math" panose="02040503050406030204" pitchFamily="18" charset="0"/>
                            </a:rPr>
                            <m:t>1+</m:t>
                          </m:r>
                          <m:r>
                            <a:rPr lang="en-US" sz="4400" b="0" i="1" smtClean="0">
                              <a:solidFill>
                                <a:srgbClr val="00B050"/>
                              </a:solidFill>
                              <a:latin typeface="Cambria Math" panose="02040503050406030204" pitchFamily="18" charset="0"/>
                            </a:rPr>
                            <m:t>𝑥</m:t>
                          </m:r>
                          <m:r>
                            <a:rPr lang="en-US" sz="4400" b="0" i="1" smtClean="0">
                              <a:solidFill>
                                <a:srgbClr val="00B050"/>
                              </a:solidFill>
                              <a:latin typeface="Cambria Math" panose="02040503050406030204" pitchFamily="18" charset="0"/>
                            </a:rPr>
                            <m:t>+</m:t>
                          </m:r>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𝑥</m:t>
                              </m:r>
                            </m:e>
                            <m:sup>
                              <m:r>
                                <a:rPr lang="en-US" sz="4400" b="0" i="1" smtClean="0">
                                  <a:solidFill>
                                    <a:srgbClr val="00B050"/>
                                  </a:solidFill>
                                  <a:latin typeface="Cambria Math" panose="02040503050406030204" pitchFamily="18" charset="0"/>
                                </a:rPr>
                                <m:t>3</m:t>
                              </m:r>
                            </m:sup>
                          </m:sSup>
                        </m:e>
                      </m:d>
                    </m:oMath>
                  </m:oMathPara>
                </a14:m>
                <a:endParaRPr lang="en-US" sz="44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0" y="4453846"/>
                <a:ext cx="12725400" cy="2223686"/>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79FF44A-8CFC-4928-A643-91BC32F00E25}"/>
                  </a:ext>
                </a:extLst>
              </p:cNvPr>
              <p:cNvSpPr/>
              <p:nvPr/>
            </p:nvSpPr>
            <p:spPr>
              <a:xfrm>
                <a:off x="266700" y="1552675"/>
                <a:ext cx="6572250" cy="2325124"/>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4800" b="0" i="1" smtClean="0">
                              <a:solidFill>
                                <a:schemeClr val="bg1"/>
                              </a:solidFill>
                              <a:latin typeface="Cambria Math" panose="02040503050406030204" pitchFamily="18" charset="0"/>
                            </a:rPr>
                          </m:ctrlPr>
                        </m:sSupPr>
                        <m:e>
                          <m:r>
                            <a:rPr lang="en-US" sz="4800" b="0" i="1" smtClean="0">
                              <a:solidFill>
                                <a:schemeClr val="bg1"/>
                              </a:solidFill>
                              <a:latin typeface="Cambria Math" panose="02040503050406030204" pitchFamily="18" charset="0"/>
                            </a:rPr>
                            <m:t>𝑥</m:t>
                          </m:r>
                        </m:e>
                        <m:sup>
                          <m:r>
                            <a:rPr lang="en-US" sz="4800" b="0" i="1" smtClean="0">
                              <a:solidFill>
                                <a:schemeClr val="bg1"/>
                              </a:solidFill>
                              <a:latin typeface="Cambria Math" panose="02040503050406030204" pitchFamily="18" charset="0"/>
                            </a:rPr>
                            <m:t>3</m:t>
                          </m:r>
                        </m:sup>
                      </m:sSup>
                      <m:r>
                        <a:rPr lang="en-US" sz="4800" b="0" i="1" smtClean="0">
                          <a:solidFill>
                            <a:srgbClr val="7030A0"/>
                          </a:solidFill>
                          <a:latin typeface="Cambria Math" panose="02040503050406030204" pitchFamily="18" charset="0"/>
                        </a:rPr>
                        <m:t>𝑚</m:t>
                      </m:r>
                      <m:d>
                        <m:dPr>
                          <m:ctrlPr>
                            <a:rPr lang="en-US" sz="4800" b="0" i="1" smtClean="0">
                              <a:solidFill>
                                <a:srgbClr val="7030A0"/>
                              </a:solidFill>
                              <a:latin typeface="Cambria Math" panose="02040503050406030204" pitchFamily="18" charset="0"/>
                            </a:rPr>
                          </m:ctrlPr>
                        </m:dPr>
                        <m:e>
                          <m:r>
                            <a:rPr lang="en-US" sz="4800" b="0" i="1" smtClean="0">
                              <a:solidFill>
                                <a:srgbClr val="7030A0"/>
                              </a:solidFill>
                              <a:latin typeface="Cambria Math" panose="02040503050406030204" pitchFamily="18" charset="0"/>
                            </a:rPr>
                            <m:t>𝑥</m:t>
                          </m:r>
                        </m:e>
                      </m:d>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1+</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2</m:t>
                          </m:r>
                        </m:sup>
                      </m:sSup>
                      <m:r>
                        <a:rPr lang="en-US" sz="4800" b="0" i="1" smtClean="0">
                          <a:solidFill>
                            <a:srgbClr val="7030A0"/>
                          </a:solidFill>
                          <a:latin typeface="Cambria Math" panose="02040503050406030204" pitchFamily="18" charset="0"/>
                        </a:rPr>
                        <m:t>+</m:t>
                      </m:r>
                      <m:sSup>
                        <m:sSupPr>
                          <m:ctrlPr>
                            <a:rPr lang="en-US" sz="4800" b="0" i="1" smtClean="0">
                              <a:solidFill>
                                <a:srgbClr val="7030A0"/>
                              </a:solidFill>
                              <a:latin typeface="Cambria Math" panose="02040503050406030204" pitchFamily="18" charset="0"/>
                            </a:rPr>
                          </m:ctrlPr>
                        </m:sSupPr>
                        <m:e>
                          <m:r>
                            <a:rPr lang="en-US" sz="4800" b="0" i="1" smtClean="0">
                              <a:solidFill>
                                <a:srgbClr val="7030A0"/>
                              </a:solidFill>
                              <a:latin typeface="Cambria Math" panose="02040503050406030204" pitchFamily="18" charset="0"/>
                            </a:rPr>
                            <m:t>𝑥</m:t>
                          </m:r>
                        </m:e>
                        <m:sup>
                          <m:r>
                            <a:rPr lang="en-US" sz="4800" b="0" i="1" smtClean="0">
                              <a:solidFill>
                                <a:srgbClr val="7030A0"/>
                              </a:solidFill>
                              <a:latin typeface="Cambria Math" panose="02040503050406030204" pitchFamily="18" charset="0"/>
                            </a:rPr>
                            <m:t>5</m:t>
                          </m:r>
                        </m:sup>
                      </m:sSup>
                    </m:oMath>
                  </m:oMathPara>
                </a14:m>
                <a:endParaRPr lang="en-US" sz="4800" b="0" i="1" dirty="0">
                  <a:solidFill>
                    <a:schemeClr val="tx1"/>
                  </a:solidFill>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smtClean="0">
                          <a:solidFill>
                            <a:srgbClr val="7030A0"/>
                          </a:solidFill>
                          <a:latin typeface="Cambria Math" panose="02040503050406030204" pitchFamily="18" charset="0"/>
                        </a:rPr>
                        <m:t>𝑚</m:t>
                      </m:r>
                      <m:d>
                        <m:dPr>
                          <m:ctrlPr>
                            <a:rPr lang="en-US" sz="4800" i="1">
                              <a:solidFill>
                                <a:srgbClr val="7030A0"/>
                              </a:solidFill>
                              <a:latin typeface="Cambria Math" panose="02040503050406030204" pitchFamily="18" charset="0"/>
                            </a:rPr>
                          </m:ctrlPr>
                        </m:dPr>
                        <m:e>
                          <m:r>
                            <a:rPr lang="en-US" sz="4800" i="1">
                              <a:solidFill>
                                <a:srgbClr val="7030A0"/>
                              </a:solidFill>
                              <a:latin typeface="Cambria Math" panose="02040503050406030204" pitchFamily="18" charset="0"/>
                            </a:rPr>
                            <m:t>𝑥</m:t>
                          </m:r>
                        </m:e>
                      </m:d>
                      <m:r>
                        <a:rPr lang="en-US" sz="4800" i="1">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3</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5</m:t>
                          </m:r>
                        </m:sup>
                      </m:sSup>
                      <m:r>
                        <a:rPr lang="en-US" sz="4800" i="1">
                          <a:solidFill>
                            <a:schemeClr val="tx1"/>
                          </a:solidFill>
                          <a:latin typeface="Cambria Math" panose="02040503050406030204" pitchFamily="18" charset="0"/>
                        </a:rPr>
                        <m:t>+</m:t>
                      </m:r>
                      <m:sSup>
                        <m:sSupPr>
                          <m:ctrlPr>
                            <a:rPr lang="en-US" sz="4800" i="1">
                              <a:solidFill>
                                <a:schemeClr val="tx1"/>
                              </a:solidFill>
                              <a:latin typeface="Cambria Math" panose="02040503050406030204" pitchFamily="18" charset="0"/>
                            </a:rPr>
                          </m:ctrlPr>
                        </m:sSupPr>
                        <m:e>
                          <m:r>
                            <a:rPr lang="en-US" sz="4800" i="1">
                              <a:solidFill>
                                <a:schemeClr val="tx1"/>
                              </a:solidFill>
                              <a:latin typeface="Cambria Math" panose="02040503050406030204" pitchFamily="18" charset="0"/>
                            </a:rPr>
                            <m:t>𝑥</m:t>
                          </m:r>
                        </m:e>
                        <m:sup>
                          <m:r>
                            <a:rPr lang="en-US" sz="4800" b="0" i="1" smtClean="0">
                              <a:solidFill>
                                <a:schemeClr val="tx1"/>
                              </a:solidFill>
                              <a:latin typeface="Cambria Math" panose="02040503050406030204" pitchFamily="18" charset="0"/>
                            </a:rPr>
                            <m:t>8</m:t>
                          </m:r>
                        </m:sup>
                      </m:sSup>
                    </m:oMath>
                  </m:oMathPara>
                </a14:m>
                <a:endParaRPr lang="en-US" sz="4800" i="1" dirty="0">
                  <a:solidFill>
                    <a:schemeClr val="tx1"/>
                  </a:solidFill>
                  <a:latin typeface="Cambria Math" panose="02040503050406030204" pitchFamily="18" charset="0"/>
                </a:endParaRPr>
              </a:p>
              <a:p>
                <a:pPr lvl="0">
                  <a:defRPr/>
                </a:pP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latin typeface="Cambria Math" panose="02040503050406030204" pitchFamily="18" charset="0"/>
                            </a:rPr>
                            <m:t>𝑥</m:t>
                          </m:r>
                        </m:e>
                        <m:sup>
                          <m:r>
                            <a:rPr lang="en-US" sz="4800" i="1">
                              <a:latin typeface="Cambria Math" panose="02040503050406030204" pitchFamily="18" charset="0"/>
                            </a:rPr>
                            <m:t>3</m:t>
                          </m:r>
                        </m:sup>
                      </m:sSup>
                      <m:r>
                        <a:rPr lang="en-US" sz="4800" i="1">
                          <a:solidFill>
                            <a:srgbClr val="7030A0"/>
                          </a:solidFill>
                          <a:latin typeface="Cambria Math" panose="02040503050406030204" pitchFamily="18" charset="0"/>
                        </a:rPr>
                        <m:t>𝑚</m:t>
                      </m:r>
                      <m:d>
                        <m:dPr>
                          <m:ctrlPr>
                            <a:rPr lang="en-US" sz="4800" i="1">
                              <a:solidFill>
                                <a:srgbClr val="7030A0"/>
                              </a:solidFill>
                              <a:latin typeface="Cambria Math" panose="02040503050406030204" pitchFamily="18" charset="0"/>
                            </a:rPr>
                          </m:ctrlPr>
                        </m:dPr>
                        <m:e>
                          <m:r>
                            <a:rPr lang="en-US" sz="4800" i="1">
                              <a:solidFill>
                                <a:srgbClr val="7030A0"/>
                              </a:solidFill>
                              <a:latin typeface="Cambria Math" panose="02040503050406030204" pitchFamily="18" charset="0"/>
                            </a:rPr>
                            <m:t>𝑥</m:t>
                          </m:r>
                        </m:e>
                      </m:d>
                      <m:r>
                        <a:rPr lang="en-US" sz="4800" i="1">
                          <a:latin typeface="Cambria Math" panose="02040503050406030204" pitchFamily="18" charset="0"/>
                        </a:rPr>
                        <m:t>+</m:t>
                      </m:r>
                      <m:r>
                        <a:rPr lang="en-US" sz="4800" i="1">
                          <a:solidFill>
                            <a:srgbClr val="FF0000"/>
                          </a:solidFill>
                          <a:latin typeface="Cambria Math" panose="02040503050406030204" pitchFamily="18" charset="0"/>
                        </a:rPr>
                        <m:t>𝑟</m:t>
                      </m:r>
                      <m:r>
                        <a:rPr lang="en-US" sz="4800" i="1">
                          <a:solidFill>
                            <a:srgbClr val="FF0000"/>
                          </a:solidFill>
                          <a:latin typeface="Cambria Math" panose="02040503050406030204" pitchFamily="18" charset="0"/>
                        </a:rPr>
                        <m:t>(</m:t>
                      </m:r>
                      <m:r>
                        <a:rPr lang="en-US" sz="4800" i="1">
                          <a:solidFill>
                            <a:srgbClr val="FF0000"/>
                          </a:solidFill>
                          <a:latin typeface="Cambria Math" panose="02040503050406030204" pitchFamily="18" charset="0"/>
                        </a:rPr>
                        <m:t>𝑥</m:t>
                      </m:r>
                      <m:r>
                        <a:rPr lang="en-US" sz="4800" i="1">
                          <a:solidFill>
                            <a:srgbClr val="FF0000"/>
                          </a:solidFill>
                          <a:latin typeface="Cambria Math" panose="02040503050406030204" pitchFamily="18" charset="0"/>
                        </a:rPr>
                        <m:t>)</m:t>
                      </m:r>
                    </m:oMath>
                  </m:oMathPara>
                </a14:m>
                <a:endParaRPr lang="en-US" sz="4800" i="1" dirty="0">
                  <a:solidFill>
                    <a:schemeClr val="tx1"/>
                  </a:solidFill>
                  <a:latin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279FF44A-8CFC-4928-A643-91BC32F00E25}"/>
                  </a:ext>
                </a:extLst>
              </p:cNvPr>
              <p:cNvSpPr>
                <a:spLocks noRot="1" noChangeAspect="1" noMove="1" noResize="1" noEditPoints="1" noAdjustHandles="1" noChangeArrowheads="1" noChangeShapeType="1" noTextEdit="1"/>
              </p:cNvSpPr>
              <p:nvPr/>
            </p:nvSpPr>
            <p:spPr>
              <a:xfrm>
                <a:off x="266700" y="1552675"/>
                <a:ext cx="6572250" cy="2325124"/>
              </a:xfrm>
              <a:prstGeom prst="rect">
                <a:avLst/>
              </a:prstGeom>
              <a:blipFill>
                <a:blip r:embed="rId5"/>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40BA2EA-DA37-40BD-9B1E-8FB92F781CD0}"/>
                  </a:ext>
                </a:extLst>
              </p:cNvPr>
              <p:cNvGraphicFramePr>
                <a:graphicFrameLocks noGrp="1"/>
              </p:cNvGraphicFramePr>
              <p:nvPr>
                <p:extLst>
                  <p:ext uri="{D42A27DB-BD31-4B8C-83A1-F6EECF244321}">
                    <p14:modId xmlns:p14="http://schemas.microsoft.com/office/powerpoint/2010/main" val="3953416988"/>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370840">
                    <a:tc>
                      <a:txBody>
                        <a:bodyPr/>
                        <a:lstStyle/>
                        <a:p>
                          <a:r>
                            <a:rPr lang="en-US" sz="2800" dirty="0"/>
                            <a:t>Word</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𝒎</m:t>
                                    </m:r>
                                  </m:e>
                                </m:acc>
                                <m:r>
                                  <a:rPr lang="en-US" sz="2800" smtClean="0">
                                    <a:latin typeface="Cambria Math" panose="02040503050406030204" pitchFamily="18" charset="0"/>
                                  </a:rPr>
                                  <m:t>=</m:t>
                                </m:r>
                                <m:r>
                                  <a:rPr lang="en-US" sz="2800" smtClean="0">
                                    <a:latin typeface="Cambria Math" panose="02040503050406030204" pitchFamily="18" charset="0"/>
                                  </a:rPr>
                                  <m:t>𝟏𝟎𝟏𝟎𝟎𝟏</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smtClean="0">
                                        <a:latin typeface="Cambria Math" panose="02040503050406030204" pitchFamily="18" charset="0"/>
                                      </a:rPr>
                                      <m:t>𝒈</m:t>
                                    </m:r>
                                  </m:e>
                                </m:acc>
                                <m:r>
                                  <a:rPr lang="en-US" sz="2800" smtClean="0">
                                    <a:latin typeface="Cambria Math" panose="02040503050406030204" pitchFamily="18" charset="0"/>
                                  </a:rPr>
                                  <m:t>=</m:t>
                                </m:r>
                                <m:r>
                                  <a:rPr lang="en-US" sz="2800" smtClean="0">
                                    <a:latin typeface="Cambria Math" panose="02040503050406030204" pitchFamily="18" charset="0"/>
                                  </a:rPr>
                                  <m:t>𝟏𝟏𝟎𝟏</m:t>
                                </m:r>
                              </m:oMath>
                            </m:oMathPara>
                          </a14:m>
                          <a:endParaRPr lang="en-CA" sz="2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tx1"/>
                                        </a:solidFill>
                                        <a:latin typeface="Cambria Math" panose="02040503050406030204" pitchFamily="18" charset="0"/>
                                      </a:rPr>
                                    </m:ctrlPr>
                                  </m:accPr>
                                  <m:e>
                                    <m:r>
                                      <a:rPr lang="en-US" sz="2800" b="1" i="1" smtClean="0">
                                        <a:solidFill>
                                          <a:schemeClr val="tx1"/>
                                        </a:solidFill>
                                        <a:latin typeface="Cambria Math" panose="02040503050406030204" pitchFamily="18" charset="0"/>
                                      </a:rPr>
                                      <m:t>𝒄</m:t>
                                    </m:r>
                                  </m:e>
                                </m:acc>
                                <m:r>
                                  <a:rPr lang="en-US" sz="2800" b="1" i="1" smtClean="0">
                                    <a:solidFill>
                                      <a:schemeClr val="tx1"/>
                                    </a:solidFill>
                                    <a:latin typeface="Cambria Math" panose="02040503050406030204" pitchFamily="18" charset="0"/>
                                  </a:rPr>
                                  <m:t>=</m:t>
                                </m:r>
                                <m:r>
                                  <a:rPr lang="en-US" sz="2800" b="1" i="1" smtClean="0">
                                    <a:solidFill>
                                      <a:schemeClr val="tx1"/>
                                    </a:solidFill>
                                    <a:latin typeface="Cambria Math" panose="02040503050406030204" pitchFamily="18" charset="0"/>
                                  </a:rPr>
                                  <m:t>𝟏𝟏𝟏𝟎𝟎𝟎𝟏𝟎𝟏</m:t>
                                </m:r>
                              </m:oMath>
                            </m:oMathPara>
                          </a14:m>
                          <a:endParaRPr lang="en-US" sz="2800" b="1" i="1" dirty="0">
                            <a:solidFill>
                              <a:schemeClr val="tx1"/>
                            </a:solidFill>
                            <a:latin typeface="Cambria Math" panose="02040503050406030204" pitchFamily="18" charset="0"/>
                          </a:endParaRPr>
                        </a:p>
                      </a:txBody>
                      <a:tcPr/>
                    </a:tc>
                    <a:extLst>
                      <a:ext uri="{0D108BD9-81ED-4DB2-BD59-A6C34878D82A}">
                        <a16:rowId xmlns:a16="http://schemas.microsoft.com/office/drawing/2014/main" val="2585448931"/>
                      </a:ext>
                    </a:extLst>
                  </a:tr>
                  <a:tr h="370840">
                    <a:tc>
                      <a:txBody>
                        <a:bodyPr/>
                        <a:lstStyle/>
                        <a:p>
                          <a:r>
                            <a:rPr lang="en-US" sz="2800" dirty="0"/>
                            <a:t>Length</a:t>
                          </a:r>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𝑘</m:t>
                                </m:r>
                                <m:r>
                                  <a:rPr lang="en-US" sz="2800" smtClean="0">
                                    <a:latin typeface="Cambria Math" panose="02040503050406030204" pitchFamily="18" charset="0"/>
                                  </a:rPr>
                                  <m:t>=6</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smtClean="0">
                                    <a:latin typeface="Cambria Math" panose="02040503050406030204" pitchFamily="18" charset="0"/>
                                  </a:rPr>
                                  <m:t>4</m:t>
                                </m:r>
                              </m:oMath>
                            </m:oMathPara>
                          </a14:m>
                          <a:endParaRPr lang="en-CA"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=9</m:t>
                                </m:r>
                              </m:oMath>
                            </m:oMathPara>
                          </a14:m>
                          <a:endParaRPr lang="en-CA" sz="2800" dirty="0"/>
                        </a:p>
                      </a:txBody>
                      <a:tcPr/>
                    </a:tc>
                    <a:extLst>
                      <a:ext uri="{0D108BD9-81ED-4DB2-BD59-A6C34878D82A}">
                        <a16:rowId xmlns:a16="http://schemas.microsoft.com/office/drawing/2014/main" val="187685715"/>
                      </a:ext>
                    </a:extLst>
                  </a:tr>
                </a:tbl>
              </a:graphicData>
            </a:graphic>
          </p:graphicFrame>
        </mc:Choice>
        <mc:Fallback xmlns="">
          <p:graphicFrame>
            <p:nvGraphicFramePr>
              <p:cNvPr id="8" name="Table 7">
                <a:extLst>
                  <a:ext uri="{FF2B5EF4-FFF2-40B4-BE49-F238E27FC236}">
                    <a16:creationId xmlns:a16="http://schemas.microsoft.com/office/drawing/2014/main" id="{940BA2EA-DA37-40BD-9B1E-8FB92F781CD0}"/>
                  </a:ext>
                </a:extLst>
              </p:cNvPr>
              <p:cNvGraphicFramePr>
                <a:graphicFrameLocks noGrp="1"/>
              </p:cNvGraphicFramePr>
              <p:nvPr>
                <p:extLst>
                  <p:ext uri="{D42A27DB-BD31-4B8C-83A1-F6EECF244321}">
                    <p14:modId xmlns:p14="http://schemas.microsoft.com/office/powerpoint/2010/main" val="3953416988"/>
                  </p:ext>
                </p:extLst>
              </p:nvPr>
            </p:nvGraphicFramePr>
            <p:xfrm>
              <a:off x="438150" y="224366"/>
              <a:ext cx="11182352" cy="1036320"/>
            </p:xfrm>
            <a:graphic>
              <a:graphicData uri="http://schemas.openxmlformats.org/drawingml/2006/table">
                <a:tbl>
                  <a:tblPr firstRow="1" bandRow="1">
                    <a:tableStyleId>{5940675A-B579-460E-94D1-54222C63F5DA}</a:tableStyleId>
                  </a:tblPr>
                  <a:tblGrid>
                    <a:gridCol w="2795588">
                      <a:extLst>
                        <a:ext uri="{9D8B030D-6E8A-4147-A177-3AD203B41FA5}">
                          <a16:colId xmlns:a16="http://schemas.microsoft.com/office/drawing/2014/main" val="2361324717"/>
                        </a:ext>
                      </a:extLst>
                    </a:gridCol>
                    <a:gridCol w="2795588">
                      <a:extLst>
                        <a:ext uri="{9D8B030D-6E8A-4147-A177-3AD203B41FA5}">
                          <a16:colId xmlns:a16="http://schemas.microsoft.com/office/drawing/2014/main" val="3319348663"/>
                        </a:ext>
                      </a:extLst>
                    </a:gridCol>
                    <a:gridCol w="2795588">
                      <a:extLst>
                        <a:ext uri="{9D8B030D-6E8A-4147-A177-3AD203B41FA5}">
                          <a16:colId xmlns:a16="http://schemas.microsoft.com/office/drawing/2014/main" val="3559670919"/>
                        </a:ext>
                      </a:extLst>
                    </a:gridCol>
                    <a:gridCol w="2795588">
                      <a:extLst>
                        <a:ext uri="{9D8B030D-6E8A-4147-A177-3AD203B41FA5}">
                          <a16:colId xmlns:a16="http://schemas.microsoft.com/office/drawing/2014/main" val="633599437"/>
                        </a:ext>
                      </a:extLst>
                    </a:gridCol>
                  </a:tblGrid>
                  <a:tr h="518160">
                    <a:tc>
                      <a:txBody>
                        <a:bodyPr/>
                        <a:lstStyle/>
                        <a:p>
                          <a:r>
                            <a:rPr lang="en-US" sz="2800" dirty="0"/>
                            <a:t>Word</a:t>
                          </a:r>
                          <a:endParaRPr lang="en-CA" sz="2800" dirty="0"/>
                        </a:p>
                      </a:txBody>
                      <a:tcPr/>
                    </a:tc>
                    <a:tc>
                      <a:txBody>
                        <a:bodyPr/>
                        <a:lstStyle/>
                        <a:p>
                          <a:endParaRPr lang="en-US"/>
                        </a:p>
                      </a:txBody>
                      <a:tcPr>
                        <a:blipFill>
                          <a:blip r:embed="rId6"/>
                          <a:stretch>
                            <a:fillRect l="-100218" t="-10465" r="-200436" b="-132558"/>
                          </a:stretch>
                        </a:blipFill>
                      </a:tcPr>
                    </a:tc>
                    <a:tc>
                      <a:txBody>
                        <a:bodyPr/>
                        <a:lstStyle/>
                        <a:p>
                          <a:endParaRPr lang="en-US"/>
                        </a:p>
                      </a:txBody>
                      <a:tcPr>
                        <a:blipFill>
                          <a:blip r:embed="rId6"/>
                          <a:stretch>
                            <a:fillRect l="-200218" t="-10465" r="-100436" b="-132558"/>
                          </a:stretch>
                        </a:blipFill>
                      </a:tcPr>
                    </a:tc>
                    <a:tc>
                      <a:txBody>
                        <a:bodyPr/>
                        <a:lstStyle/>
                        <a:p>
                          <a:endParaRPr lang="en-US"/>
                        </a:p>
                      </a:txBody>
                      <a:tcPr>
                        <a:blipFill>
                          <a:blip r:embed="rId6"/>
                          <a:stretch>
                            <a:fillRect l="-300218" t="-10465" r="-436" b="-132558"/>
                          </a:stretch>
                        </a:blipFill>
                      </a:tcPr>
                    </a:tc>
                    <a:extLst>
                      <a:ext uri="{0D108BD9-81ED-4DB2-BD59-A6C34878D82A}">
                        <a16:rowId xmlns:a16="http://schemas.microsoft.com/office/drawing/2014/main" val="2585448931"/>
                      </a:ext>
                    </a:extLst>
                  </a:tr>
                  <a:tr h="518160">
                    <a:tc>
                      <a:txBody>
                        <a:bodyPr/>
                        <a:lstStyle/>
                        <a:p>
                          <a:r>
                            <a:rPr lang="en-US" sz="2800" dirty="0"/>
                            <a:t>Length</a:t>
                          </a:r>
                          <a:endParaRPr lang="en-CA" sz="2800" dirty="0"/>
                        </a:p>
                      </a:txBody>
                      <a:tcPr/>
                    </a:tc>
                    <a:tc>
                      <a:txBody>
                        <a:bodyPr/>
                        <a:lstStyle/>
                        <a:p>
                          <a:endParaRPr lang="en-US"/>
                        </a:p>
                      </a:txBody>
                      <a:tcPr>
                        <a:blipFill>
                          <a:blip r:embed="rId6"/>
                          <a:stretch>
                            <a:fillRect l="-100218" t="-111765" r="-200436" b="-34118"/>
                          </a:stretch>
                        </a:blipFill>
                      </a:tcPr>
                    </a:tc>
                    <a:tc>
                      <a:txBody>
                        <a:bodyPr/>
                        <a:lstStyle/>
                        <a:p>
                          <a:endParaRPr lang="en-US"/>
                        </a:p>
                      </a:txBody>
                      <a:tcPr>
                        <a:blipFill>
                          <a:blip r:embed="rId6"/>
                          <a:stretch>
                            <a:fillRect l="-200218" t="-111765" r="-100436" b="-34118"/>
                          </a:stretch>
                        </a:blipFill>
                      </a:tcPr>
                    </a:tc>
                    <a:tc>
                      <a:txBody>
                        <a:bodyPr/>
                        <a:lstStyle/>
                        <a:p>
                          <a:endParaRPr lang="en-US"/>
                        </a:p>
                      </a:txBody>
                      <a:tcPr>
                        <a:blipFill>
                          <a:blip r:embed="rId6"/>
                          <a:stretch>
                            <a:fillRect l="-300218" t="-111765" r="-436" b="-34118"/>
                          </a:stretch>
                        </a:blipFill>
                      </a:tcPr>
                    </a:tc>
                    <a:extLst>
                      <a:ext uri="{0D108BD9-81ED-4DB2-BD59-A6C34878D82A}">
                        <a16:rowId xmlns:a16="http://schemas.microsoft.com/office/drawing/2014/main" val="187685715"/>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BA9F4637-4F65-448B-AF6E-2A85EADF3C24}"/>
                  </a:ext>
                </a:extLst>
              </p14:cNvPr>
              <p14:cNvContentPartPr/>
              <p14:nvPr>
                <p:extLst>
                  <p:ext uri="{42D2F446-02D8-4167-A562-619A0277C38B}">
                    <p15:isNarration xmlns:p15="http://schemas.microsoft.com/office/powerpoint/2012/main" val="1"/>
                  </p:ext>
                </p:extLst>
              </p14:nvPr>
            </p14:nvContentPartPr>
            <p14:xfrm>
              <a:off x="54360" y="1527480"/>
              <a:ext cx="12008880" cy="5181120"/>
            </p14:xfrm>
          </p:contentPart>
        </mc:Choice>
        <mc:Fallback xmlns="">
          <p:pic>
            <p:nvPicPr>
              <p:cNvPr id="3" name="Ink 2">
                <a:extLst>
                  <a:ext uri="{FF2B5EF4-FFF2-40B4-BE49-F238E27FC236}">
                    <a16:creationId xmlns:a16="http://schemas.microsoft.com/office/drawing/2014/main" id="{BA9F4637-4F65-448B-AF6E-2A85EADF3C24}"/>
                  </a:ext>
                </a:extLst>
              </p:cNvPr>
              <p:cNvPicPr>
                <a:picLocks noGrp="1" noRot="1" noChangeAspect="1" noMove="1" noResize="1" noEditPoints="1" noAdjustHandles="1" noChangeArrowheads="1" noChangeShapeType="1"/>
              </p:cNvPicPr>
              <p:nvPr/>
            </p:nvPicPr>
            <p:blipFill>
              <a:blip r:embed="rId8"/>
              <a:stretch>
                <a:fillRect/>
              </a:stretch>
            </p:blipFill>
            <p:spPr>
              <a:xfrm>
                <a:off x="45000" y="1518120"/>
                <a:ext cx="12027600" cy="5199840"/>
              </a:xfrm>
              <a:prstGeom prst="rect">
                <a:avLst/>
              </a:prstGeom>
            </p:spPr>
          </p:pic>
        </mc:Fallback>
      </mc:AlternateContent>
    </p:spTree>
    <p:custDataLst>
      <p:tags r:id="rId1"/>
    </p:custDataLst>
    <p:extLst>
      <p:ext uri="{BB962C8B-B14F-4D97-AF65-F5344CB8AC3E}">
        <p14:creationId xmlns:p14="http://schemas.microsoft.com/office/powerpoint/2010/main" val="2535386574"/>
      </p:ext>
    </p:extLst>
  </p:cSld>
  <p:clrMapOvr>
    <a:masterClrMapping/>
  </p:clrMapOvr>
  <mc:AlternateContent xmlns:mc="http://schemas.openxmlformats.org/markup-compatibility/2006" xmlns:p14="http://schemas.microsoft.com/office/powerpoint/2010/main">
    <mc:Choice Requires="p14">
      <p:transition spd="med" p14:dur="700" advTm="81885">
        <p:fade/>
      </p:transition>
    </mc:Choice>
    <mc:Fallback xmlns="">
      <p:transition spd="med" advTm="81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609600" y="5177746"/>
                <a:ext cx="11582400" cy="1185324"/>
              </a:xfrm>
              <a:prstGeom prst="rect">
                <a:avLst/>
              </a:prstGeom>
              <a:noFill/>
              <a:ln w="57150">
                <a:noFill/>
              </a:ln>
            </p:spPr>
            <p:txBody>
              <a:bodyPr wrap="square">
                <a:spAutoFit/>
              </a:bodyPr>
              <a:lstStyle/>
              <a:p>
                <a:pPr>
                  <a:defRPr/>
                </a:pPr>
                <a14:m>
                  <m:oMathPara xmlns:m="http://schemas.openxmlformats.org/officeDocument/2006/math">
                    <m:oMathParaPr>
                      <m:jc m:val="left"/>
                    </m:oMathParaPr>
                    <m:oMath xmlns:m="http://schemas.openxmlformats.org/officeDocument/2006/math">
                      <m:r>
                        <a:rPr lang="en-US" sz="6800" b="0" i="1" smtClean="0">
                          <a:solidFill>
                            <a:schemeClr val="tx1"/>
                          </a:solidFill>
                          <a:latin typeface="Cambria Math" panose="02040503050406030204" pitchFamily="18" charset="0"/>
                        </a:rPr>
                        <m:t>𝑐</m:t>
                      </m:r>
                      <m:d>
                        <m:dPr>
                          <m:ctrlPr>
                            <a:rPr lang="en-US" sz="6800" b="0" i="1" smtClean="0">
                              <a:solidFill>
                                <a:schemeClr val="tx1"/>
                              </a:solidFill>
                              <a:latin typeface="Cambria Math" panose="02040503050406030204" pitchFamily="18" charset="0"/>
                            </a:rPr>
                          </m:ctrlPr>
                        </m:dPr>
                        <m:e>
                          <m:r>
                            <a:rPr lang="en-US" sz="6800" b="0" i="1" smtClean="0">
                              <a:solidFill>
                                <a:schemeClr val="tx1"/>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sSup>
                        <m:sSupPr>
                          <m:ctrlPr>
                            <a:rPr lang="en-US" sz="6800" i="1" smtClean="0">
                              <a:solidFill>
                                <a:schemeClr val="tx1"/>
                              </a:solidFill>
                              <a:latin typeface="Cambria Math" panose="02040503050406030204" pitchFamily="18" charset="0"/>
                            </a:rPr>
                          </m:ctrlPr>
                        </m:sSupPr>
                        <m:e>
                          <m:r>
                            <a:rPr lang="en-US" sz="6800" i="1">
                              <a:solidFill>
                                <a:schemeClr val="tx1"/>
                              </a:solidFill>
                              <a:latin typeface="Cambria Math" panose="02040503050406030204" pitchFamily="18" charset="0"/>
                            </a:rPr>
                            <m:t>𝑥</m:t>
                          </m:r>
                        </m:e>
                        <m:sup>
                          <m:r>
                            <m:rPr>
                              <m:sty m:val="p"/>
                            </m:rPr>
                            <a:rPr lang="en-US" sz="6800">
                              <a:latin typeface="Cambria Math" panose="02040503050406030204" pitchFamily="18" charset="0"/>
                            </a:rPr>
                            <m:t>deg</m:t>
                          </m:r>
                          <m:r>
                            <a:rPr lang="en-US" sz="6800" i="1">
                              <a:latin typeface="Cambria Math" panose="02040503050406030204" pitchFamily="18" charset="0"/>
                            </a:rPr>
                            <m:t>⁡(</m:t>
                          </m:r>
                          <m:r>
                            <a:rPr lang="en-US" sz="6800" i="1" smtClean="0">
                              <a:solidFill>
                                <a:srgbClr val="00B050"/>
                              </a:solidFill>
                              <a:latin typeface="Cambria Math" panose="02040503050406030204" pitchFamily="18" charset="0"/>
                            </a:rPr>
                            <m:t>𝑔</m:t>
                          </m:r>
                          <m:r>
                            <a:rPr lang="en-US" sz="6800" i="1">
                              <a:latin typeface="Cambria Math" panose="02040503050406030204" pitchFamily="18" charset="0"/>
                            </a:rPr>
                            <m:t>)</m:t>
                          </m:r>
                        </m:sup>
                      </m:sSup>
                      <m:r>
                        <a:rPr lang="en-US" sz="6800" i="1">
                          <a:solidFill>
                            <a:srgbClr val="7030A0"/>
                          </a:solidFill>
                          <a:latin typeface="Cambria Math" panose="02040503050406030204" pitchFamily="18" charset="0"/>
                        </a:rPr>
                        <m:t>𝑚</m:t>
                      </m:r>
                      <m:d>
                        <m:dPr>
                          <m:ctrlPr>
                            <a:rPr lang="en-US" sz="6800" i="1">
                              <a:solidFill>
                                <a:srgbClr val="7030A0"/>
                              </a:solidFill>
                              <a:latin typeface="Cambria Math" panose="02040503050406030204" pitchFamily="18" charset="0"/>
                            </a:rPr>
                          </m:ctrlPr>
                        </m:dPr>
                        <m:e>
                          <m:r>
                            <a:rPr lang="en-US" sz="6800" i="1">
                              <a:solidFill>
                                <a:srgbClr val="7030A0"/>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r>
                        <a:rPr lang="en-US" sz="6800" i="1">
                          <a:solidFill>
                            <a:srgbClr val="FF0000"/>
                          </a:solidFill>
                          <a:latin typeface="Cambria Math" panose="02040503050406030204" pitchFamily="18" charset="0"/>
                        </a:rPr>
                        <m:t>𝑟</m:t>
                      </m:r>
                      <m:r>
                        <a:rPr lang="en-US" sz="6800" i="1">
                          <a:solidFill>
                            <a:srgbClr val="FF0000"/>
                          </a:solidFill>
                          <a:latin typeface="Cambria Math" panose="02040503050406030204" pitchFamily="18" charset="0"/>
                        </a:rPr>
                        <m:t>(</m:t>
                      </m:r>
                      <m:r>
                        <a:rPr lang="en-US" sz="6800" i="1">
                          <a:solidFill>
                            <a:srgbClr val="FF0000"/>
                          </a:solidFill>
                          <a:latin typeface="Cambria Math" panose="02040503050406030204" pitchFamily="18" charset="0"/>
                        </a:rPr>
                        <m:t>𝑥</m:t>
                      </m:r>
                      <m:r>
                        <a:rPr lang="en-US" sz="6800" b="0" i="1" smtClean="0">
                          <a:solidFill>
                            <a:srgbClr val="FF0000"/>
                          </a:solidFill>
                          <a:latin typeface="Cambria Math" panose="02040503050406030204" pitchFamily="18" charset="0"/>
                        </a:rPr>
                        <m:t>)</m:t>
                      </m:r>
                    </m:oMath>
                  </m:oMathPara>
                </a14:m>
                <a:endParaRPr lang="en-US" sz="68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609600" y="5177746"/>
                <a:ext cx="11582400" cy="1185324"/>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E53E4E-4C95-4E2A-B252-DFD045026C2D}"/>
                  </a:ext>
                </a:extLst>
              </p:cNvPr>
              <p:cNvSpPr/>
              <p:nvPr/>
            </p:nvSpPr>
            <p:spPr>
              <a:xfrm>
                <a:off x="336755" y="979150"/>
                <a:ext cx="8007145"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8000" b="0" i="1" smtClean="0">
                          <a:solidFill>
                            <a:schemeClr val="tx1"/>
                          </a:solidFill>
                          <a:latin typeface="Cambria Math" panose="02040503050406030204" pitchFamily="18" charset="0"/>
                        </a:rPr>
                        <m:t>𝑐</m:t>
                      </m:r>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𝑥</m:t>
                          </m:r>
                        </m:e>
                      </m:d>
                      <m:r>
                        <a:rPr lang="en-US" sz="8000" b="0" i="1" smtClean="0">
                          <a:latin typeface="Cambria Math" panose="02040503050406030204" pitchFamily="18" charset="0"/>
                        </a:rPr>
                        <m:t>=</m:t>
                      </m:r>
                      <m:r>
                        <a:rPr lang="en-US" sz="8000" i="1" smtClean="0">
                          <a:solidFill>
                            <a:srgbClr val="7030A0"/>
                          </a:solidFill>
                          <a:latin typeface="Cambria Math" panose="02040503050406030204" pitchFamily="18" charset="0"/>
                        </a:rPr>
                        <m:t>𝑚</m:t>
                      </m:r>
                      <m:d>
                        <m:dPr>
                          <m:ctrlPr>
                            <a:rPr lang="en-US" sz="8000" i="1">
                              <a:solidFill>
                                <a:srgbClr val="7030A0"/>
                              </a:solidFill>
                              <a:latin typeface="Cambria Math" panose="02040503050406030204" pitchFamily="18" charset="0"/>
                            </a:rPr>
                          </m:ctrlPr>
                        </m:dPr>
                        <m:e>
                          <m:r>
                            <a:rPr lang="en-US" sz="8000" i="1">
                              <a:solidFill>
                                <a:srgbClr val="7030A0"/>
                              </a:solidFill>
                              <a:latin typeface="Cambria Math" panose="02040503050406030204" pitchFamily="18" charset="0"/>
                            </a:rPr>
                            <m:t>𝑥</m:t>
                          </m:r>
                        </m:e>
                      </m:d>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US" sz="80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CE53E4E-4C95-4E2A-B252-DFD045026C2D}"/>
                  </a:ext>
                </a:extLst>
              </p:cNvPr>
              <p:cNvSpPr>
                <a:spLocks noRot="1" noChangeAspect="1" noMove="1" noResize="1" noEditPoints="1" noAdjustHandles="1" noChangeArrowheads="1" noChangeShapeType="1" noTextEdit="1"/>
              </p:cNvSpPr>
              <p:nvPr/>
            </p:nvSpPr>
            <p:spPr>
              <a:xfrm>
                <a:off x="336755" y="979150"/>
                <a:ext cx="8007145" cy="1323439"/>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3496565-CDF8-4C2F-827E-33CC68634F0C}"/>
                  </a:ext>
                </a:extLst>
              </p:cNvPr>
              <p:cNvSpPr/>
              <p:nvPr/>
            </p:nvSpPr>
            <p:spPr>
              <a:xfrm>
                <a:off x="419100" y="3844246"/>
                <a:ext cx="12515850" cy="1153329"/>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m:rPr>
                              <m:sty m:val="p"/>
                            </m:rPr>
                            <a:rPr lang="en-US" sz="6600">
                              <a:latin typeface="Cambria Math" panose="02040503050406030204" pitchFamily="18" charset="0"/>
                            </a:rPr>
                            <m:t>deg</m:t>
                          </m:r>
                          <m:r>
                            <a:rPr lang="en-US" sz="6600" i="1">
                              <a:latin typeface="Cambria Math" panose="02040503050406030204" pitchFamily="18" charset="0"/>
                            </a:rPr>
                            <m:t>⁡(</m:t>
                          </m:r>
                          <m:r>
                            <a:rPr lang="en-US" sz="6600" i="1" smtClean="0">
                              <a:solidFill>
                                <a:srgbClr val="00B050"/>
                              </a:solidFill>
                              <a:latin typeface="Cambria Math" panose="02040503050406030204" pitchFamily="18" charset="0"/>
                            </a:rPr>
                            <m:t>𝑔</m:t>
                          </m:r>
                          <m:r>
                            <a:rPr lang="en-US" sz="6600" i="1">
                              <a:latin typeface="Cambria Math" panose="02040503050406030204" pitchFamily="18" charset="0"/>
                            </a:rPr>
                            <m:t>)</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FF0000"/>
                          </a:solidFill>
                          <a:latin typeface="Cambria Math" panose="02040503050406030204" pitchFamily="18" charset="0"/>
                        </a:rPr>
                        <m:t>𝑟</m:t>
                      </m:r>
                      <m:r>
                        <a:rPr lang="en-US" sz="6600" b="0" i="1" smtClean="0">
                          <a:solidFill>
                            <a:srgbClr val="FF0000"/>
                          </a:solidFill>
                          <a:latin typeface="Cambria Math" panose="02040503050406030204" pitchFamily="18" charset="0"/>
                        </a:rPr>
                        <m:t>(</m:t>
                      </m:r>
                      <m:r>
                        <a:rPr lang="en-US" sz="6600" b="0" i="1" smtClean="0">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oMath>
                  </m:oMathPara>
                </a14:m>
                <a:endParaRPr lang="en-US" sz="6600" i="1" dirty="0">
                  <a:solidFill>
                    <a:srgbClr val="FF0000"/>
                  </a:solidFill>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C3496565-CDF8-4C2F-827E-33CC68634F0C}"/>
                  </a:ext>
                </a:extLst>
              </p:cNvPr>
              <p:cNvSpPr>
                <a:spLocks noRot="1" noChangeAspect="1" noMove="1" noResize="1" noEditPoints="1" noAdjustHandles="1" noChangeArrowheads="1" noChangeShapeType="1" noTextEdit="1"/>
              </p:cNvSpPr>
              <p:nvPr/>
            </p:nvSpPr>
            <p:spPr>
              <a:xfrm>
                <a:off x="419100" y="3844246"/>
                <a:ext cx="12515850" cy="1153329"/>
              </a:xfrm>
              <a:prstGeom prst="rect">
                <a:avLst/>
              </a:prstGeom>
              <a:blipFill>
                <a:blip r:embed="rId5"/>
                <a:stretch>
                  <a:fillRect/>
                </a:stretch>
              </a:blipFill>
              <a:ln w="57150">
                <a:noFill/>
              </a:ln>
            </p:spPr>
            <p:txBody>
              <a:bodyPr/>
              <a:lstStyle/>
              <a:p>
                <a:r>
                  <a:rPr lang="en-CA">
                    <a:noFill/>
                  </a:rPr>
                  <a:t> </a:t>
                </a:r>
              </a:p>
            </p:txBody>
          </p:sp>
        </mc:Fallback>
      </mc:AlternateContent>
      <p:sp>
        <p:nvSpPr>
          <p:cNvPr id="10" name="Content Placeholder 2">
            <a:extLst>
              <a:ext uri="{FF2B5EF4-FFF2-40B4-BE49-F238E27FC236}">
                <a16:creationId xmlns:a16="http://schemas.microsoft.com/office/drawing/2014/main" id="{66A3BE80-33D8-4B91-9148-0A2573C4C1E4}"/>
              </a:ext>
            </a:extLst>
          </p:cNvPr>
          <p:cNvSpPr txBox="1">
            <a:spLocks/>
          </p:cNvSpPr>
          <p:nvPr/>
        </p:nvSpPr>
        <p:spPr>
          <a:xfrm>
            <a:off x="228600" y="206479"/>
            <a:ext cx="601980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Simple Encoding</a:t>
            </a:r>
            <a:r>
              <a:rPr lang="en-US" sz="4800" dirty="0"/>
              <a:t>:</a:t>
            </a:r>
          </a:p>
        </p:txBody>
      </p:sp>
      <p:cxnSp>
        <p:nvCxnSpPr>
          <p:cNvPr id="12" name="Straight Connector 11">
            <a:extLst>
              <a:ext uri="{FF2B5EF4-FFF2-40B4-BE49-F238E27FC236}">
                <a16:creationId xmlns:a16="http://schemas.microsoft.com/office/drawing/2014/main" id="{5104FF7E-4A9C-4CC5-9B00-4FA44248BCE7}"/>
              </a:ext>
            </a:extLst>
          </p:cNvPr>
          <p:cNvCxnSpPr>
            <a:cxnSpLocks/>
          </p:cNvCxnSpPr>
          <p:nvPr/>
        </p:nvCxnSpPr>
        <p:spPr>
          <a:xfrm>
            <a:off x="-476250" y="2514600"/>
            <a:ext cx="1312545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564F4D8-D2FC-45AD-9C31-804AD65D46C8}"/>
              </a:ext>
            </a:extLst>
          </p:cNvPr>
          <p:cNvSpPr txBox="1">
            <a:spLocks/>
          </p:cNvSpPr>
          <p:nvPr/>
        </p:nvSpPr>
        <p:spPr>
          <a:xfrm>
            <a:off x="209550" y="2892529"/>
            <a:ext cx="1175385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Systematic Encoding</a:t>
            </a:r>
            <a:endParaRPr lang="en-US" sz="4800" dirty="0"/>
          </a:p>
        </p:txBody>
      </p:sp>
      <p:sp>
        <p:nvSpPr>
          <p:cNvPr id="14" name="Rectangle 13">
            <a:extLst>
              <a:ext uri="{FF2B5EF4-FFF2-40B4-BE49-F238E27FC236}">
                <a16:creationId xmlns:a16="http://schemas.microsoft.com/office/drawing/2014/main" id="{F660BEC9-D47D-4465-9088-3AB7F6DF969E}"/>
              </a:ext>
            </a:extLst>
          </p:cNvPr>
          <p:cNvSpPr/>
          <p:nvPr/>
        </p:nvSpPr>
        <p:spPr>
          <a:xfrm>
            <a:off x="4933950" y="3886200"/>
            <a:ext cx="7029450"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92749AB7-2E0A-4AF0-9C29-76479C4F3BA2}"/>
                  </a:ext>
                </a:extLst>
              </p14:cNvPr>
              <p14:cNvContentPartPr/>
              <p14:nvPr>
                <p:extLst>
                  <p:ext uri="{42D2F446-02D8-4167-A562-619A0277C38B}">
                    <p15:isNarration xmlns:p15="http://schemas.microsoft.com/office/powerpoint/2012/main" val="1"/>
                  </p:ext>
                </p:extLst>
              </p14:nvPr>
            </p14:nvContentPartPr>
            <p14:xfrm>
              <a:off x="396720" y="2200320"/>
              <a:ext cx="11470320" cy="4269600"/>
            </p14:xfrm>
          </p:contentPart>
        </mc:Choice>
        <mc:Fallback xmlns="">
          <p:pic>
            <p:nvPicPr>
              <p:cNvPr id="3" name="Ink 2">
                <a:extLst>
                  <a:ext uri="{FF2B5EF4-FFF2-40B4-BE49-F238E27FC236}">
                    <a16:creationId xmlns:a16="http://schemas.microsoft.com/office/drawing/2014/main" id="{92749AB7-2E0A-4AF0-9C29-76479C4F3BA2}"/>
                  </a:ext>
                </a:extLst>
              </p:cNvPr>
              <p:cNvPicPr>
                <a:picLocks noGrp="1" noRot="1" noChangeAspect="1" noMove="1" noResize="1" noEditPoints="1" noAdjustHandles="1" noChangeArrowheads="1" noChangeShapeType="1"/>
              </p:cNvPicPr>
              <p:nvPr/>
            </p:nvPicPr>
            <p:blipFill>
              <a:blip r:embed="rId7"/>
              <a:stretch>
                <a:fillRect/>
              </a:stretch>
            </p:blipFill>
            <p:spPr>
              <a:xfrm>
                <a:off x="387360" y="2190960"/>
                <a:ext cx="11489040" cy="4288320"/>
              </a:xfrm>
              <a:prstGeom prst="rect">
                <a:avLst/>
              </a:prstGeom>
            </p:spPr>
          </p:pic>
        </mc:Fallback>
      </mc:AlternateContent>
    </p:spTree>
    <p:custDataLst>
      <p:tags r:id="rId1"/>
    </p:custDataLst>
    <p:extLst>
      <p:ext uri="{BB962C8B-B14F-4D97-AF65-F5344CB8AC3E}">
        <p14:creationId xmlns:p14="http://schemas.microsoft.com/office/powerpoint/2010/main" val="2770165955"/>
      </p:ext>
    </p:extLst>
  </p:cSld>
  <p:clrMapOvr>
    <a:masterClrMapping/>
  </p:clrMapOvr>
  <mc:AlternateContent xmlns:mc="http://schemas.openxmlformats.org/markup-compatibility/2006" xmlns:p14="http://schemas.microsoft.com/office/powerpoint/2010/main">
    <mc:Choice Requires="p14">
      <p:transition spd="slow" p14:dur="2000" advTm="38949"/>
    </mc:Choice>
    <mc:Fallback xmlns="">
      <p:transition spd="slow" advTm="38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3" grpId="0"/>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609600" y="5177746"/>
                <a:ext cx="11582400" cy="1228221"/>
              </a:xfrm>
              <a:prstGeom prst="rect">
                <a:avLst/>
              </a:prstGeom>
              <a:noFill/>
              <a:ln w="57150">
                <a:noFill/>
              </a:ln>
            </p:spPr>
            <p:txBody>
              <a:bodyPr wrap="square">
                <a:spAutoFit/>
              </a:bodyPr>
              <a:lstStyle/>
              <a:p>
                <a:pPr>
                  <a:defRPr/>
                </a:pPr>
                <a14:m>
                  <m:oMathPara xmlns:m="http://schemas.openxmlformats.org/officeDocument/2006/math">
                    <m:oMathParaPr>
                      <m:jc m:val="left"/>
                    </m:oMathParaPr>
                    <m:oMath xmlns:m="http://schemas.openxmlformats.org/officeDocument/2006/math">
                      <m:r>
                        <a:rPr lang="en-US" sz="6800" b="0" i="1" smtClean="0">
                          <a:solidFill>
                            <a:schemeClr val="tx1"/>
                          </a:solidFill>
                          <a:latin typeface="Cambria Math" panose="02040503050406030204" pitchFamily="18" charset="0"/>
                        </a:rPr>
                        <m:t>𝑐</m:t>
                      </m:r>
                      <m:d>
                        <m:dPr>
                          <m:ctrlPr>
                            <a:rPr lang="en-US" sz="6800" b="0" i="1" smtClean="0">
                              <a:solidFill>
                                <a:schemeClr val="tx1"/>
                              </a:solidFill>
                              <a:latin typeface="Cambria Math" panose="02040503050406030204" pitchFamily="18" charset="0"/>
                            </a:rPr>
                          </m:ctrlPr>
                        </m:dPr>
                        <m:e>
                          <m:r>
                            <a:rPr lang="en-US" sz="6800" b="0" i="1" smtClean="0">
                              <a:solidFill>
                                <a:schemeClr val="tx1"/>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sSup>
                        <m:sSupPr>
                          <m:ctrlPr>
                            <a:rPr lang="en-US" sz="6800" i="1" smtClean="0">
                              <a:solidFill>
                                <a:schemeClr val="tx1"/>
                              </a:solidFill>
                              <a:latin typeface="Cambria Math" panose="02040503050406030204" pitchFamily="18" charset="0"/>
                            </a:rPr>
                          </m:ctrlPr>
                        </m:sSupPr>
                        <m:e>
                          <m:r>
                            <a:rPr lang="en-US" sz="6800" i="1">
                              <a:solidFill>
                                <a:schemeClr val="tx1"/>
                              </a:solidFill>
                              <a:latin typeface="Cambria Math" panose="02040503050406030204" pitchFamily="18" charset="0"/>
                            </a:rPr>
                            <m:t>𝑥</m:t>
                          </m:r>
                        </m:e>
                        <m:sup>
                          <m:r>
                            <a:rPr lang="en-US" sz="6800" b="0" i="1" smtClean="0">
                              <a:solidFill>
                                <a:schemeClr val="tx1"/>
                              </a:solidFill>
                              <a:latin typeface="Cambria Math" panose="02040503050406030204" pitchFamily="18" charset="0"/>
                            </a:rPr>
                            <m:t>(</m:t>
                          </m:r>
                          <m:r>
                            <a:rPr lang="en-US" sz="6800" b="0" i="1" smtClean="0">
                              <a:solidFill>
                                <a:schemeClr val="tx1"/>
                              </a:solidFill>
                              <a:latin typeface="Cambria Math" panose="02040503050406030204" pitchFamily="18" charset="0"/>
                            </a:rPr>
                            <m:t>𝑛</m:t>
                          </m:r>
                          <m:r>
                            <a:rPr lang="en-US" sz="6800" b="0" i="1" smtClean="0">
                              <a:solidFill>
                                <a:schemeClr val="tx1"/>
                              </a:solidFill>
                              <a:latin typeface="Cambria Math" panose="02040503050406030204" pitchFamily="18" charset="0"/>
                            </a:rPr>
                            <m:t>−</m:t>
                          </m:r>
                          <m:r>
                            <a:rPr lang="en-US" sz="6800" b="0" i="1" smtClean="0">
                              <a:solidFill>
                                <a:schemeClr val="tx1"/>
                              </a:solidFill>
                              <a:latin typeface="Cambria Math" panose="02040503050406030204" pitchFamily="18" charset="0"/>
                            </a:rPr>
                            <m:t>𝑘</m:t>
                          </m:r>
                          <m:r>
                            <a:rPr lang="en-US" sz="6800" b="0" i="1" smtClean="0">
                              <a:solidFill>
                                <a:schemeClr val="tx1"/>
                              </a:solidFill>
                              <a:latin typeface="Cambria Math" panose="02040503050406030204" pitchFamily="18" charset="0"/>
                            </a:rPr>
                            <m:t>)</m:t>
                          </m:r>
                        </m:sup>
                      </m:sSup>
                      <m:r>
                        <a:rPr lang="en-US" sz="6800" i="1">
                          <a:solidFill>
                            <a:srgbClr val="7030A0"/>
                          </a:solidFill>
                          <a:latin typeface="Cambria Math" panose="02040503050406030204" pitchFamily="18" charset="0"/>
                        </a:rPr>
                        <m:t>𝑚</m:t>
                      </m:r>
                      <m:d>
                        <m:dPr>
                          <m:ctrlPr>
                            <a:rPr lang="en-US" sz="6800" i="1">
                              <a:solidFill>
                                <a:srgbClr val="7030A0"/>
                              </a:solidFill>
                              <a:latin typeface="Cambria Math" panose="02040503050406030204" pitchFamily="18" charset="0"/>
                            </a:rPr>
                          </m:ctrlPr>
                        </m:dPr>
                        <m:e>
                          <m:r>
                            <a:rPr lang="en-US" sz="6800" i="1">
                              <a:solidFill>
                                <a:srgbClr val="7030A0"/>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r>
                        <a:rPr lang="en-US" sz="6800" i="1">
                          <a:solidFill>
                            <a:srgbClr val="FF0000"/>
                          </a:solidFill>
                          <a:latin typeface="Cambria Math" panose="02040503050406030204" pitchFamily="18" charset="0"/>
                        </a:rPr>
                        <m:t>𝑟</m:t>
                      </m:r>
                      <m:r>
                        <a:rPr lang="en-US" sz="6800" i="1">
                          <a:solidFill>
                            <a:srgbClr val="FF0000"/>
                          </a:solidFill>
                          <a:latin typeface="Cambria Math" panose="02040503050406030204" pitchFamily="18" charset="0"/>
                        </a:rPr>
                        <m:t>(</m:t>
                      </m:r>
                      <m:r>
                        <a:rPr lang="en-US" sz="6800" i="1">
                          <a:solidFill>
                            <a:srgbClr val="FF0000"/>
                          </a:solidFill>
                          <a:latin typeface="Cambria Math" panose="02040503050406030204" pitchFamily="18" charset="0"/>
                        </a:rPr>
                        <m:t>𝑥</m:t>
                      </m:r>
                      <m:r>
                        <a:rPr lang="en-US" sz="6800" b="0" i="1" smtClean="0">
                          <a:solidFill>
                            <a:srgbClr val="FF0000"/>
                          </a:solidFill>
                          <a:latin typeface="Cambria Math" panose="02040503050406030204" pitchFamily="18" charset="0"/>
                        </a:rPr>
                        <m:t>)</m:t>
                      </m:r>
                    </m:oMath>
                  </m:oMathPara>
                </a14:m>
                <a:endParaRPr lang="en-US" sz="68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609600" y="5177746"/>
                <a:ext cx="11582400" cy="1228221"/>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E53E4E-4C95-4E2A-B252-DFD045026C2D}"/>
                  </a:ext>
                </a:extLst>
              </p:cNvPr>
              <p:cNvSpPr/>
              <p:nvPr/>
            </p:nvSpPr>
            <p:spPr>
              <a:xfrm>
                <a:off x="336755" y="979150"/>
                <a:ext cx="8007145"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8000" b="0" i="1" smtClean="0">
                          <a:solidFill>
                            <a:schemeClr val="tx1"/>
                          </a:solidFill>
                          <a:latin typeface="Cambria Math" panose="02040503050406030204" pitchFamily="18" charset="0"/>
                        </a:rPr>
                        <m:t>𝑐</m:t>
                      </m:r>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𝑥</m:t>
                          </m:r>
                        </m:e>
                      </m:d>
                      <m:r>
                        <a:rPr lang="en-US" sz="8000" b="0" i="1" smtClean="0">
                          <a:latin typeface="Cambria Math" panose="02040503050406030204" pitchFamily="18" charset="0"/>
                        </a:rPr>
                        <m:t>=</m:t>
                      </m:r>
                      <m:r>
                        <a:rPr lang="en-US" sz="8000" i="1" smtClean="0">
                          <a:solidFill>
                            <a:srgbClr val="7030A0"/>
                          </a:solidFill>
                          <a:latin typeface="Cambria Math" panose="02040503050406030204" pitchFamily="18" charset="0"/>
                        </a:rPr>
                        <m:t>𝑚</m:t>
                      </m:r>
                      <m:d>
                        <m:dPr>
                          <m:ctrlPr>
                            <a:rPr lang="en-US" sz="8000" i="1">
                              <a:solidFill>
                                <a:srgbClr val="7030A0"/>
                              </a:solidFill>
                              <a:latin typeface="Cambria Math" panose="02040503050406030204" pitchFamily="18" charset="0"/>
                            </a:rPr>
                          </m:ctrlPr>
                        </m:dPr>
                        <m:e>
                          <m:r>
                            <a:rPr lang="en-US" sz="8000" i="1">
                              <a:solidFill>
                                <a:srgbClr val="7030A0"/>
                              </a:solidFill>
                              <a:latin typeface="Cambria Math" panose="02040503050406030204" pitchFamily="18" charset="0"/>
                            </a:rPr>
                            <m:t>𝑥</m:t>
                          </m:r>
                        </m:e>
                      </m:d>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US" sz="80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CE53E4E-4C95-4E2A-B252-DFD045026C2D}"/>
                  </a:ext>
                </a:extLst>
              </p:cNvPr>
              <p:cNvSpPr>
                <a:spLocks noRot="1" noChangeAspect="1" noMove="1" noResize="1" noEditPoints="1" noAdjustHandles="1" noChangeArrowheads="1" noChangeShapeType="1" noTextEdit="1"/>
              </p:cNvSpPr>
              <p:nvPr/>
            </p:nvSpPr>
            <p:spPr>
              <a:xfrm>
                <a:off x="336755" y="979150"/>
                <a:ext cx="8007145" cy="1323439"/>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3496565-CDF8-4C2F-827E-33CC68634F0C}"/>
                  </a:ext>
                </a:extLst>
              </p:cNvPr>
              <p:cNvSpPr/>
              <p:nvPr/>
            </p:nvSpPr>
            <p:spPr>
              <a:xfrm>
                <a:off x="419100" y="3844246"/>
                <a:ext cx="12515850" cy="1194943"/>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a:rPr lang="en-US" sz="6600" b="0" i="1" smtClean="0">
                              <a:solidFill>
                                <a:schemeClr val="tx1"/>
                              </a:solidFill>
                              <a:latin typeface="Cambria Math" panose="02040503050406030204" pitchFamily="18" charset="0"/>
                            </a:rPr>
                            <m:t>(</m:t>
                          </m:r>
                          <m:r>
                            <a:rPr lang="en-US" sz="6600" b="0" i="1" smtClean="0">
                              <a:solidFill>
                                <a:schemeClr val="tx1"/>
                              </a:solidFill>
                              <a:latin typeface="Cambria Math" panose="02040503050406030204" pitchFamily="18" charset="0"/>
                            </a:rPr>
                            <m:t>𝑛</m:t>
                          </m:r>
                          <m:r>
                            <a:rPr lang="en-US" sz="6600" b="0" i="0" smtClean="0">
                              <a:solidFill>
                                <a:schemeClr val="tx1"/>
                              </a:solidFill>
                              <a:latin typeface="Cambria Math" panose="02040503050406030204" pitchFamily="18" charset="0"/>
                            </a:rPr>
                            <m:t>−</m:t>
                          </m:r>
                          <m:r>
                            <a:rPr lang="en-US" sz="6600" b="0" i="1" smtClean="0">
                              <a:solidFill>
                                <a:schemeClr val="tx1"/>
                              </a:solidFill>
                              <a:latin typeface="Cambria Math" panose="02040503050406030204" pitchFamily="18" charset="0"/>
                            </a:rPr>
                            <m:t>𝑘</m:t>
                          </m:r>
                          <m:r>
                            <a:rPr lang="en-US" sz="6600" b="0" i="1" smtClean="0">
                              <a:solidFill>
                                <a:schemeClr val="tx1"/>
                              </a:solidFill>
                              <a:latin typeface="Cambria Math" panose="02040503050406030204" pitchFamily="18" charset="0"/>
                            </a:rPr>
                            <m:t>)</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FF0000"/>
                          </a:solidFill>
                          <a:latin typeface="Cambria Math" panose="02040503050406030204" pitchFamily="18" charset="0"/>
                        </a:rPr>
                        <m:t>𝑟</m:t>
                      </m:r>
                      <m:r>
                        <a:rPr lang="en-US" sz="6600" b="0" i="1" smtClean="0">
                          <a:solidFill>
                            <a:srgbClr val="FF0000"/>
                          </a:solidFill>
                          <a:latin typeface="Cambria Math" panose="02040503050406030204" pitchFamily="18" charset="0"/>
                        </a:rPr>
                        <m:t>(</m:t>
                      </m:r>
                      <m:r>
                        <a:rPr lang="en-US" sz="6600" b="0" i="1" smtClean="0">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oMath>
                  </m:oMathPara>
                </a14:m>
                <a:endParaRPr lang="en-US" sz="6600" i="1" dirty="0">
                  <a:solidFill>
                    <a:srgbClr val="FF0000"/>
                  </a:solidFill>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C3496565-CDF8-4C2F-827E-33CC68634F0C}"/>
                  </a:ext>
                </a:extLst>
              </p:cNvPr>
              <p:cNvSpPr>
                <a:spLocks noRot="1" noChangeAspect="1" noMove="1" noResize="1" noEditPoints="1" noAdjustHandles="1" noChangeArrowheads="1" noChangeShapeType="1" noTextEdit="1"/>
              </p:cNvSpPr>
              <p:nvPr/>
            </p:nvSpPr>
            <p:spPr>
              <a:xfrm>
                <a:off x="419100" y="3844246"/>
                <a:ext cx="12515850" cy="1194943"/>
              </a:xfrm>
              <a:prstGeom prst="rect">
                <a:avLst/>
              </a:prstGeom>
              <a:blipFill>
                <a:blip r:embed="rId5"/>
                <a:stretch>
                  <a:fillRect/>
                </a:stretch>
              </a:blipFill>
              <a:ln w="57150">
                <a:noFill/>
              </a:ln>
            </p:spPr>
            <p:txBody>
              <a:bodyPr/>
              <a:lstStyle/>
              <a:p>
                <a:r>
                  <a:rPr lang="en-CA">
                    <a:noFill/>
                  </a:rPr>
                  <a:t> </a:t>
                </a:r>
              </a:p>
            </p:txBody>
          </p:sp>
        </mc:Fallback>
      </mc:AlternateContent>
      <p:sp>
        <p:nvSpPr>
          <p:cNvPr id="10" name="Content Placeholder 2">
            <a:extLst>
              <a:ext uri="{FF2B5EF4-FFF2-40B4-BE49-F238E27FC236}">
                <a16:creationId xmlns:a16="http://schemas.microsoft.com/office/drawing/2014/main" id="{66A3BE80-33D8-4B91-9148-0A2573C4C1E4}"/>
              </a:ext>
            </a:extLst>
          </p:cNvPr>
          <p:cNvSpPr txBox="1">
            <a:spLocks/>
          </p:cNvSpPr>
          <p:nvPr/>
        </p:nvSpPr>
        <p:spPr>
          <a:xfrm>
            <a:off x="228600" y="206479"/>
            <a:ext cx="601980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Simple Encoding</a:t>
            </a:r>
            <a:r>
              <a:rPr lang="en-US" sz="4800" dirty="0"/>
              <a:t>:</a:t>
            </a:r>
          </a:p>
        </p:txBody>
      </p:sp>
      <p:cxnSp>
        <p:nvCxnSpPr>
          <p:cNvPr id="12" name="Straight Connector 11">
            <a:extLst>
              <a:ext uri="{FF2B5EF4-FFF2-40B4-BE49-F238E27FC236}">
                <a16:creationId xmlns:a16="http://schemas.microsoft.com/office/drawing/2014/main" id="{5104FF7E-4A9C-4CC5-9B00-4FA44248BCE7}"/>
              </a:ext>
            </a:extLst>
          </p:cNvPr>
          <p:cNvCxnSpPr>
            <a:cxnSpLocks/>
          </p:cNvCxnSpPr>
          <p:nvPr/>
        </p:nvCxnSpPr>
        <p:spPr>
          <a:xfrm>
            <a:off x="-476250" y="2514600"/>
            <a:ext cx="1312545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564F4D8-D2FC-45AD-9C31-804AD65D46C8}"/>
              </a:ext>
            </a:extLst>
          </p:cNvPr>
          <p:cNvSpPr txBox="1">
            <a:spLocks/>
          </p:cNvSpPr>
          <p:nvPr/>
        </p:nvSpPr>
        <p:spPr>
          <a:xfrm>
            <a:off x="209550" y="2892529"/>
            <a:ext cx="1175385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Systematic Encoding</a:t>
            </a:r>
            <a:r>
              <a:rPr lang="en-US" sz="4800" dirty="0"/>
              <a:t> (common with CRCs)</a:t>
            </a:r>
          </a:p>
        </p:txBody>
      </p:sp>
      <p:sp>
        <p:nvSpPr>
          <p:cNvPr id="2" name="Rectangle 1">
            <a:extLst>
              <a:ext uri="{FF2B5EF4-FFF2-40B4-BE49-F238E27FC236}">
                <a16:creationId xmlns:a16="http://schemas.microsoft.com/office/drawing/2014/main" id="{C722C58B-1A38-4672-865A-1E485299B124}"/>
              </a:ext>
            </a:extLst>
          </p:cNvPr>
          <p:cNvSpPr/>
          <p:nvPr/>
        </p:nvSpPr>
        <p:spPr>
          <a:xfrm>
            <a:off x="5410200" y="2819400"/>
            <a:ext cx="5372100" cy="85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B421B8CF-FBC8-4657-8CE1-C4EA972D85EE}"/>
                  </a:ext>
                </a:extLst>
              </p14:cNvPr>
              <p14:cNvContentPartPr/>
              <p14:nvPr>
                <p:extLst>
                  <p:ext uri="{42D2F446-02D8-4167-A562-619A0277C38B}">
                    <p15:isNarration xmlns:p15="http://schemas.microsoft.com/office/powerpoint/2012/main" val="1"/>
                  </p:ext>
                </p:extLst>
              </p14:nvPr>
            </p14:nvContentPartPr>
            <p14:xfrm>
              <a:off x="1354320" y="3492000"/>
              <a:ext cx="9201960" cy="2061360"/>
            </p14:xfrm>
          </p:contentPart>
        </mc:Choice>
        <mc:Fallback xmlns="">
          <p:pic>
            <p:nvPicPr>
              <p:cNvPr id="3" name="Ink 2">
                <a:extLst>
                  <a:ext uri="{FF2B5EF4-FFF2-40B4-BE49-F238E27FC236}">
                    <a16:creationId xmlns:a16="http://schemas.microsoft.com/office/drawing/2014/main" id="{B421B8CF-FBC8-4657-8CE1-C4EA972D85EE}"/>
                  </a:ext>
                </a:extLst>
              </p:cNvPr>
              <p:cNvPicPr>
                <a:picLocks noGrp="1" noRot="1" noChangeAspect="1" noMove="1" noResize="1" noEditPoints="1" noAdjustHandles="1" noChangeArrowheads="1" noChangeShapeType="1"/>
              </p:cNvPicPr>
              <p:nvPr/>
            </p:nvPicPr>
            <p:blipFill>
              <a:blip r:embed="rId7"/>
              <a:stretch>
                <a:fillRect/>
              </a:stretch>
            </p:blipFill>
            <p:spPr>
              <a:xfrm>
                <a:off x="1344960" y="3482640"/>
                <a:ext cx="9220680" cy="2080080"/>
              </a:xfrm>
              <a:prstGeom prst="rect">
                <a:avLst/>
              </a:prstGeom>
            </p:spPr>
          </p:pic>
        </mc:Fallback>
      </mc:AlternateContent>
    </p:spTree>
    <p:custDataLst>
      <p:tags r:id="rId1"/>
    </p:custDataLst>
    <p:extLst>
      <p:ext uri="{BB962C8B-B14F-4D97-AF65-F5344CB8AC3E}">
        <p14:creationId xmlns:p14="http://schemas.microsoft.com/office/powerpoint/2010/main" val="1741653077"/>
      </p:ext>
    </p:extLst>
  </p:cSld>
  <p:clrMapOvr>
    <a:masterClrMapping/>
  </p:clrMapOvr>
  <mc:AlternateContent xmlns:mc="http://schemas.openxmlformats.org/markup-compatibility/2006" xmlns:p14="http://schemas.microsoft.com/office/powerpoint/2010/main">
    <mc:Choice Requires="p14">
      <p:transition spd="med" p14:dur="700" advTm="36384">
        <p:fade/>
      </p:transition>
    </mc:Choice>
    <mc:Fallback xmlns="">
      <p:transition spd="med" advTm="36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1"/>
            <a:ext cx="10515600" cy="857250"/>
          </a:xfrm>
        </p:spPr>
        <p:txBody>
          <a:bodyPr>
            <a:normAutofit/>
          </a:bodyPr>
          <a:lstStyle/>
          <a:p>
            <a:r>
              <a:rPr lang="en-US" sz="4800" dirty="0"/>
              <a:t>Polynomials are like Integers</a:t>
            </a:r>
            <a:endParaRPr lang="en-CA" sz="4800" dirty="0"/>
          </a:p>
        </p:txBody>
      </p:sp>
      <p:graphicFrame>
        <p:nvGraphicFramePr>
          <p:cNvPr id="4" name="Table 3">
            <a:extLst>
              <a:ext uri="{FF2B5EF4-FFF2-40B4-BE49-F238E27FC236}">
                <a16:creationId xmlns:a16="http://schemas.microsoft.com/office/drawing/2014/main" id="{CCBDAAB6-FC8A-4619-B849-3B0B696C64CB}"/>
              </a:ext>
            </a:extLst>
          </p:cNvPr>
          <p:cNvGraphicFramePr>
            <a:graphicFrameLocks noGrp="1"/>
          </p:cNvGraphicFramePr>
          <p:nvPr/>
        </p:nvGraphicFramePr>
        <p:xfrm>
          <a:off x="361950" y="800100"/>
          <a:ext cx="11582400" cy="6057900"/>
        </p:xfrm>
        <a:graphic>
          <a:graphicData uri="http://schemas.openxmlformats.org/drawingml/2006/table">
            <a:tbl>
              <a:tblPr firstRow="1" bandRow="1">
                <a:tableStyleId>{5940675A-B579-460E-94D1-54222C63F5DA}</a:tableStyleId>
              </a:tblPr>
              <a:tblGrid>
                <a:gridCol w="5010150">
                  <a:extLst>
                    <a:ext uri="{9D8B030D-6E8A-4147-A177-3AD203B41FA5}">
                      <a16:colId xmlns:a16="http://schemas.microsoft.com/office/drawing/2014/main" val="3762565721"/>
                    </a:ext>
                  </a:extLst>
                </a:gridCol>
                <a:gridCol w="6572250">
                  <a:extLst>
                    <a:ext uri="{9D8B030D-6E8A-4147-A177-3AD203B41FA5}">
                      <a16:colId xmlns:a16="http://schemas.microsoft.com/office/drawing/2014/main" val="1000524832"/>
                    </a:ext>
                  </a:extLst>
                </a:gridCol>
              </a:tblGrid>
              <a:tr h="2447214">
                <a:tc>
                  <a:txBody>
                    <a:bodyPr/>
                    <a:lstStyle/>
                    <a:p>
                      <a:r>
                        <a:rPr lang="en-US" sz="4000" dirty="0"/>
                        <a:t>Integer Division</a:t>
                      </a:r>
                      <a:endParaRPr lang="en-CA" sz="4000" dirty="0"/>
                    </a:p>
                  </a:txBody>
                  <a:tcPr/>
                </a:tc>
                <a:tc>
                  <a:txBody>
                    <a:bodyPr/>
                    <a:lstStyle/>
                    <a:p>
                      <a:r>
                        <a:rPr lang="en-US" sz="4000" dirty="0"/>
                        <a:t>Polynomial Division</a:t>
                      </a:r>
                      <a:endParaRPr lang="en-CA" sz="4000" dirty="0"/>
                    </a:p>
                  </a:txBody>
                  <a:tcPr/>
                </a:tc>
                <a:extLst>
                  <a:ext uri="{0D108BD9-81ED-4DB2-BD59-A6C34878D82A}">
                    <a16:rowId xmlns:a16="http://schemas.microsoft.com/office/drawing/2014/main" val="4294131093"/>
                  </a:ext>
                </a:extLst>
              </a:tr>
              <a:tr h="2255334">
                <a:tc>
                  <a:txBody>
                    <a:bodyPr/>
                    <a:lstStyle/>
                    <a:p>
                      <a:r>
                        <a:rPr lang="en-US" sz="3400" dirty="0"/>
                        <a:t>Integer Modular Arithmetic</a:t>
                      </a:r>
                      <a:endParaRPr lang="en-CA" sz="3400" dirty="0"/>
                    </a:p>
                  </a:txBody>
                  <a:tcPr/>
                </a:tc>
                <a:tc>
                  <a:txBody>
                    <a:bodyPr/>
                    <a:lstStyle/>
                    <a:p>
                      <a:r>
                        <a:rPr lang="en-US" sz="3400" dirty="0"/>
                        <a:t>Polynomial Modular Arithmetic</a:t>
                      </a:r>
                      <a:endParaRPr lang="en-CA" sz="3400" dirty="0"/>
                    </a:p>
                  </a:txBody>
                  <a:tcPr/>
                </a:tc>
                <a:extLst>
                  <a:ext uri="{0D108BD9-81ED-4DB2-BD59-A6C34878D82A}">
                    <a16:rowId xmlns:a16="http://schemas.microsoft.com/office/drawing/2014/main" val="2164405599"/>
                  </a:ext>
                </a:extLst>
              </a:tr>
              <a:tr h="1355352">
                <a:tc>
                  <a:txBody>
                    <a:bodyPr/>
                    <a:lstStyle/>
                    <a:p>
                      <a:r>
                        <a:rPr lang="en-US" sz="4000" dirty="0"/>
                        <a:t>Prime Numbers</a:t>
                      </a:r>
                      <a:endParaRPr lang="en-CA" sz="4000" dirty="0"/>
                    </a:p>
                  </a:txBody>
                  <a:tcPr/>
                </a:tc>
                <a:tc>
                  <a:txBody>
                    <a:bodyPr/>
                    <a:lstStyle/>
                    <a:p>
                      <a:r>
                        <a:rPr lang="en-US" sz="4000" dirty="0"/>
                        <a:t>Irreducible Polynomials</a:t>
                      </a:r>
                      <a:endParaRPr lang="en-CA" sz="4000" dirty="0"/>
                    </a:p>
                  </a:txBody>
                  <a:tcPr/>
                </a:tc>
                <a:extLst>
                  <a:ext uri="{0D108BD9-81ED-4DB2-BD59-A6C34878D82A}">
                    <a16:rowId xmlns:a16="http://schemas.microsoft.com/office/drawing/2014/main" val="3292539951"/>
                  </a:ext>
                </a:extLst>
              </a:tr>
            </a:tbl>
          </a:graphicData>
        </a:graphic>
      </p:graphicFrame>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D9B530E-FEF3-4180-9AE1-4E0B953EE87D}"/>
                  </a:ext>
                </a:extLst>
              </p:cNvPr>
              <p:cNvSpPr>
                <a:spLocks noGrp="1"/>
              </p:cNvSpPr>
              <p:nvPr>
                <p:ph idx="1"/>
              </p:nvPr>
            </p:nvSpPr>
            <p:spPr>
              <a:xfrm>
                <a:off x="704850" y="6020636"/>
                <a:ext cx="5372100" cy="837364"/>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2,3,5,7,11,13…</m:t>
                      </m:r>
                    </m:oMath>
                  </m:oMathPara>
                </a14:m>
                <a:endParaRPr lang="en-US" sz="4800" b="0" i="1" dirty="0">
                  <a:latin typeface="Cambria Math" panose="02040503050406030204" pitchFamily="18" charset="0"/>
                </a:endParaRPr>
              </a:p>
            </p:txBody>
          </p:sp>
        </mc:Choice>
        <mc:Fallback xmlns="">
          <p:sp>
            <p:nvSpPr>
              <p:cNvPr id="7" name="Content Placeholder 2">
                <a:extLst>
                  <a:ext uri="{FF2B5EF4-FFF2-40B4-BE49-F238E27FC236}">
                    <a16:creationId xmlns:a16="http://schemas.microsoft.com/office/drawing/2014/main" id="{BD9B530E-FEF3-4180-9AE1-4E0B953EE87D}"/>
                  </a:ext>
                </a:extLst>
              </p:cNvPr>
              <p:cNvSpPr>
                <a:spLocks noGrp="1" noRot="1" noChangeAspect="1" noMove="1" noResize="1" noEditPoints="1" noAdjustHandles="1" noChangeArrowheads="1" noChangeShapeType="1" noTextEdit="1"/>
              </p:cNvSpPr>
              <p:nvPr>
                <p:ph idx="1"/>
              </p:nvPr>
            </p:nvSpPr>
            <p:spPr>
              <a:xfrm>
                <a:off x="704850" y="6020636"/>
                <a:ext cx="5372100" cy="837364"/>
              </a:xfr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02E9AB7-6259-4646-B265-201F5F91FA9E}"/>
                  </a:ext>
                </a:extLst>
              </p:cNvPr>
              <p:cNvSpPr txBox="1">
                <a:spLocks/>
              </p:cNvSpPr>
              <p:nvPr/>
            </p:nvSpPr>
            <p:spPr>
              <a:xfrm>
                <a:off x="5543551" y="1550904"/>
                <a:ext cx="6324599" cy="13827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d>
                        <m:dPr>
                          <m:ctrlPr>
                            <a:rPr lang="en-US" sz="4400" b="0" i="1" smtClean="0">
                              <a:solidFill>
                                <a:schemeClr val="tx1"/>
                              </a:solidFill>
                              <a:latin typeface="Cambria Math" panose="02040503050406030204" pitchFamily="18" charset="0"/>
                            </a:rPr>
                          </m:ctrlPr>
                        </m:dPr>
                        <m:e>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3</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−1</m:t>
                          </m:r>
                        </m:e>
                      </m:d>
                      <m:r>
                        <a:rPr lang="en-US" sz="4400" b="0" i="1" smtClean="0">
                          <a:solidFill>
                            <a:schemeClr val="tx1"/>
                          </a:solidFill>
                          <a:latin typeface="Cambria Math" panose="02040503050406030204" pitchFamily="18" charset="0"/>
                        </a:rPr>
                        <m:t>÷</m:t>
                      </m:r>
                      <m:d>
                        <m:dPr>
                          <m:ctrlPr>
                            <a:rPr lang="en-US" sz="4400" b="0" i="1" smtClean="0">
                              <a:solidFill>
                                <a:schemeClr val="tx1"/>
                              </a:solidFill>
                              <a:latin typeface="Cambria Math" panose="02040503050406030204" pitchFamily="18" charset="0"/>
                            </a:rPr>
                          </m:ctrlPr>
                        </m:dPr>
                        <m:e>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+1</m:t>
                          </m:r>
                        </m:e>
                      </m:d>
                    </m:oMath>
                  </m:oMathPara>
                </a14:m>
                <a:endParaRPr lang="en-US" sz="4400" b="0" i="1" dirty="0">
                  <a:solidFill>
                    <a:schemeClr val="tx1"/>
                  </a:solidFill>
                  <a:latin typeface="Cambria Math" panose="02040503050406030204" pitchFamily="18" charset="0"/>
                </a:endParaRPr>
              </a:p>
              <a:p>
                <a:pPr marL="0" indent="0">
                  <a:buNone/>
                </a:pPr>
                <a14:m>
                  <m:oMath xmlns:m="http://schemas.openxmlformats.org/officeDocument/2006/math">
                    <m:r>
                      <a:rPr lang="en-US" sz="4400" b="0" i="1" smtClean="0">
                        <a:solidFill>
                          <a:schemeClr val="tx1"/>
                        </a:solidFill>
                        <a:latin typeface="Cambria Math" panose="02040503050406030204" pitchFamily="18" charset="0"/>
                      </a:rPr>
                      <m:t>   =</m:t>
                    </m:r>
                    <m:r>
                      <a:rPr lang="en-US" sz="4400" i="1">
                        <a:solidFill>
                          <a:schemeClr val="tx1"/>
                        </a:solidFill>
                        <a:latin typeface="Cambria Math" panose="02040503050406030204" pitchFamily="18" charset="0"/>
                      </a:rPr>
                      <m:t>(</m:t>
                    </m:r>
                    <m:r>
                      <a:rPr lang="en-US" sz="4400" i="1">
                        <a:solidFill>
                          <a:schemeClr val="tx1"/>
                        </a:solidFill>
                        <a:latin typeface="Cambria Math" panose="02040503050406030204" pitchFamily="18" charset="0"/>
                      </a:rPr>
                      <m:t>𝑥</m:t>
                    </m:r>
                    <m:r>
                      <a:rPr lang="en-US" sz="4400" i="1">
                        <a:solidFill>
                          <a:schemeClr val="tx1"/>
                        </a:solidFill>
                        <a:latin typeface="Cambria Math" panose="02040503050406030204" pitchFamily="18" charset="0"/>
                      </a:rPr>
                      <m:t>+1)</m:t>
                    </m:r>
                  </m:oMath>
                </a14:m>
                <a:r>
                  <a:rPr lang="en-US" sz="4400" i="1" dirty="0">
                    <a:solidFill>
                      <a:schemeClr val="tx1"/>
                    </a:solidFill>
                    <a:latin typeface="Cambria Math" panose="02040503050406030204" pitchFamily="18" charset="0"/>
                  </a:rPr>
                  <a:t>     </a:t>
                </a:r>
                <a14:m>
                  <m:oMath xmlns:m="http://schemas.openxmlformats.org/officeDocument/2006/math">
                    <m:r>
                      <a:rPr lang="en-US" sz="4400" b="0" i="1" dirty="0" smtClean="0">
                        <a:solidFill>
                          <a:srgbClr val="FF0000"/>
                        </a:solidFill>
                        <a:latin typeface="Cambria Math" panose="02040503050406030204" pitchFamily="18" charset="0"/>
                      </a:rPr>
                      <m:t>𝑅𝑒𝑚</m:t>
                    </m:r>
                    <m:r>
                      <a:rPr lang="en-US" sz="4400" b="0" i="1" dirty="0" smtClean="0">
                        <a:solidFill>
                          <a:srgbClr val="FF0000"/>
                        </a:solidFill>
                        <a:latin typeface="Cambria Math" panose="02040503050406030204" pitchFamily="18" charset="0"/>
                      </a:rPr>
                      <m:t> (−</m:t>
                    </m:r>
                    <m:r>
                      <a:rPr lang="en-US" sz="4400" b="0" i="1" dirty="0" smtClean="0">
                        <a:solidFill>
                          <a:srgbClr val="FF0000"/>
                        </a:solidFill>
                        <a:latin typeface="Cambria Math" panose="02040503050406030204" pitchFamily="18" charset="0"/>
                      </a:rPr>
                      <m:t>𝑥</m:t>
                    </m:r>
                    <m:r>
                      <a:rPr lang="en-US" sz="4400" b="0" i="1" dirty="0" smtClean="0">
                        <a:solidFill>
                          <a:srgbClr val="FF0000"/>
                        </a:solidFill>
                        <a:latin typeface="Cambria Math" panose="02040503050406030204" pitchFamily="18" charset="0"/>
                      </a:rPr>
                      <m:t>)</m:t>
                    </m:r>
                  </m:oMath>
                </a14:m>
                <a:endParaRPr lang="en-US" sz="4400" i="1" dirty="0">
                  <a:latin typeface="Cambria Math" panose="02040503050406030204" pitchFamily="18" charset="0"/>
                </a:endParaRPr>
              </a:p>
            </p:txBody>
          </p:sp>
        </mc:Choice>
        <mc:Fallback xmlns="">
          <p:sp>
            <p:nvSpPr>
              <p:cNvPr id="9" name="Content Placeholder 2">
                <a:extLst>
                  <a:ext uri="{FF2B5EF4-FFF2-40B4-BE49-F238E27FC236}">
                    <a16:creationId xmlns:a16="http://schemas.microsoft.com/office/drawing/2014/main" id="{602E9AB7-6259-4646-B265-201F5F91FA9E}"/>
                  </a:ext>
                </a:extLst>
              </p:cNvPr>
              <p:cNvSpPr txBox="1">
                <a:spLocks noRot="1" noChangeAspect="1" noMove="1" noResize="1" noEditPoints="1" noAdjustHandles="1" noChangeArrowheads="1" noChangeShapeType="1" noTextEdit="1"/>
              </p:cNvSpPr>
              <p:nvPr/>
            </p:nvSpPr>
            <p:spPr>
              <a:xfrm>
                <a:off x="5543551" y="1550904"/>
                <a:ext cx="6324599" cy="13827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D50C4BC-DC55-4C8A-B02E-90AE3AA36763}"/>
                  </a:ext>
                </a:extLst>
              </p:cNvPr>
              <p:cNvSpPr txBox="1">
                <a:spLocks/>
              </p:cNvSpPr>
              <p:nvPr/>
            </p:nvSpPr>
            <p:spPr>
              <a:xfrm>
                <a:off x="361950" y="1810586"/>
                <a:ext cx="537210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4800" i="1" smtClean="0">
                        <a:latin typeface="Cambria Math" panose="02040503050406030204" pitchFamily="18" charset="0"/>
                      </a:rPr>
                      <m:t>17÷5=3</m:t>
                    </m:r>
                  </m:oMath>
                </a14:m>
                <a:r>
                  <a:rPr lang="en-US" sz="4800" dirty="0">
                    <a:latin typeface="+mj-lt"/>
                  </a:rPr>
                  <a:t>   </a:t>
                </a:r>
                <a14:m>
                  <m:oMath xmlns:m="http://schemas.openxmlformats.org/officeDocument/2006/math">
                    <m:r>
                      <a:rPr lang="en-US" sz="3600" i="1" smtClean="0">
                        <a:solidFill>
                          <a:srgbClr val="FF0000"/>
                        </a:solidFill>
                        <a:latin typeface="Cambria Math" panose="02040503050406030204" pitchFamily="18" charset="0"/>
                      </a:rPr>
                      <m:t>𝑅𝑒𝑚</m:t>
                    </m:r>
                    <m:r>
                      <a:rPr lang="en-US" sz="3600" i="1" smtClean="0">
                        <a:solidFill>
                          <a:srgbClr val="FF0000"/>
                        </a:solidFill>
                        <a:latin typeface="Cambria Math" panose="02040503050406030204" pitchFamily="18" charset="0"/>
                      </a:rPr>
                      <m:t> 2</m:t>
                    </m:r>
                  </m:oMath>
                </a14:m>
                <a:endParaRPr lang="en-US" sz="4800" i="1" dirty="0">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0D50C4BC-DC55-4C8A-B02E-90AE3AA36763}"/>
                  </a:ext>
                </a:extLst>
              </p:cNvPr>
              <p:cNvSpPr txBox="1">
                <a:spLocks noRot="1" noChangeAspect="1" noMove="1" noResize="1" noEditPoints="1" noAdjustHandles="1" noChangeArrowheads="1" noChangeShapeType="1" noTextEdit="1"/>
              </p:cNvSpPr>
              <p:nvPr/>
            </p:nvSpPr>
            <p:spPr>
              <a:xfrm>
                <a:off x="361950" y="1810586"/>
                <a:ext cx="5372100" cy="83736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F52FB06-63A1-4C60-A318-23F3120A7277}"/>
                  </a:ext>
                </a:extLst>
              </p:cNvPr>
              <p:cNvSpPr txBox="1">
                <a:spLocks/>
              </p:cNvSpPr>
              <p:nvPr/>
            </p:nvSpPr>
            <p:spPr>
              <a:xfrm>
                <a:off x="5676900" y="6134100"/>
                <a:ext cx="6667500" cy="76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+1,</m:t>
                    </m:r>
                  </m:oMath>
                </a14:m>
                <a:r>
                  <a:rPr lang="en-US" sz="4800" b="0" i="0" dirty="0">
                    <a:latin typeface="+mj-lt"/>
                  </a:rPr>
                  <a:t>  </a:t>
                </a:r>
                <a14:m>
                  <m:oMath xmlns:m="http://schemas.openxmlformats.org/officeDocument/2006/math">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    </m:t>
                        </m:r>
                        <m:r>
                          <a:rPr lang="en-US" sz="4800" b="0" i="1" smtClean="0">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r>
                      <a:rPr lang="en-US" sz="4800" b="0" i="1" smtClean="0">
                        <a:latin typeface="Cambria Math" panose="02040503050406030204" pitchFamily="18" charset="0"/>
                      </a:rPr>
                      <m:t>𝑥</m:t>
                    </m:r>
                    <m:r>
                      <a:rPr lang="en-US" sz="4800" b="0" i="1" smtClean="0">
                        <a:latin typeface="Cambria Math" panose="02040503050406030204" pitchFamily="18" charset="0"/>
                      </a:rPr>
                      <m:t>+1</m:t>
                    </m:r>
                  </m:oMath>
                </a14:m>
                <a:endParaRPr lang="en-CA" sz="5400" dirty="0"/>
              </a:p>
            </p:txBody>
          </p:sp>
        </mc:Choice>
        <mc:Fallback xmlns="">
          <p:sp>
            <p:nvSpPr>
              <p:cNvPr id="11" name="Content Placeholder 2">
                <a:extLst>
                  <a:ext uri="{FF2B5EF4-FFF2-40B4-BE49-F238E27FC236}">
                    <a16:creationId xmlns:a16="http://schemas.microsoft.com/office/drawing/2014/main" id="{CF52FB06-63A1-4C60-A318-23F3120A7277}"/>
                  </a:ext>
                </a:extLst>
              </p:cNvPr>
              <p:cNvSpPr txBox="1">
                <a:spLocks noRot="1" noChangeAspect="1" noMove="1" noResize="1" noEditPoints="1" noAdjustHandles="1" noChangeArrowheads="1" noChangeShapeType="1" noTextEdit="1"/>
              </p:cNvSpPr>
              <p:nvPr/>
            </p:nvSpPr>
            <p:spPr>
              <a:xfrm>
                <a:off x="5676900" y="6134100"/>
                <a:ext cx="6667500" cy="76200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F1922FB1-E7D1-40FC-B567-D7202BE2B476}"/>
                  </a:ext>
                </a:extLst>
              </p:cNvPr>
              <p:cNvSpPr txBox="1">
                <a:spLocks/>
              </p:cNvSpPr>
              <p:nvPr/>
            </p:nvSpPr>
            <p:spPr>
              <a:xfrm>
                <a:off x="514350" y="4039436"/>
                <a:ext cx="375285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5400" b="0" i="1" smtClean="0">
                        <a:latin typeface="Cambria Math" panose="02040503050406030204" pitchFamily="18" charset="0"/>
                      </a:rPr>
                      <m:t>8≡3</m:t>
                    </m:r>
                  </m:oMath>
                </a14:m>
                <a:r>
                  <a:rPr lang="en-US" sz="5400" dirty="0">
                    <a:latin typeface="+mj-lt"/>
                  </a:rPr>
                  <a:t>   </a:t>
                </a:r>
                <a14:m>
                  <m:oMath xmlns:m="http://schemas.openxmlformats.org/officeDocument/2006/math">
                    <m:r>
                      <a:rPr lang="en-US" sz="4000" b="0" i="1" smtClean="0">
                        <a:solidFill>
                          <a:srgbClr val="FF0000"/>
                        </a:solidFill>
                        <a:latin typeface="Cambria Math" panose="02040503050406030204" pitchFamily="18" charset="0"/>
                      </a:rPr>
                      <m:t>𝑚𝑜𝑑</m:t>
                    </m:r>
                    <m:r>
                      <a:rPr lang="en-US" sz="4000" i="1" smtClean="0">
                        <a:solidFill>
                          <a:srgbClr val="FF0000"/>
                        </a:solidFill>
                        <a:latin typeface="Cambria Math" panose="02040503050406030204" pitchFamily="18" charset="0"/>
                      </a:rPr>
                      <m:t> </m:t>
                    </m:r>
                    <m:r>
                      <a:rPr lang="en-US" sz="4000" b="0" i="1" smtClean="0">
                        <a:solidFill>
                          <a:srgbClr val="FF0000"/>
                        </a:solidFill>
                        <a:latin typeface="Cambria Math" panose="02040503050406030204" pitchFamily="18" charset="0"/>
                      </a:rPr>
                      <m:t>5</m:t>
                    </m:r>
                  </m:oMath>
                </a14:m>
                <a:endParaRPr lang="en-US" sz="5400" i="1" dirty="0">
                  <a:latin typeface="Cambria Math" panose="02040503050406030204" pitchFamily="18" charset="0"/>
                </a:endParaRPr>
              </a:p>
            </p:txBody>
          </p:sp>
        </mc:Choice>
        <mc:Fallback xmlns="">
          <p:sp>
            <p:nvSpPr>
              <p:cNvPr id="12" name="Content Placeholder 2">
                <a:extLst>
                  <a:ext uri="{FF2B5EF4-FFF2-40B4-BE49-F238E27FC236}">
                    <a16:creationId xmlns:a16="http://schemas.microsoft.com/office/drawing/2014/main" id="{F1922FB1-E7D1-40FC-B567-D7202BE2B476}"/>
                  </a:ext>
                </a:extLst>
              </p:cNvPr>
              <p:cNvSpPr txBox="1">
                <a:spLocks noRot="1" noChangeAspect="1" noMove="1" noResize="1" noEditPoints="1" noAdjustHandles="1" noChangeArrowheads="1" noChangeShapeType="1" noTextEdit="1"/>
              </p:cNvSpPr>
              <p:nvPr/>
            </p:nvSpPr>
            <p:spPr>
              <a:xfrm>
                <a:off x="514350" y="4039436"/>
                <a:ext cx="3752850" cy="83736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3F32AF2-0DFB-4088-B0C7-645FAA02FA4D}"/>
                  </a:ext>
                </a:extLst>
              </p:cNvPr>
              <p:cNvSpPr txBox="1">
                <a:spLocks/>
              </p:cNvSpPr>
              <p:nvPr/>
            </p:nvSpPr>
            <p:spPr>
              <a:xfrm>
                <a:off x="5829300" y="4058486"/>
                <a:ext cx="5791200" cy="8373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𝑥</m:t>
                        </m:r>
                      </m:e>
                      <m:sup>
                        <m:r>
                          <a:rPr lang="en-US" sz="5400" b="0" i="1" smtClean="0">
                            <a:latin typeface="Cambria Math" panose="02040503050406030204" pitchFamily="18" charset="0"/>
                          </a:rPr>
                          <m:t>5</m:t>
                        </m:r>
                      </m:sup>
                    </m:sSup>
                    <m:r>
                      <a:rPr lang="en-US" sz="5400" b="0" i="1" smtClean="0">
                        <a:latin typeface="Cambria Math" panose="02040503050406030204" pitchFamily="18" charset="0"/>
                      </a:rPr>
                      <m:t>≡</m:t>
                    </m:r>
                    <m:r>
                      <a:rPr lang="en-US" sz="5400" b="0" i="1" smtClean="0">
                        <a:latin typeface="Cambria Math" panose="02040503050406030204" pitchFamily="18" charset="0"/>
                      </a:rPr>
                      <m:t>𝑥</m:t>
                    </m:r>
                  </m:oMath>
                </a14:m>
                <a:r>
                  <a:rPr lang="en-US" sz="5400" dirty="0">
                    <a:latin typeface="+mj-lt"/>
                  </a:rPr>
                  <a:t>   </a:t>
                </a:r>
                <a14:m>
                  <m:oMath xmlns:m="http://schemas.openxmlformats.org/officeDocument/2006/math">
                    <m:r>
                      <a:rPr lang="en-US" sz="4000" b="0" i="1" smtClean="0">
                        <a:solidFill>
                          <a:srgbClr val="FF0000"/>
                        </a:solidFill>
                        <a:latin typeface="Cambria Math" panose="02040503050406030204" pitchFamily="18" charset="0"/>
                      </a:rPr>
                      <m:t>𝑚𝑜𝑑</m:t>
                    </m:r>
                    <m:r>
                      <a:rPr lang="en-US" sz="4000" i="1" smtClean="0">
                        <a:solidFill>
                          <a:srgbClr val="FF0000"/>
                        </a:solidFill>
                        <a:latin typeface="Cambria Math" panose="02040503050406030204" pitchFamily="18" charset="0"/>
                      </a:rPr>
                      <m:t> </m:t>
                    </m:r>
                    <m:r>
                      <a:rPr lang="en-US" sz="4000" b="0" i="1" smtClean="0">
                        <a:solidFill>
                          <a:srgbClr val="FF0000"/>
                        </a:solidFill>
                        <a:latin typeface="Cambria Math" panose="02040503050406030204" pitchFamily="18" charset="0"/>
                      </a:rPr>
                      <m:t>(</m:t>
                    </m:r>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𝑥</m:t>
                        </m:r>
                      </m:e>
                      <m:sup>
                        <m:r>
                          <a:rPr lang="en-US" sz="4000" b="0" i="1" smtClean="0">
                            <a:solidFill>
                              <a:srgbClr val="FF0000"/>
                            </a:solidFill>
                            <a:latin typeface="Cambria Math" panose="02040503050406030204" pitchFamily="18" charset="0"/>
                          </a:rPr>
                          <m:t>3</m:t>
                        </m:r>
                      </m:sup>
                    </m:sSup>
                    <m:r>
                      <a:rPr lang="en-US" sz="4000" b="0" i="1" smtClean="0">
                        <a:solidFill>
                          <a:srgbClr val="FF0000"/>
                        </a:solidFill>
                        <a:latin typeface="Cambria Math" panose="02040503050406030204" pitchFamily="18" charset="0"/>
                      </a:rPr>
                      <m:t>−</m:t>
                    </m:r>
                    <m:r>
                      <a:rPr lang="en-US" sz="4000" b="0" i="1" smtClean="0">
                        <a:solidFill>
                          <a:srgbClr val="FF0000"/>
                        </a:solidFill>
                        <a:latin typeface="Cambria Math" panose="02040503050406030204" pitchFamily="18" charset="0"/>
                      </a:rPr>
                      <m:t>𝑥</m:t>
                    </m:r>
                    <m:r>
                      <a:rPr lang="en-US" sz="4000" b="0" i="1" smtClean="0">
                        <a:solidFill>
                          <a:srgbClr val="FF0000"/>
                        </a:solidFill>
                        <a:latin typeface="Cambria Math" panose="02040503050406030204" pitchFamily="18" charset="0"/>
                      </a:rPr>
                      <m:t>)</m:t>
                    </m:r>
                  </m:oMath>
                </a14:m>
                <a:endParaRPr lang="en-US" sz="5400" i="1" dirty="0">
                  <a:latin typeface="Cambria Math" panose="02040503050406030204" pitchFamily="18" charset="0"/>
                </a:endParaRPr>
              </a:p>
            </p:txBody>
          </p:sp>
        </mc:Choice>
        <mc:Fallback xmlns="">
          <p:sp>
            <p:nvSpPr>
              <p:cNvPr id="13" name="Content Placeholder 2">
                <a:extLst>
                  <a:ext uri="{FF2B5EF4-FFF2-40B4-BE49-F238E27FC236}">
                    <a16:creationId xmlns:a16="http://schemas.microsoft.com/office/drawing/2014/main" id="{63F32AF2-0DFB-4088-B0C7-645FAA02FA4D}"/>
                  </a:ext>
                </a:extLst>
              </p:cNvPr>
              <p:cNvSpPr txBox="1">
                <a:spLocks noRot="1" noChangeAspect="1" noMove="1" noResize="1" noEditPoints="1" noAdjustHandles="1" noChangeArrowheads="1" noChangeShapeType="1" noTextEdit="1"/>
              </p:cNvSpPr>
              <p:nvPr/>
            </p:nvSpPr>
            <p:spPr>
              <a:xfrm>
                <a:off x="5829300" y="4058486"/>
                <a:ext cx="5791200" cy="837364"/>
              </a:xfrm>
              <a:prstGeom prst="rect">
                <a:avLst/>
              </a:prstGeom>
              <a:blipFill>
                <a:blip r:embed="rId8"/>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710E08FA-4CB3-4FDD-AE33-21B063B448AA}"/>
              </a:ext>
            </a:extLst>
          </p:cNvPr>
          <p:cNvSpPr/>
          <p:nvPr/>
        </p:nvSpPr>
        <p:spPr>
          <a:xfrm>
            <a:off x="438150" y="895350"/>
            <a:ext cx="4705350"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78F7377-5D5E-4C19-8A08-41808E2224BD}"/>
              </a:ext>
            </a:extLst>
          </p:cNvPr>
          <p:cNvSpPr/>
          <p:nvPr/>
        </p:nvSpPr>
        <p:spPr>
          <a:xfrm>
            <a:off x="5486400" y="971550"/>
            <a:ext cx="615315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9C95F9ED-6BE7-4A9B-8D9E-F9E83200FED5}"/>
              </a:ext>
            </a:extLst>
          </p:cNvPr>
          <p:cNvSpPr/>
          <p:nvPr/>
        </p:nvSpPr>
        <p:spPr>
          <a:xfrm>
            <a:off x="457200" y="3352800"/>
            <a:ext cx="48006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87D0DEE6-F16F-4824-A5B3-2911AF8FDC9C}"/>
              </a:ext>
            </a:extLst>
          </p:cNvPr>
          <p:cNvSpPr/>
          <p:nvPr/>
        </p:nvSpPr>
        <p:spPr>
          <a:xfrm>
            <a:off x="5410200" y="3333750"/>
            <a:ext cx="6096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78D63D26-CDFB-426A-8F85-3E7A4F8363E4}"/>
              </a:ext>
            </a:extLst>
          </p:cNvPr>
          <p:cNvSpPr/>
          <p:nvPr/>
        </p:nvSpPr>
        <p:spPr>
          <a:xfrm>
            <a:off x="438150" y="5638800"/>
            <a:ext cx="443865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C11A90F-322E-43E2-AD58-A1FE90D847E8}"/>
              </a:ext>
            </a:extLst>
          </p:cNvPr>
          <p:cNvSpPr/>
          <p:nvPr/>
        </p:nvSpPr>
        <p:spPr>
          <a:xfrm>
            <a:off x="5410200" y="5600699"/>
            <a:ext cx="6191250" cy="1144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711741544"/>
      </p:ext>
    </p:extLst>
  </p:cSld>
  <p:clrMapOvr>
    <a:masterClrMapping/>
  </p:clrMapOvr>
  <mc:AlternateContent xmlns:mc="http://schemas.openxmlformats.org/markup-compatibility/2006" xmlns:p14="http://schemas.microsoft.com/office/powerpoint/2010/main">
    <mc:Choice Requires="p14">
      <p:transition spd="slow" p14:dur="2000" advTm="46090"/>
    </mc:Choice>
    <mc:Fallback xmlns="">
      <p:transition spd="slow" advTm="46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278415" y="137160"/>
                <a:ext cx="590161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7200" i="1" smtClean="0">
                              <a:latin typeface="Cambria Math" panose="02040503050406030204" pitchFamily="18" charset="0"/>
                            </a:rPr>
                          </m:ctrlPr>
                        </m:sSubPr>
                        <m:e>
                          <m:r>
                            <a:rPr lang="en-US" sz="7200" i="1">
                              <a:latin typeface="Cambria Math" panose="02040503050406030204" pitchFamily="18" charset="0"/>
                            </a:rPr>
                            <m:t>𝑏</m:t>
                          </m:r>
                        </m:e>
                        <m:sub>
                          <m:r>
                            <a:rPr lang="en-US" sz="7200" b="0" i="1" smtClean="0">
                              <a:latin typeface="Cambria Math" panose="02040503050406030204" pitchFamily="18" charset="0"/>
                            </a:rPr>
                            <m:t>0</m:t>
                          </m:r>
                        </m:sub>
                      </m:sSub>
                      <m:sSub>
                        <m:sSubPr>
                          <m:ctrlPr>
                            <a:rPr lang="en-US" sz="7200" i="1">
                              <a:latin typeface="Cambria Math" panose="02040503050406030204" pitchFamily="18" charset="0"/>
                            </a:rPr>
                          </m:ctrlPr>
                        </m:sSubPr>
                        <m:e>
                          <m:r>
                            <a:rPr lang="en-US" sz="7200" i="1">
                              <a:latin typeface="Cambria Math" panose="02040503050406030204" pitchFamily="18" charset="0"/>
                            </a:rPr>
                            <m:t>𝑏</m:t>
                          </m:r>
                        </m:e>
                        <m:sub>
                          <m:r>
                            <a:rPr lang="en-US" sz="7200" i="1">
                              <a:latin typeface="Cambria Math" panose="02040503050406030204" pitchFamily="18" charset="0"/>
                            </a:rPr>
                            <m:t>1</m:t>
                          </m:r>
                        </m:sub>
                      </m:sSub>
                      <m:sSub>
                        <m:sSubPr>
                          <m:ctrlPr>
                            <a:rPr lang="en-US" sz="7200" i="1">
                              <a:latin typeface="Cambria Math" panose="02040503050406030204" pitchFamily="18" charset="0"/>
                            </a:rPr>
                          </m:ctrlPr>
                        </m:sSubPr>
                        <m:e>
                          <m:r>
                            <a:rPr lang="en-US" sz="7200" i="1">
                              <a:latin typeface="Cambria Math" panose="02040503050406030204" pitchFamily="18" charset="0"/>
                            </a:rPr>
                            <m:t>𝑏</m:t>
                          </m:r>
                        </m:e>
                        <m:sub>
                          <m:r>
                            <a:rPr lang="en-US" sz="7200" b="0" i="1" smtClean="0">
                              <a:latin typeface="Cambria Math" panose="02040503050406030204" pitchFamily="18" charset="0"/>
                            </a:rPr>
                            <m:t>2</m:t>
                          </m:r>
                        </m:sub>
                      </m:sSub>
                      <m:r>
                        <a:rPr lang="en-US" sz="7200" i="1">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𝑏</m:t>
                          </m:r>
                        </m:e>
                        <m:sub>
                          <m:r>
                            <a:rPr lang="en-US" sz="7200" b="0" i="1" smtClean="0">
                              <a:latin typeface="Cambria Math" panose="02040503050406030204" pitchFamily="18" charset="0"/>
                            </a:rPr>
                            <m:t>𝑛</m:t>
                          </m:r>
                          <m:r>
                            <a:rPr lang="en-US" sz="7200" b="0" i="1" smtClean="0">
                              <a:latin typeface="Cambria Math" panose="02040503050406030204" pitchFamily="18" charset="0"/>
                            </a:rPr>
                            <m:t>−1</m:t>
                          </m:r>
                        </m:sub>
                      </m:sSub>
                    </m:oMath>
                  </m:oMathPara>
                </a14:m>
                <a:endParaRPr lang="en-CA" sz="72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278415" y="137160"/>
                <a:ext cx="5901616" cy="120032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117810" y="3937182"/>
                <a:ext cx="11916660" cy="1015663"/>
              </a:xfrm>
              <a:prstGeom prst="rect">
                <a:avLst/>
              </a:prstGeom>
              <a:noFill/>
            </p:spPr>
            <p:txBody>
              <a:bodyPr wrap="none" rtlCol="0">
                <a:spAutoFit/>
              </a:bodyPr>
              <a:lstStyle/>
              <a:p>
                <a14:m>
                  <m:oMath xmlns:m="http://schemas.openxmlformats.org/officeDocument/2006/math">
                    <m:sSub>
                      <m:sSubPr>
                        <m:ctrlPr>
                          <a:rPr lang="en-US" sz="6000" i="1" smtClean="0">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0</m:t>
                        </m:r>
                      </m:sub>
                    </m:sSub>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0</m:t>
                        </m:r>
                      </m:sup>
                    </m:sSup>
                    <m:r>
                      <a:rPr lang="en-US" sz="6000" b="0" i="1" smtClean="0">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1</m:t>
                        </m:r>
                      </m:sub>
                    </m:sSub>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1</m:t>
                        </m:r>
                      </m:sup>
                    </m:sSup>
                    <m:r>
                      <a:rPr lang="en-US" sz="6000" i="1">
                        <a:latin typeface="Cambria Math" panose="02040503050406030204" pitchFamily="18" charset="0"/>
                      </a:rPr>
                      <m:t>+</m:t>
                    </m:r>
                    <m:sSub>
                      <m:sSubPr>
                        <m:ctrlPr>
                          <a:rPr lang="en-US" sz="6000" i="1">
                            <a:latin typeface="Cambria Math" panose="02040503050406030204" pitchFamily="18" charset="0"/>
                          </a:rPr>
                        </m:ctrlPr>
                      </m:sSubPr>
                      <m:e>
                        <m:r>
                          <a:rPr lang="en-US" sz="6000" i="1">
                            <a:latin typeface="Cambria Math" panose="02040503050406030204" pitchFamily="18" charset="0"/>
                          </a:rPr>
                          <m:t>𝑏</m:t>
                        </m:r>
                      </m:e>
                      <m:sub>
                        <m:r>
                          <a:rPr lang="en-US" sz="6000" i="1">
                            <a:latin typeface="Cambria Math" panose="02040503050406030204" pitchFamily="18" charset="0"/>
                          </a:rPr>
                          <m:t>2</m:t>
                        </m:r>
                      </m:sub>
                    </m:sSub>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𝑥</m:t>
                        </m:r>
                      </m:e>
                      <m:sup>
                        <m:r>
                          <a:rPr lang="en-US" sz="6000" i="1">
                            <a:latin typeface="Cambria Math" panose="02040503050406030204" pitchFamily="18" charset="0"/>
                          </a:rPr>
                          <m:t>2</m:t>
                        </m:r>
                      </m:sup>
                    </m:sSup>
                    <m:r>
                      <a:rPr lang="en-US" sz="6000" i="1">
                        <a:latin typeface="Cambria Math" panose="02040503050406030204" pitchFamily="18" charset="0"/>
                      </a:rPr>
                      <m:t>+…+</m:t>
                    </m:r>
                  </m:oMath>
                </a14:m>
                <a:r>
                  <a:rPr lang="en-US" sz="6000" b="0" i="0" dirty="0">
                    <a:latin typeface="+mj-lt"/>
                  </a:rPr>
                  <a:t> </a:t>
                </a:r>
                <a14:m>
                  <m:oMath xmlns:m="http://schemas.openxmlformats.org/officeDocument/2006/math">
                    <m:sSub>
                      <m:sSubPr>
                        <m:ctrlPr>
                          <a:rPr lang="en-US" sz="5400" b="0" i="1" smtClean="0">
                            <a:latin typeface="Cambria Math" panose="02040503050406030204" pitchFamily="18" charset="0"/>
                          </a:rPr>
                        </m:ctrlPr>
                      </m:sSubPr>
                      <m:e>
                        <m:r>
                          <a:rPr lang="en-US" sz="5400" b="0" i="1" smtClean="0">
                            <a:latin typeface="Cambria Math" panose="02040503050406030204" pitchFamily="18" charset="0"/>
                          </a:rPr>
                          <m:t>𝑏</m:t>
                        </m:r>
                      </m:e>
                      <m:sub>
                        <m:r>
                          <a:rPr lang="en-US" sz="5400" b="0" i="1" smtClean="0">
                            <a:latin typeface="Cambria Math" panose="02040503050406030204" pitchFamily="18" charset="0"/>
                          </a:rPr>
                          <m:t>𝑛</m:t>
                        </m:r>
                        <m:r>
                          <a:rPr lang="en-US" sz="5400" b="0" i="1" smtClean="0">
                            <a:latin typeface="Cambria Math" panose="02040503050406030204" pitchFamily="18" charset="0"/>
                          </a:rPr>
                          <m:t>−1</m:t>
                        </m:r>
                      </m:sub>
                    </m:sSub>
                    <m:sSup>
                      <m:sSupPr>
                        <m:ctrlPr>
                          <a:rPr lang="en-US" sz="5400" b="0" i="1" smtClean="0">
                            <a:latin typeface="Cambria Math" panose="02040503050406030204" pitchFamily="18" charset="0"/>
                          </a:rPr>
                        </m:ctrlPr>
                      </m:sSupPr>
                      <m:e>
                        <m:r>
                          <a:rPr lang="en-US" sz="5400" b="0" i="1" smtClean="0">
                            <a:solidFill>
                              <a:srgbClr val="0070C0"/>
                            </a:solidFill>
                            <a:latin typeface="Cambria Math" panose="02040503050406030204" pitchFamily="18" charset="0"/>
                          </a:rPr>
                          <m:t>𝑥</m:t>
                        </m:r>
                      </m:e>
                      <m:sup>
                        <m:r>
                          <a:rPr lang="en-US" sz="5400" b="0" i="1" smtClean="0">
                            <a:latin typeface="Cambria Math" panose="02040503050406030204" pitchFamily="18" charset="0"/>
                          </a:rPr>
                          <m:t>𝑛</m:t>
                        </m:r>
                        <m:r>
                          <a:rPr lang="en-US" sz="5400" b="0" i="1" smtClean="0">
                            <a:latin typeface="Cambria Math" panose="02040503050406030204" pitchFamily="18" charset="0"/>
                          </a:rPr>
                          <m:t>−1</m:t>
                        </m:r>
                      </m:sup>
                    </m:sSup>
                  </m:oMath>
                </a14:m>
                <a:endParaRPr lang="en-CA" sz="44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117810" y="3937182"/>
                <a:ext cx="11916660" cy="1015663"/>
              </a:xfrm>
              <a:prstGeom prst="rect">
                <a:avLst/>
              </a:prstGeom>
              <a:blipFill>
                <a:blip r:embed="rId4"/>
                <a:stretch>
                  <a:fillRect/>
                </a:stretch>
              </a:blipFill>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6E511F3F-C570-483B-BB15-041CC05BFFC1}"/>
              </a:ext>
            </a:extLst>
          </p:cNvPr>
          <p:cNvGrpSpPr/>
          <p:nvPr/>
        </p:nvGrpSpPr>
        <p:grpSpPr>
          <a:xfrm>
            <a:off x="28575" y="1384484"/>
            <a:ext cx="11862253" cy="2781756"/>
            <a:chOff x="28575" y="1384484"/>
            <a:chExt cx="11862253" cy="2781756"/>
          </a:xfrm>
        </p:grpSpPr>
        <p:grpSp>
          <p:nvGrpSpPr>
            <p:cNvPr id="9" name="Group 8">
              <a:extLst>
                <a:ext uri="{FF2B5EF4-FFF2-40B4-BE49-F238E27FC236}">
                  <a16:creationId xmlns:a16="http://schemas.microsoft.com/office/drawing/2014/main" id="{314B8558-062A-42FD-8340-71737BE32510}"/>
                </a:ext>
              </a:extLst>
            </p:cNvPr>
            <p:cNvGrpSpPr/>
            <p:nvPr/>
          </p:nvGrpSpPr>
          <p:grpSpPr>
            <a:xfrm>
              <a:off x="28575" y="3930094"/>
              <a:ext cx="1935345"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2512065" y="3928606"/>
              <a:ext cx="1935345"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4958369" y="3935245"/>
              <a:ext cx="1935345"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026531" y="3935245"/>
              <a:ext cx="2864297" cy="230995"/>
              <a:chOff x="4170160"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170160"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190797"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382216"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019175" y="1403532"/>
              <a:ext cx="2781754" cy="2541813"/>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3524250" y="1384484"/>
              <a:ext cx="1344649" cy="2551336"/>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5744029" y="1403533"/>
              <a:ext cx="132896" cy="2532287"/>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8069943" y="1405345"/>
              <a:ext cx="2477863" cy="254136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229794" y="1393445"/>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4369923" y="1393445"/>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5335111" y="1389434"/>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151292" y="1393073"/>
              <a:ext cx="1921399" cy="0"/>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4" name="Title 1">
                <a:extLst>
                  <a:ext uri="{FF2B5EF4-FFF2-40B4-BE49-F238E27FC236}">
                    <a16:creationId xmlns:a16="http://schemas.microsoft.com/office/drawing/2014/main" id="{0F602670-4F57-4B37-8BB0-3561C780CC85}"/>
                  </a:ext>
                </a:extLst>
              </p:cNvPr>
              <p:cNvSpPr>
                <a:spLocks noGrp="1"/>
              </p:cNvSpPr>
              <p:nvPr>
                <p:ph type="title"/>
              </p:nvPr>
            </p:nvSpPr>
            <p:spPr>
              <a:xfrm>
                <a:off x="145141" y="5612130"/>
                <a:ext cx="11490267" cy="857250"/>
              </a:xfrm>
            </p:spPr>
            <p:txBody>
              <a:bodyPr>
                <a:noAutofit/>
              </a:bodyPr>
              <a:lstStyle/>
              <a:p>
                <a:r>
                  <a:rPr lang="en-US" sz="4800" dirty="0">
                    <a:latin typeface="+mn-lt"/>
                  </a:rPr>
                  <a:t>Codewords of length </a:t>
                </a:r>
                <a14:m>
                  <m:oMath xmlns:m="http://schemas.openxmlformats.org/officeDocument/2006/math">
                    <m:r>
                      <a:rPr lang="en-US" sz="4800" b="0" i="1" smtClean="0">
                        <a:latin typeface="Cambria Math" panose="02040503050406030204" pitchFamily="18" charset="0"/>
                      </a:rPr>
                      <m:t>𝑛</m:t>
                    </m:r>
                  </m:oMath>
                </a14:m>
                <a:r>
                  <a:rPr lang="en-CA" sz="4800" i="0" dirty="0"/>
                  <a:t>  </a:t>
                </a:r>
                <a14:m>
                  <m:oMath xmlns:m="http://schemas.openxmlformats.org/officeDocument/2006/math">
                    <m:r>
                      <a:rPr lang="en-US" sz="4800" b="0" i="1" dirty="0" smtClean="0">
                        <a:latin typeface="Cambria Math" panose="02040503050406030204" pitchFamily="18" charset="0"/>
                      </a:rPr>
                      <m:t>∈</m:t>
                    </m:r>
                    <m:sSub>
                      <m:sSubPr>
                        <m:ctrlPr>
                          <a:rPr lang="en-US" sz="4800" b="0" i="1" dirty="0" smtClean="0">
                            <a:latin typeface="Cambria Math" panose="02040503050406030204" pitchFamily="18" charset="0"/>
                          </a:rPr>
                        </m:ctrlPr>
                      </m:sSubPr>
                      <m:e>
                        <m:r>
                          <a:rPr lang="en-US" sz="4800" b="0" i="1" dirty="0" smtClean="0">
                            <a:latin typeface="Cambria Math" panose="02040503050406030204" pitchFamily="18" charset="0"/>
                          </a:rPr>
                          <m:t>ℤ</m:t>
                        </m:r>
                      </m:e>
                      <m:sub>
                        <m:r>
                          <a:rPr lang="en-US" sz="4800" b="0" i="1" dirty="0" smtClean="0">
                            <a:latin typeface="Cambria Math" panose="02040503050406030204" pitchFamily="18" charset="0"/>
                          </a:rPr>
                          <m:t>2</m:t>
                        </m:r>
                      </m:sub>
                    </m:sSub>
                    <m:d>
                      <m:dPr>
                        <m:begChr m:val="["/>
                        <m:endChr m:val="]"/>
                        <m:ctrlPr>
                          <a:rPr lang="en-US" sz="4800" b="0" i="1" dirty="0" smtClean="0">
                            <a:latin typeface="Cambria Math" panose="02040503050406030204" pitchFamily="18" charset="0"/>
                          </a:rPr>
                        </m:ctrlPr>
                      </m:dPr>
                      <m:e>
                        <m:r>
                          <a:rPr lang="en-US" sz="4800" b="0" i="1" dirty="0" smtClean="0">
                            <a:solidFill>
                              <a:srgbClr val="0070C0"/>
                            </a:solidFill>
                            <a:latin typeface="Cambria Math" panose="02040503050406030204" pitchFamily="18" charset="0"/>
                          </a:rPr>
                          <m:t>𝑥</m:t>
                        </m:r>
                      </m:e>
                    </m:d>
                    <m:r>
                      <m:rPr>
                        <m:lit/>
                      </m:rPr>
                      <a:rPr lang="en-US" sz="4800" b="0" i="1" dirty="0" smtClean="0">
                        <a:latin typeface="Cambria Math" panose="02040503050406030204" pitchFamily="18" charset="0"/>
                      </a:rPr>
                      <m:t>/</m:t>
                    </m:r>
                    <m:r>
                      <a:rPr lang="en-US" sz="4800" b="0" i="1" dirty="0" smtClean="0">
                        <a:latin typeface="Cambria Math" panose="02040503050406030204" pitchFamily="18" charset="0"/>
                      </a:rPr>
                      <m:t>(</m:t>
                    </m:r>
                    <m:sSup>
                      <m:sSupPr>
                        <m:ctrlPr>
                          <a:rPr lang="en-US" sz="4800" b="0" i="1" dirty="0" smtClean="0">
                            <a:latin typeface="Cambria Math" panose="02040503050406030204" pitchFamily="18" charset="0"/>
                          </a:rPr>
                        </m:ctrlPr>
                      </m:sSupPr>
                      <m:e>
                        <m:r>
                          <a:rPr lang="en-US" sz="4800" b="0" i="1" dirty="0" smtClean="0">
                            <a:solidFill>
                              <a:srgbClr val="0070C0"/>
                            </a:solidFill>
                            <a:latin typeface="Cambria Math" panose="02040503050406030204" pitchFamily="18" charset="0"/>
                          </a:rPr>
                          <m:t>𝑥</m:t>
                        </m:r>
                      </m:e>
                      <m:sup>
                        <m:r>
                          <a:rPr lang="en-US" sz="4800" b="0" i="1" dirty="0" smtClean="0">
                            <a:latin typeface="Cambria Math" panose="02040503050406030204" pitchFamily="18" charset="0"/>
                          </a:rPr>
                          <m:t>𝑛</m:t>
                        </m:r>
                      </m:sup>
                    </m:sSup>
                    <m:r>
                      <a:rPr lang="en-US" sz="4800" b="0" i="1" dirty="0" smtClean="0">
                        <a:latin typeface="Cambria Math" panose="02040503050406030204" pitchFamily="18" charset="0"/>
                      </a:rPr>
                      <m:t>−1)</m:t>
                    </m:r>
                  </m:oMath>
                </a14:m>
                <a:endParaRPr lang="en-CA" sz="4800" dirty="0">
                  <a:latin typeface="+mn-lt"/>
                </a:endParaRPr>
              </a:p>
            </p:txBody>
          </p:sp>
        </mc:Choice>
        <mc:Fallback xmlns="">
          <p:sp>
            <p:nvSpPr>
              <p:cNvPr id="34" name="Title 1">
                <a:extLst>
                  <a:ext uri="{FF2B5EF4-FFF2-40B4-BE49-F238E27FC236}">
                    <a16:creationId xmlns:a16="http://schemas.microsoft.com/office/drawing/2014/main" id="{0F602670-4F57-4B37-8BB0-3561C780CC85}"/>
                  </a:ext>
                </a:extLst>
              </p:cNvPr>
              <p:cNvSpPr>
                <a:spLocks noGrp="1" noRot="1" noChangeAspect="1" noMove="1" noResize="1" noEditPoints="1" noAdjustHandles="1" noChangeArrowheads="1" noChangeShapeType="1" noTextEdit="1"/>
              </p:cNvSpPr>
              <p:nvPr>
                <p:ph type="title"/>
              </p:nvPr>
            </p:nvSpPr>
            <p:spPr>
              <a:xfrm>
                <a:off x="145141" y="5612130"/>
                <a:ext cx="11490267" cy="857250"/>
              </a:xfrm>
              <a:blipFill>
                <a:blip r:embed="rId5"/>
                <a:stretch>
                  <a:fillRect l="-2440" t="-18571" b="-32143"/>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845879206"/>
      </p:ext>
    </p:extLst>
  </p:cSld>
  <p:clrMapOvr>
    <a:masterClrMapping/>
  </p:clrMapOvr>
  <mc:AlternateContent xmlns:mc="http://schemas.openxmlformats.org/markup-compatibility/2006" xmlns:p14="http://schemas.microsoft.com/office/powerpoint/2010/main">
    <mc:Choice Requires="p14">
      <p:transition spd="slow" p14:dur="2000" advTm="39704"/>
    </mc:Choice>
    <mc:Fallback xmlns="">
      <p:transition spd="slow" advTm="39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up)">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Cyclic (Linear) Codes</a:t>
            </a:r>
            <a:endParaRPr lang="en-CA" sz="6000" dirty="0"/>
          </a:p>
        </p:txBody>
      </p:sp>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1323348"/>
            <a:ext cx="11733654" cy="178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400" dirty="0"/>
              <a:t>Any circular shift of a valid codeword is another valid codeword</a:t>
            </a:r>
          </a:p>
          <a:p>
            <a:r>
              <a:rPr lang="en-US" sz="3600" dirty="0"/>
              <a:t>We normally only care about cyclic codes that are </a:t>
            </a:r>
            <a:r>
              <a:rPr lang="en-US" sz="3600" u="sng" dirty="0">
                <a:solidFill>
                  <a:srgbClr val="FF0000"/>
                </a:solidFill>
              </a:rPr>
              <a:t>also linear</a:t>
            </a:r>
            <a:endParaRPr lang="en-CA" sz="3200" u="sng" dirty="0">
              <a:solidFill>
                <a:srgbClr val="FF0000"/>
              </a:solidFil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4EFFEC9-A804-4CCD-BB15-AD2A7572D525}"/>
                  </a:ext>
                </a:extLst>
              </p:cNvPr>
              <p:cNvSpPr txBox="1">
                <a:spLocks/>
              </p:cNvSpPr>
              <p:nvPr/>
            </p:nvSpPr>
            <p:spPr>
              <a:xfrm>
                <a:off x="225735" y="2866400"/>
                <a:ext cx="11733654" cy="1836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Multiplication by </a:t>
                </a:r>
                <a14:m>
                  <m:oMath xmlns:m="http://schemas.openxmlformats.org/officeDocument/2006/math">
                    <m:r>
                      <a:rPr lang="en-US" sz="4800" b="0" i="1" smtClean="0">
                        <a:solidFill>
                          <a:srgbClr val="0070C0"/>
                        </a:solidFill>
                        <a:latin typeface="Cambria Math" panose="02040503050406030204" pitchFamily="18" charset="0"/>
                      </a:rPr>
                      <m:t>𝑥</m:t>
                    </m:r>
                  </m:oMath>
                </a14:m>
                <a:r>
                  <a:rPr lang="en-US" sz="4800" dirty="0"/>
                  <a:t> = Circular Shift</a:t>
                </a:r>
              </a:p>
              <a:p>
                <a:pPr marL="0" indent="0">
                  <a:buNone/>
                </a:pPr>
                <a:endParaRPr lang="en-US" sz="4800" u="sng" dirty="0">
                  <a:solidFill>
                    <a:srgbClr val="FF0000"/>
                  </a:solidFill>
                </a:endParaRPr>
              </a:p>
            </p:txBody>
          </p:sp>
        </mc:Choice>
        <mc:Fallback xmlns="">
          <p:sp>
            <p:nvSpPr>
              <p:cNvPr id="9" name="Content Placeholder 2">
                <a:extLst>
                  <a:ext uri="{FF2B5EF4-FFF2-40B4-BE49-F238E27FC236}">
                    <a16:creationId xmlns:a16="http://schemas.microsoft.com/office/drawing/2014/main" id="{04EFFEC9-A804-4CCD-BB15-AD2A7572D525}"/>
                  </a:ext>
                </a:extLst>
              </p:cNvPr>
              <p:cNvSpPr txBox="1">
                <a:spLocks noRot="1" noChangeAspect="1" noMove="1" noResize="1" noEditPoints="1" noAdjustHandles="1" noChangeArrowheads="1" noChangeShapeType="1" noTextEdit="1"/>
              </p:cNvSpPr>
              <p:nvPr/>
            </p:nvSpPr>
            <p:spPr>
              <a:xfrm>
                <a:off x="225735" y="2866400"/>
                <a:ext cx="11733654" cy="1836230"/>
              </a:xfrm>
              <a:prstGeom prst="rect">
                <a:avLst/>
              </a:prstGeom>
              <a:blipFill>
                <a:blip r:embed="rId3"/>
                <a:stretch>
                  <a:fillRect l="-2338" t="-1129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4D788C-EB16-450E-A3FF-A82B6F2B19C0}"/>
                  </a:ext>
                </a:extLst>
              </p:cNvPr>
              <p:cNvSpPr txBox="1"/>
              <p:nvPr/>
            </p:nvSpPr>
            <p:spPr>
              <a:xfrm>
                <a:off x="383147" y="3650342"/>
                <a:ext cx="1060662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r>
                        <a:rPr lang="en-US" sz="4800" i="1">
                          <a:solidFill>
                            <a:srgbClr val="0070C0"/>
                          </a:solidFill>
                          <a:latin typeface="Cambria Math" panose="02040503050406030204" pitchFamily="18" charset="0"/>
                        </a:rPr>
                        <m:t>𝑥</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b="0" i="1" smtClean="0">
                              <a:latin typeface="Cambria Math" panose="02040503050406030204" pitchFamily="18" charset="0"/>
                            </a:rPr>
                            <m:t>3</m:t>
                          </m:r>
                        </m:sup>
                      </m:sSup>
                      <m:r>
                        <a:rPr lang="en-US" sz="4800" i="1">
                          <a:latin typeface="Cambria Math" panose="02040503050406030204" pitchFamily="18" charset="0"/>
                        </a:rPr>
                        <m:t>𝑐</m:t>
                      </m:r>
                      <m:d>
                        <m:dPr>
                          <m:ctrlPr>
                            <a:rPr lang="en-US" sz="4800" i="1">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m:oMathPara>
                </a14:m>
                <a:endParaRPr lang="en-CA" sz="4800" dirty="0"/>
              </a:p>
            </p:txBody>
          </p:sp>
        </mc:Choice>
        <mc:Fallback xmlns="">
          <p:sp>
            <p:nvSpPr>
              <p:cNvPr id="10" name="TextBox 9">
                <a:extLst>
                  <a:ext uri="{FF2B5EF4-FFF2-40B4-BE49-F238E27FC236}">
                    <a16:creationId xmlns:a16="http://schemas.microsoft.com/office/drawing/2014/main" id="{0E4D788C-EB16-450E-A3FF-A82B6F2B19C0}"/>
                  </a:ext>
                </a:extLst>
              </p:cNvPr>
              <p:cNvSpPr txBox="1">
                <a:spLocks noRot="1" noChangeAspect="1" noMove="1" noResize="1" noEditPoints="1" noAdjustHandles="1" noChangeArrowheads="1" noChangeShapeType="1" noTextEdit="1"/>
              </p:cNvSpPr>
              <p:nvPr/>
            </p:nvSpPr>
            <p:spPr>
              <a:xfrm>
                <a:off x="383147" y="3650342"/>
                <a:ext cx="10606622" cy="830997"/>
              </a:xfrm>
              <a:prstGeom prst="rect">
                <a:avLst/>
              </a:prstGeom>
              <a:blipFill>
                <a:blip r:embed="rId4"/>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265792EE-57AC-4712-9B3E-9CA27C7BB671}"/>
              </a:ext>
            </a:extLst>
          </p:cNvPr>
          <p:cNvSpPr/>
          <p:nvPr/>
        </p:nvSpPr>
        <p:spPr>
          <a:xfrm>
            <a:off x="1724285" y="3691252"/>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0A67318-6F67-40FC-A7F7-DF45481C7879}"/>
              </a:ext>
            </a:extLst>
          </p:cNvPr>
          <p:cNvSpPr/>
          <p:nvPr/>
        </p:nvSpPr>
        <p:spPr>
          <a:xfrm>
            <a:off x="4275111" y="3708740"/>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9747D5D-077D-47EC-BB3C-994C38223F51}"/>
              </a:ext>
            </a:extLst>
          </p:cNvPr>
          <p:cNvSpPr/>
          <p:nvPr/>
        </p:nvSpPr>
        <p:spPr>
          <a:xfrm>
            <a:off x="6900888" y="3741219"/>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C8AED11C-C746-4AB9-8E50-1CCB76854E3A}"/>
              </a:ext>
            </a:extLst>
          </p:cNvPr>
          <p:cNvSpPr/>
          <p:nvPr/>
        </p:nvSpPr>
        <p:spPr>
          <a:xfrm>
            <a:off x="9466705" y="3668766"/>
            <a:ext cx="2519597"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BE9547-EDE4-4195-9581-FA5EF62744EF}"/>
                  </a:ext>
                </a:extLst>
              </p:cNvPr>
              <p:cNvSpPr txBox="1"/>
              <p:nvPr/>
            </p:nvSpPr>
            <p:spPr>
              <a:xfrm>
                <a:off x="201718" y="5704114"/>
                <a:ext cx="11805668" cy="830997"/>
              </a:xfrm>
              <a:prstGeom prst="rect">
                <a:avLst/>
              </a:prstGeom>
              <a:noFill/>
            </p:spPr>
            <p:txBody>
              <a:bodyPr wrap="none" rtlCol="0" anchor="ctr">
                <a:spAutoFit/>
              </a:bodyPr>
              <a:lstStyle/>
              <a:p>
                <a14:m>
                  <m:oMath xmlns:m="http://schemas.openxmlformats.org/officeDocument/2006/math">
                    <m:r>
                      <a:rPr lang="en-US" sz="4800" b="0" i="1" smtClean="0">
                        <a:latin typeface="Cambria Math" panose="02040503050406030204" pitchFamily="18" charset="0"/>
                      </a:rPr>
                      <m:t>(1+</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r>
                      <a:rPr lang="en-US" sz="4800" b="0" i="1" smtClean="0">
                        <a:latin typeface="Cambria Math" panose="02040503050406030204" pitchFamily="18" charset="0"/>
                      </a:rPr>
                      <m:t>+…)</m:t>
                    </m:r>
                    <m:r>
                      <a:rPr lang="en-US" sz="4800" b="0" i="1" smtClean="0">
                        <a:latin typeface="Cambria Math" panose="02040503050406030204" pitchFamily="18" charset="0"/>
                      </a:rPr>
                      <m:t>𝑐</m:t>
                    </m:r>
                    <m:d>
                      <m:dPr>
                        <m:ctrlPr>
                          <a:rPr lang="en-US" sz="4800" b="0" i="1" smtClean="0">
                            <a:latin typeface="Cambria Math" panose="02040503050406030204" pitchFamily="18" charset="0"/>
                          </a:rPr>
                        </m:ctrlPr>
                      </m:dPr>
                      <m:e>
                        <m:r>
                          <a:rPr lang="en-US" sz="4800" b="0" i="1" smtClean="0">
                            <a:solidFill>
                              <a:srgbClr val="0070C0"/>
                            </a:solidFill>
                            <a:latin typeface="Cambria Math" panose="02040503050406030204" pitchFamily="18" charset="0"/>
                          </a:rPr>
                          <m:t>𝑥</m:t>
                        </m:r>
                      </m:e>
                    </m:d>
                    <m:r>
                      <a:rPr lang="en-US" sz="4800" b="0" i="1" smtClean="0">
                        <a:latin typeface="Cambria Math" panose="02040503050406030204" pitchFamily="18" charset="0"/>
                      </a:rPr>
                      <m:t>⇒</m:t>
                    </m:r>
                  </m:oMath>
                </a14:m>
                <a:r>
                  <a:rPr lang="en-CA" sz="4800" dirty="0"/>
                  <a:t> </a:t>
                </a:r>
                <a:r>
                  <a:rPr lang="en-CA" sz="4000" dirty="0"/>
                  <a:t>another valid codeword</a:t>
                </a:r>
                <a:endParaRPr lang="en-CA" sz="4800" dirty="0"/>
              </a:p>
            </p:txBody>
          </p:sp>
        </mc:Choice>
        <mc:Fallback xmlns="">
          <p:sp>
            <p:nvSpPr>
              <p:cNvPr id="15" name="TextBox 14">
                <a:extLst>
                  <a:ext uri="{FF2B5EF4-FFF2-40B4-BE49-F238E27FC236}">
                    <a16:creationId xmlns:a16="http://schemas.microsoft.com/office/drawing/2014/main" id="{8CBE9547-EDE4-4195-9581-FA5EF62744EF}"/>
                  </a:ext>
                </a:extLst>
              </p:cNvPr>
              <p:cNvSpPr txBox="1">
                <a:spLocks noRot="1" noChangeAspect="1" noMove="1" noResize="1" noEditPoints="1" noAdjustHandles="1" noChangeArrowheads="1" noChangeShapeType="1" noTextEdit="1"/>
              </p:cNvSpPr>
              <p:nvPr/>
            </p:nvSpPr>
            <p:spPr>
              <a:xfrm>
                <a:off x="201718" y="5704114"/>
                <a:ext cx="11805668" cy="830997"/>
              </a:xfrm>
              <a:prstGeom prst="rect">
                <a:avLst/>
              </a:prstGeom>
              <a:blipFill>
                <a:blip r:embed="rId5"/>
                <a:stretch>
                  <a:fillRect t="-1471" r="-826" b="-27941"/>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99420628"/>
      </p:ext>
    </p:extLst>
  </p:cSld>
  <p:clrMapOvr>
    <a:masterClrMapping/>
  </p:clrMapOvr>
  <mc:AlternateContent xmlns:mc="http://schemas.openxmlformats.org/markup-compatibility/2006" xmlns:p14="http://schemas.microsoft.com/office/powerpoint/2010/main">
    <mc:Choice Requires="p14">
      <p:transition spd="slow" p14:dur="2000" advTm="27112"/>
    </mc:Choice>
    <mc:Fallback xmlns="">
      <p:transition spd="slow" advTm="27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p:bldP spid="11" grpId="0" animBg="1"/>
      <p:bldP spid="12" grpId="0" animBg="1"/>
      <p:bldP spid="13" grpId="0" animBg="1"/>
      <p:bldP spid="14" grpId="0" animBg="1"/>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Generator Polynomial </a:t>
                </a:r>
                <a14:m>
                  <m:oMath xmlns:m="http://schemas.openxmlformats.org/officeDocument/2006/math">
                    <m:r>
                      <a:rPr lang="en-US" sz="6000" b="0" i="1" smtClean="0">
                        <a:solidFill>
                          <a:srgbClr val="00B050"/>
                        </a:solidFill>
                        <a:latin typeface="Cambria Math" panose="02040503050406030204" pitchFamily="18" charset="0"/>
                      </a:rPr>
                      <m:t>𝑔</m:t>
                    </m:r>
                    <m:r>
                      <a:rPr lang="en-US" sz="6000" b="0" i="1" smtClean="0">
                        <a:solidFill>
                          <a:srgbClr val="00B050"/>
                        </a:solidFill>
                        <a:latin typeface="Cambria Math" panose="02040503050406030204" pitchFamily="18" charset="0"/>
                      </a:rPr>
                      <m:t>(</m:t>
                    </m:r>
                    <m:r>
                      <a:rPr lang="en-US" sz="6000" b="0" i="1" smtClean="0">
                        <a:solidFill>
                          <a:srgbClr val="00B050"/>
                        </a:solidFill>
                        <a:latin typeface="Cambria Math" panose="02040503050406030204" pitchFamily="18" charset="0"/>
                      </a:rPr>
                      <m:t>𝑥</m:t>
                    </m:r>
                    <m:r>
                      <a:rPr lang="en-US" sz="6000" b="0" i="1" smtClean="0">
                        <a:solidFill>
                          <a:srgbClr val="00B050"/>
                        </a:solidFill>
                        <a:latin typeface="Cambria Math" panose="02040503050406030204" pitchFamily="18" charset="0"/>
                      </a:rPr>
                      <m:t>)</m:t>
                    </m:r>
                  </m:oMath>
                </a14:m>
                <a:endParaRPr lang="en-CA" sz="6000" dirty="0"/>
              </a:p>
            </p:txBody>
          </p:sp>
        </mc:Choice>
        <mc:Fallback xmlns="">
          <p:sp>
            <p:nvSpPr>
              <p:cNvPr id="2" name="Title 1">
                <a:extLst>
                  <a:ext uri="{FF2B5EF4-FFF2-40B4-BE49-F238E27FC236}">
                    <a16:creationId xmlns:a16="http://schemas.microsoft.com/office/drawing/2014/main" id="{617024C3-4A4E-434A-B9C1-F26F4ED9ABE7}"/>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3"/>
                <a:stretch>
                  <a:fillRect l="-3478" t="-5530" b="-16129"/>
                </a:stretch>
              </a:blipFill>
            </p:spPr>
            <p:txBody>
              <a:bodyPr/>
              <a:lstStyle/>
              <a:p>
                <a:r>
                  <a:rPr lang="en-CA">
                    <a:noFill/>
                  </a:rPr>
                  <a:t> </a:t>
                </a:r>
              </a:p>
            </p:txBody>
          </p:sp>
        </mc:Fallback>
      </mc:AlternateContent>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1323348"/>
            <a:ext cx="11733654" cy="679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Can generate the entire code through </a:t>
            </a:r>
            <a:r>
              <a:rPr lang="en-US" sz="3200" u="sng" dirty="0"/>
              <a:t>circular shifts</a:t>
            </a:r>
            <a:r>
              <a:rPr lang="en-US" sz="3200" dirty="0"/>
              <a:t> &amp; </a:t>
            </a:r>
            <a:r>
              <a:rPr lang="en-US" sz="3200" u="sng" dirty="0"/>
              <a:t>addition</a:t>
            </a:r>
            <a:endParaRPr lang="en-CA" u="sng" dirty="0">
              <a:solidFill>
                <a:srgbClr val="FF000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4D788C-EB16-450E-A3FF-A82B6F2B19C0}"/>
                  </a:ext>
                </a:extLst>
              </p:cNvPr>
              <p:cNvSpPr txBox="1"/>
              <p:nvPr/>
            </p:nvSpPr>
            <p:spPr>
              <a:xfrm>
                <a:off x="1145510" y="1993537"/>
                <a:ext cx="409092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CA" sz="4800" dirty="0"/>
              </a:p>
            </p:txBody>
          </p:sp>
        </mc:Choice>
        <mc:Fallback xmlns="">
          <p:sp>
            <p:nvSpPr>
              <p:cNvPr id="10" name="TextBox 9">
                <a:extLst>
                  <a:ext uri="{FF2B5EF4-FFF2-40B4-BE49-F238E27FC236}">
                    <a16:creationId xmlns:a16="http://schemas.microsoft.com/office/drawing/2014/main" id="{0E4D788C-EB16-450E-A3FF-A82B6F2B19C0}"/>
                  </a:ext>
                </a:extLst>
              </p:cNvPr>
              <p:cNvSpPr txBox="1">
                <a:spLocks noRot="1" noChangeAspect="1" noMove="1" noResize="1" noEditPoints="1" noAdjustHandles="1" noChangeArrowheads="1" noChangeShapeType="1" noTextEdit="1"/>
              </p:cNvSpPr>
              <p:nvPr/>
            </p:nvSpPr>
            <p:spPr>
              <a:xfrm>
                <a:off x="1145510" y="1993537"/>
                <a:ext cx="4090928"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4567C2-9058-4228-80AC-AB43DE0A7BFE}"/>
                  </a:ext>
                </a:extLst>
              </p:cNvPr>
              <p:cNvSpPr txBox="1"/>
              <p:nvPr/>
            </p:nvSpPr>
            <p:spPr>
              <a:xfrm>
                <a:off x="203452" y="3227614"/>
                <a:ext cx="4879028" cy="830997"/>
              </a:xfrm>
              <a:prstGeom prst="rect">
                <a:avLst/>
              </a:prstGeom>
              <a:noFill/>
            </p:spPr>
            <p:txBody>
              <a:bodyPr wrap="none" rtlCol="0" anchor="ctr">
                <a:spAutoFit/>
              </a:bodyPr>
              <a:lstStyle/>
              <a:p>
                <a:pPr/>
                <a14:m>
                  <m:oMathPara xmlns:m="http://schemas.openxmlformats.org/officeDocument/2006/math">
                    <m:oMathParaPr>
                      <m:jc m:val="centerGroup"/>
                    </m:oMathParaPr>
                    <m:oMath xmlns:m="http://schemas.openxmlformats.org/officeDocument/2006/math">
                      <m:d>
                        <m:dPr>
                          <m:ctrlPr>
                            <a:rPr lang="en-US" sz="4800" b="0" i="1" smtClean="0">
                              <a:latin typeface="Cambria Math" panose="02040503050406030204" pitchFamily="18" charset="0"/>
                            </a:rPr>
                          </m:ctrlPr>
                        </m:dPr>
                        <m:e>
                          <m:r>
                            <a:rPr lang="en-US" sz="4800" b="0" i="1" smtClean="0">
                              <a:latin typeface="Cambria Math" panose="02040503050406030204" pitchFamily="18" charset="0"/>
                            </a:rPr>
                            <m:t>1+</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solidFill>
                                    <a:srgbClr val="0070C0"/>
                                  </a:solidFill>
                                  <a:latin typeface="Cambria Math" panose="02040503050406030204" pitchFamily="18" charset="0"/>
                                </a:rPr>
                                <m:t>𝑥</m:t>
                              </m:r>
                            </m:e>
                            <m:sup>
                              <m:r>
                                <a:rPr lang="en-US" sz="4800" b="0" i="1" smtClean="0">
                                  <a:latin typeface="Cambria Math" panose="02040503050406030204" pitchFamily="18" charset="0"/>
                                </a:rPr>
                                <m:t>2</m:t>
                              </m:r>
                            </m:sup>
                          </m:sSup>
                        </m:e>
                      </m:d>
                      <m:r>
                        <a:rPr lang="en-US" sz="4800" i="1">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CA" sz="4800" dirty="0"/>
              </a:p>
            </p:txBody>
          </p:sp>
        </mc:Choice>
        <mc:Fallback xmlns="">
          <p:sp>
            <p:nvSpPr>
              <p:cNvPr id="16" name="TextBox 15">
                <a:extLst>
                  <a:ext uri="{FF2B5EF4-FFF2-40B4-BE49-F238E27FC236}">
                    <a16:creationId xmlns:a16="http://schemas.microsoft.com/office/drawing/2014/main" id="{774567C2-9058-4228-80AC-AB43DE0A7BFE}"/>
                  </a:ext>
                </a:extLst>
              </p:cNvPr>
              <p:cNvSpPr txBox="1">
                <a:spLocks noRot="1" noChangeAspect="1" noMove="1" noResize="1" noEditPoints="1" noAdjustHandles="1" noChangeArrowheads="1" noChangeShapeType="1" noTextEdit="1"/>
              </p:cNvSpPr>
              <p:nvPr/>
            </p:nvSpPr>
            <p:spPr>
              <a:xfrm>
                <a:off x="203452" y="3227614"/>
                <a:ext cx="4879028" cy="830997"/>
              </a:xfrm>
              <a:prstGeom prst="rect">
                <a:avLst/>
              </a:prstGeom>
              <a:blipFill>
                <a:blip r:embed="rId5"/>
                <a:stretch>
                  <a:fillRect/>
                </a:stretch>
              </a:blipFill>
            </p:spPr>
            <p:txBody>
              <a:bodyPr/>
              <a:lstStyle/>
              <a:p>
                <a:r>
                  <a:rPr lang="en-CA">
                    <a:noFill/>
                  </a:rPr>
                  <a:t> </a:t>
                </a:r>
              </a:p>
            </p:txBody>
          </p:sp>
        </mc:Fallback>
      </mc:AlternateContent>
      <p:sp>
        <p:nvSpPr>
          <p:cNvPr id="18" name="Content Placeholder 2">
            <a:extLst>
              <a:ext uri="{FF2B5EF4-FFF2-40B4-BE49-F238E27FC236}">
                <a16:creationId xmlns:a16="http://schemas.microsoft.com/office/drawing/2014/main" id="{D794AE3A-D26E-453D-AAA1-DD68A6D5EA23}"/>
              </a:ext>
            </a:extLst>
          </p:cNvPr>
          <p:cNvSpPr txBox="1">
            <a:spLocks/>
          </p:cNvSpPr>
          <p:nvPr/>
        </p:nvSpPr>
        <p:spPr>
          <a:xfrm>
            <a:off x="6941132" y="2041624"/>
            <a:ext cx="3292528" cy="13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solidFill>
                  <a:srgbClr val="00B050"/>
                </a:solidFill>
              </a:rPr>
              <a:t>100100</a:t>
            </a:r>
          </a:p>
        </p:txBody>
      </p:sp>
    </p:spTree>
    <p:custDataLst>
      <p:tags r:id="rId1"/>
    </p:custDataLst>
    <p:extLst>
      <p:ext uri="{BB962C8B-B14F-4D97-AF65-F5344CB8AC3E}">
        <p14:creationId xmlns:p14="http://schemas.microsoft.com/office/powerpoint/2010/main" val="3595596489"/>
      </p:ext>
    </p:extLst>
  </p:cSld>
  <p:clrMapOvr>
    <a:masterClrMapping/>
  </p:clrMapOvr>
  <mc:AlternateContent xmlns:mc="http://schemas.openxmlformats.org/markup-compatibility/2006" xmlns:p14="http://schemas.microsoft.com/office/powerpoint/2010/main">
    <mc:Choice Requires="p14">
      <p:transition spd="slow" p14:dur="2000" advTm="27112"/>
    </mc:Choice>
    <mc:Fallback xmlns="">
      <p:transition spd="slow" advTm="27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6"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Generator Polynomial </a:t>
                </a:r>
                <a14:m>
                  <m:oMath xmlns:m="http://schemas.openxmlformats.org/officeDocument/2006/math">
                    <m:r>
                      <a:rPr lang="en-US" sz="6000" b="0" i="1" smtClean="0">
                        <a:solidFill>
                          <a:srgbClr val="00B050"/>
                        </a:solidFill>
                        <a:latin typeface="Cambria Math" panose="02040503050406030204" pitchFamily="18" charset="0"/>
                      </a:rPr>
                      <m:t>𝑔</m:t>
                    </m:r>
                    <m:r>
                      <a:rPr lang="en-US" sz="6000" b="0" i="1" smtClean="0">
                        <a:solidFill>
                          <a:srgbClr val="00B050"/>
                        </a:solidFill>
                        <a:latin typeface="Cambria Math" panose="02040503050406030204" pitchFamily="18" charset="0"/>
                      </a:rPr>
                      <m:t>(</m:t>
                    </m:r>
                    <m:r>
                      <a:rPr lang="en-US" sz="6000" b="0" i="1" smtClean="0">
                        <a:solidFill>
                          <a:srgbClr val="00B050"/>
                        </a:solidFill>
                        <a:latin typeface="Cambria Math" panose="02040503050406030204" pitchFamily="18" charset="0"/>
                      </a:rPr>
                      <m:t>𝑥</m:t>
                    </m:r>
                    <m:r>
                      <a:rPr lang="en-US" sz="6000" b="0" i="1" smtClean="0">
                        <a:solidFill>
                          <a:srgbClr val="00B050"/>
                        </a:solidFill>
                        <a:latin typeface="Cambria Math" panose="02040503050406030204" pitchFamily="18" charset="0"/>
                      </a:rPr>
                      <m:t>)</m:t>
                    </m:r>
                  </m:oMath>
                </a14:m>
                <a:endParaRPr lang="en-CA" sz="6000" dirty="0"/>
              </a:p>
            </p:txBody>
          </p:sp>
        </mc:Choice>
        <mc:Fallback xmlns="">
          <p:sp>
            <p:nvSpPr>
              <p:cNvPr id="2" name="Title 1">
                <a:extLst>
                  <a:ext uri="{FF2B5EF4-FFF2-40B4-BE49-F238E27FC236}">
                    <a16:creationId xmlns:a16="http://schemas.microsoft.com/office/drawing/2014/main" id="{617024C3-4A4E-434A-B9C1-F26F4ED9ABE7}"/>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3"/>
                <a:stretch>
                  <a:fillRect l="-3478" t="-5530" b="-16129"/>
                </a:stretch>
              </a:blipFill>
            </p:spPr>
            <p:txBody>
              <a:bodyPr/>
              <a:lstStyle/>
              <a:p>
                <a:r>
                  <a:rPr lang="en-CA">
                    <a:noFill/>
                  </a:rPr>
                  <a:t> </a:t>
                </a:r>
              </a:p>
            </p:txBody>
          </p:sp>
        </mc:Fallback>
      </mc:AlternateContent>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1323348"/>
            <a:ext cx="11733654" cy="679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Can generate the entire code through </a:t>
            </a:r>
            <a:r>
              <a:rPr lang="en-US" sz="3200" u="sng" dirty="0"/>
              <a:t>circular shifts</a:t>
            </a:r>
            <a:r>
              <a:rPr lang="en-US" sz="3200" dirty="0"/>
              <a:t> &amp; </a:t>
            </a:r>
            <a:r>
              <a:rPr lang="en-US" sz="3200" u="sng" dirty="0"/>
              <a:t>addition</a:t>
            </a:r>
            <a:endParaRPr lang="en-CA" u="sng" dirty="0">
              <a:solidFill>
                <a:srgbClr val="FF000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4D788C-EB16-450E-A3FF-A82B6F2B19C0}"/>
                  </a:ext>
                </a:extLst>
              </p:cNvPr>
              <p:cNvSpPr txBox="1"/>
              <p:nvPr/>
            </p:nvSpPr>
            <p:spPr>
              <a:xfrm>
                <a:off x="1145510" y="1993537"/>
                <a:ext cx="409092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r>
                        <a:rPr lang="en-US" sz="4800" b="0" i="1" smtClean="0">
                          <a:solidFill>
                            <a:srgbClr val="00B050"/>
                          </a:solidFill>
                          <a:latin typeface="Cambria Math" panose="02040503050406030204" pitchFamily="18" charset="0"/>
                        </a:rPr>
                        <m:t>=1+</m:t>
                      </m:r>
                      <m:sSup>
                        <m:sSupPr>
                          <m:ctrlPr>
                            <a:rPr lang="en-US" sz="4800" b="0" i="1" smtClean="0">
                              <a:solidFill>
                                <a:srgbClr val="00B050"/>
                              </a:solidFill>
                              <a:latin typeface="Cambria Math" panose="02040503050406030204" pitchFamily="18" charset="0"/>
                            </a:rPr>
                          </m:ctrlPr>
                        </m:sSupPr>
                        <m:e>
                          <m:r>
                            <a:rPr lang="en-US" sz="4800" b="0" i="1" smtClean="0">
                              <a:solidFill>
                                <a:srgbClr val="00B050"/>
                              </a:solidFill>
                              <a:latin typeface="Cambria Math" panose="02040503050406030204" pitchFamily="18" charset="0"/>
                            </a:rPr>
                            <m:t>𝑥</m:t>
                          </m:r>
                        </m:e>
                        <m:sup>
                          <m:r>
                            <a:rPr lang="en-US" sz="4800" b="0" i="1" smtClean="0">
                              <a:solidFill>
                                <a:srgbClr val="00B050"/>
                              </a:solidFill>
                              <a:latin typeface="Cambria Math" panose="02040503050406030204" pitchFamily="18" charset="0"/>
                            </a:rPr>
                            <m:t>3</m:t>
                          </m:r>
                        </m:sup>
                      </m:sSup>
                    </m:oMath>
                  </m:oMathPara>
                </a14:m>
                <a:endParaRPr lang="en-CA" sz="4800" dirty="0"/>
              </a:p>
            </p:txBody>
          </p:sp>
        </mc:Choice>
        <mc:Fallback xmlns="">
          <p:sp>
            <p:nvSpPr>
              <p:cNvPr id="10" name="TextBox 9">
                <a:extLst>
                  <a:ext uri="{FF2B5EF4-FFF2-40B4-BE49-F238E27FC236}">
                    <a16:creationId xmlns:a16="http://schemas.microsoft.com/office/drawing/2014/main" id="{0E4D788C-EB16-450E-A3FF-A82B6F2B19C0}"/>
                  </a:ext>
                </a:extLst>
              </p:cNvPr>
              <p:cNvSpPr txBox="1">
                <a:spLocks noRot="1" noChangeAspect="1" noMove="1" noResize="1" noEditPoints="1" noAdjustHandles="1" noChangeArrowheads="1" noChangeShapeType="1" noTextEdit="1"/>
              </p:cNvSpPr>
              <p:nvPr/>
            </p:nvSpPr>
            <p:spPr>
              <a:xfrm>
                <a:off x="1145510" y="1993537"/>
                <a:ext cx="4090928" cy="830997"/>
              </a:xfrm>
              <a:prstGeom prst="rect">
                <a:avLst/>
              </a:prstGeom>
              <a:blipFill>
                <a:blip r:embed="rId4"/>
                <a:stretch>
                  <a:fillRect/>
                </a:stretch>
              </a:blipFill>
            </p:spPr>
            <p:txBody>
              <a:bodyPr/>
              <a:lstStyle/>
              <a:p>
                <a:r>
                  <a:rPr lang="en-CA">
                    <a:noFill/>
                  </a:rPr>
                  <a:t> </a:t>
                </a:r>
              </a:p>
            </p:txBody>
          </p:sp>
        </mc:Fallback>
      </mc:AlternateContent>
      <p:sp>
        <p:nvSpPr>
          <p:cNvPr id="18" name="Content Placeholder 2">
            <a:extLst>
              <a:ext uri="{FF2B5EF4-FFF2-40B4-BE49-F238E27FC236}">
                <a16:creationId xmlns:a16="http://schemas.microsoft.com/office/drawing/2014/main" id="{D794AE3A-D26E-453D-AAA1-DD68A6D5EA23}"/>
              </a:ext>
            </a:extLst>
          </p:cNvPr>
          <p:cNvSpPr txBox="1">
            <a:spLocks/>
          </p:cNvSpPr>
          <p:nvPr/>
        </p:nvSpPr>
        <p:spPr>
          <a:xfrm>
            <a:off x="6941132" y="2041624"/>
            <a:ext cx="3292528" cy="13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6000" dirty="0">
                <a:solidFill>
                  <a:srgbClr val="00B050"/>
                </a:solidFill>
              </a:rPr>
              <a:t>100100</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29D48C5-DA7E-4137-B631-14E8E273CD29}"/>
                  </a:ext>
                </a:extLst>
              </p:cNvPr>
              <p:cNvSpPr txBox="1"/>
              <p:nvPr/>
            </p:nvSpPr>
            <p:spPr>
              <a:xfrm>
                <a:off x="2344672" y="3007111"/>
                <a:ext cx="2958848" cy="2308324"/>
              </a:xfrm>
              <a:prstGeom prst="rect">
                <a:avLst/>
              </a:prstGeom>
              <a:noFill/>
            </p:spPr>
            <p:txBody>
              <a:bodyPr wrap="square" rtlCol="0" anchor="ctr">
                <a:spAutoFit/>
              </a:bodyPr>
              <a:lstStyle/>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1</m:t>
                      </m:r>
                      <m:r>
                        <a:rPr lang="en-US" sz="4800" i="1">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CA" sz="4800" dirty="0"/>
              </a:p>
              <a:p>
                <a:pPr/>
                <a14:m>
                  <m:oMathPara xmlns:m="http://schemas.openxmlformats.org/officeDocument/2006/math">
                    <m:oMathParaPr>
                      <m:jc m:val="right"/>
                    </m:oMathParaPr>
                    <m:oMath xmlns:m="http://schemas.openxmlformats.org/officeDocument/2006/math">
                      <m:r>
                        <a:rPr lang="en-US" sz="4800" b="0" i="1" smtClean="0">
                          <a:solidFill>
                            <a:schemeClr val="tx1"/>
                          </a:solidFill>
                          <a:latin typeface="Cambria Math" panose="02040503050406030204" pitchFamily="18" charset="0"/>
                        </a:rPr>
                        <m:t>+</m:t>
                      </m:r>
                      <m:r>
                        <a:rPr lang="en-US" sz="4800" b="0" i="1" smtClean="0">
                          <a:solidFill>
                            <a:srgbClr val="0070C0"/>
                          </a:solidFill>
                          <a:latin typeface="Cambria Math" panose="02040503050406030204" pitchFamily="18" charset="0"/>
                        </a:rPr>
                        <m:t>   </m:t>
                      </m:r>
                      <m:r>
                        <a:rPr lang="en-US" sz="4800" i="1">
                          <a:solidFill>
                            <a:srgbClr val="0070C0"/>
                          </a:solidFill>
                          <a:latin typeface="Cambria Math" panose="02040503050406030204" pitchFamily="18" charset="0"/>
                        </a:rPr>
                        <m:t>𝑥</m:t>
                      </m:r>
                      <m:r>
                        <a:rPr lang="en-US" sz="4800" i="1">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CA" sz="4800" dirty="0"/>
              </a:p>
              <a:p>
                <a:pPr/>
                <a14:m>
                  <m:oMathPara xmlns:m="http://schemas.openxmlformats.org/officeDocument/2006/math">
                    <m:oMathParaPr>
                      <m:jc m:val="right"/>
                    </m:oMathParaPr>
                    <m:oMath xmlns:m="http://schemas.openxmlformats.org/officeDocument/2006/math">
                      <m:r>
                        <a:rPr lang="en-US" sz="4800" b="0" i="1" smtClean="0">
                          <a:latin typeface="Cambria Math" panose="02040503050406030204" pitchFamily="18" charset="0"/>
                        </a:rPr>
                        <m:t>+ </m:t>
                      </m:r>
                      <m:sSup>
                        <m:sSupPr>
                          <m:ctrlPr>
                            <a:rPr lang="en-US" sz="4800" i="1">
                              <a:latin typeface="Cambria Math" panose="02040503050406030204" pitchFamily="18" charset="0"/>
                            </a:rPr>
                          </m:ctrlPr>
                        </m:sSupPr>
                        <m:e>
                          <m:r>
                            <a:rPr lang="en-US" sz="4800" i="1">
                              <a:solidFill>
                                <a:srgbClr val="0070C0"/>
                              </a:solidFill>
                              <a:latin typeface="Cambria Math" panose="02040503050406030204" pitchFamily="18" charset="0"/>
                            </a:rPr>
                            <m:t>𝑥</m:t>
                          </m:r>
                        </m:e>
                        <m:sup>
                          <m:r>
                            <a:rPr lang="en-US" sz="4800" i="1">
                              <a:latin typeface="Cambria Math" panose="02040503050406030204" pitchFamily="18" charset="0"/>
                            </a:rPr>
                            <m:t>2</m:t>
                          </m:r>
                        </m:sup>
                      </m:sSup>
                      <m:r>
                        <a:rPr lang="en-US" sz="4800" i="1">
                          <a:solidFill>
                            <a:srgbClr val="00B050"/>
                          </a:solidFill>
                          <a:latin typeface="Cambria Math" panose="02040503050406030204" pitchFamily="18" charset="0"/>
                        </a:rPr>
                        <m:t>𝑔</m:t>
                      </m:r>
                      <m:d>
                        <m:dPr>
                          <m:ctrlPr>
                            <a:rPr lang="en-US" sz="4800" i="1">
                              <a:solidFill>
                                <a:srgbClr val="00B050"/>
                              </a:solidFill>
                              <a:latin typeface="Cambria Math" panose="02040503050406030204" pitchFamily="18" charset="0"/>
                            </a:rPr>
                          </m:ctrlPr>
                        </m:dPr>
                        <m:e>
                          <m:r>
                            <a:rPr lang="en-US" sz="4800" i="1">
                              <a:solidFill>
                                <a:srgbClr val="00B050"/>
                              </a:solidFill>
                              <a:latin typeface="Cambria Math" panose="02040503050406030204" pitchFamily="18" charset="0"/>
                            </a:rPr>
                            <m:t>𝑥</m:t>
                          </m:r>
                        </m:e>
                      </m:d>
                    </m:oMath>
                  </m:oMathPara>
                </a14:m>
                <a:endParaRPr lang="en-CA" sz="4800" dirty="0"/>
              </a:p>
            </p:txBody>
          </p:sp>
        </mc:Choice>
        <mc:Fallback xmlns="">
          <p:sp>
            <p:nvSpPr>
              <p:cNvPr id="21" name="TextBox 20">
                <a:extLst>
                  <a:ext uri="{FF2B5EF4-FFF2-40B4-BE49-F238E27FC236}">
                    <a16:creationId xmlns:a16="http://schemas.microsoft.com/office/drawing/2014/main" id="{429D48C5-DA7E-4137-B631-14E8E273CD29}"/>
                  </a:ext>
                </a:extLst>
              </p:cNvPr>
              <p:cNvSpPr txBox="1">
                <a:spLocks noRot="1" noChangeAspect="1" noMove="1" noResize="1" noEditPoints="1" noAdjustHandles="1" noChangeArrowheads="1" noChangeShapeType="1" noTextEdit="1"/>
              </p:cNvSpPr>
              <p:nvPr/>
            </p:nvSpPr>
            <p:spPr>
              <a:xfrm>
                <a:off x="2344672" y="3007111"/>
                <a:ext cx="2958848" cy="2308324"/>
              </a:xfrm>
              <a:prstGeom prst="rect">
                <a:avLst/>
              </a:prstGeom>
              <a:blipFill>
                <a:blip r:embed="rId5"/>
                <a:stretch>
                  <a:fillRect/>
                </a:stretch>
              </a:blipFill>
            </p:spPr>
            <p:txBody>
              <a:bodyPr/>
              <a:lstStyle/>
              <a:p>
                <a:r>
                  <a:rPr lang="en-CA">
                    <a:noFill/>
                  </a:rPr>
                  <a:t> </a:t>
                </a:r>
              </a:p>
            </p:txBody>
          </p:sp>
        </mc:Fallback>
      </mc:AlternateContent>
      <p:sp>
        <p:nvSpPr>
          <p:cNvPr id="22" name="Content Placeholder 2">
            <a:extLst>
              <a:ext uri="{FF2B5EF4-FFF2-40B4-BE49-F238E27FC236}">
                <a16:creationId xmlns:a16="http://schemas.microsoft.com/office/drawing/2014/main" id="{0A15B491-EFF8-49CC-BF32-80D81589E23E}"/>
              </a:ext>
            </a:extLst>
          </p:cNvPr>
          <p:cNvSpPr txBox="1">
            <a:spLocks/>
          </p:cNvSpPr>
          <p:nvPr/>
        </p:nvSpPr>
        <p:spPr>
          <a:xfrm>
            <a:off x="5653352" y="3131284"/>
            <a:ext cx="3292528" cy="23093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800" dirty="0"/>
              <a:t>100100</a:t>
            </a:r>
          </a:p>
          <a:p>
            <a:pPr marL="0" indent="0" algn="r">
              <a:buNone/>
            </a:pPr>
            <a:r>
              <a:rPr lang="en-US" sz="4800" dirty="0"/>
              <a:t>010010</a:t>
            </a:r>
          </a:p>
          <a:p>
            <a:pPr marL="0" indent="0" algn="r">
              <a:buNone/>
            </a:pPr>
            <a:r>
              <a:rPr lang="en-US" sz="4800" dirty="0"/>
              <a:t>+   001001</a:t>
            </a:r>
          </a:p>
          <a:p>
            <a:pPr marL="0" indent="0" algn="ctr">
              <a:buNone/>
            </a:pPr>
            <a:endParaRPr lang="en-US" sz="4800" dirty="0"/>
          </a:p>
        </p:txBody>
      </p:sp>
      <p:sp>
        <p:nvSpPr>
          <p:cNvPr id="23" name="Content Placeholder 2">
            <a:extLst>
              <a:ext uri="{FF2B5EF4-FFF2-40B4-BE49-F238E27FC236}">
                <a16:creationId xmlns:a16="http://schemas.microsoft.com/office/drawing/2014/main" id="{E7FA5D8E-147D-4144-B28C-7E1AB43EA796}"/>
              </a:ext>
            </a:extLst>
          </p:cNvPr>
          <p:cNvSpPr txBox="1">
            <a:spLocks/>
          </p:cNvSpPr>
          <p:nvPr/>
        </p:nvSpPr>
        <p:spPr>
          <a:xfrm>
            <a:off x="6126480" y="5523964"/>
            <a:ext cx="2971800" cy="899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5400" dirty="0"/>
              <a:t>111111</a:t>
            </a:r>
          </a:p>
          <a:p>
            <a:pPr marL="0" indent="0" algn="ctr">
              <a:buNone/>
            </a:pPr>
            <a:endParaRPr lang="en-US" sz="54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DAFFB66-0560-4805-9D51-13023871AA62}"/>
                  </a:ext>
                </a:extLst>
              </p:cNvPr>
              <p:cNvSpPr txBox="1"/>
              <p:nvPr/>
            </p:nvSpPr>
            <p:spPr>
              <a:xfrm>
                <a:off x="-251460" y="5647874"/>
                <a:ext cx="6423660" cy="714876"/>
              </a:xfrm>
              <a:prstGeom prst="rect">
                <a:avLst/>
              </a:prstGeom>
              <a:noFill/>
            </p:spPr>
            <p:txBody>
              <a:bodyPr wrap="square" rtlCol="0" anchor="ctr">
                <a:spAutoFit/>
              </a:bodyPr>
              <a:lstStyle/>
              <a:p>
                <a:pPr/>
                <a14:m>
                  <m:oMathPara xmlns:m="http://schemas.openxmlformats.org/officeDocument/2006/math">
                    <m:oMathParaPr>
                      <m:jc m:val="right"/>
                    </m:oMathParaPr>
                    <m:oMath xmlns:m="http://schemas.openxmlformats.org/officeDocument/2006/math">
                      <m:r>
                        <a:rPr lang="en-US" sz="4000" b="0" i="1" smtClean="0">
                          <a:latin typeface="Cambria Math" panose="02040503050406030204" pitchFamily="18" charset="0"/>
                        </a:rPr>
                        <m:t>1</m:t>
                      </m:r>
                      <m:r>
                        <a:rPr lang="en-US" sz="4000" b="0" i="1" smtClean="0">
                          <a:solidFill>
                            <a:schemeClr val="tx1"/>
                          </a:solidFill>
                          <a:latin typeface="Cambria Math" panose="02040503050406030204" pitchFamily="18" charset="0"/>
                        </a:rPr>
                        <m:t>+</m:t>
                      </m:r>
                      <m:r>
                        <a:rPr lang="en-US" sz="4000" i="1">
                          <a:solidFill>
                            <a:srgbClr val="0070C0"/>
                          </a:solidFill>
                          <a:latin typeface="Cambria Math" panose="02040503050406030204" pitchFamily="18" charset="0"/>
                        </a:rPr>
                        <m:t>𝑥</m:t>
                      </m:r>
                      <m:r>
                        <a:rPr lang="en-US" sz="4000" b="0" i="1" smtClean="0">
                          <a:latin typeface="Cambria Math" panose="02040503050406030204" pitchFamily="18" charset="0"/>
                        </a:rPr>
                        <m:t>+ </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i="1">
                              <a:latin typeface="Cambria Math" panose="02040503050406030204" pitchFamily="18" charset="0"/>
                            </a:rPr>
                            <m:t>2</m:t>
                          </m:r>
                        </m:sup>
                      </m:sSup>
                      <m:r>
                        <a:rPr lang="en-US" sz="4000" i="1">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3</m:t>
                          </m:r>
                        </m:sup>
                      </m:sSup>
                      <m:r>
                        <a:rPr lang="en-US" sz="4000" i="1">
                          <a:latin typeface="Cambria Math" panose="02040503050406030204" pitchFamily="18" charset="0"/>
                        </a:rPr>
                        <m:t>+ </m:t>
                      </m:r>
                      <m:sSup>
                        <m:sSupPr>
                          <m:ctrlPr>
                            <a:rPr lang="en-US" sz="4000" i="1">
                              <a:latin typeface="Cambria Math" panose="02040503050406030204" pitchFamily="18" charset="0"/>
                            </a:rPr>
                          </m:ctrlPr>
                        </m:sSupPr>
                        <m:e>
                          <m:r>
                            <a:rPr lang="en-US" sz="4000" i="1">
                              <a:solidFill>
                                <a:srgbClr val="0070C0"/>
                              </a:solidFill>
                              <a:latin typeface="Cambria Math" panose="02040503050406030204" pitchFamily="18" charset="0"/>
                            </a:rPr>
                            <m:t>𝑥</m:t>
                          </m:r>
                        </m:e>
                        <m:sup>
                          <m:r>
                            <a:rPr lang="en-US" sz="4000" b="0" i="1" smtClean="0">
                              <a:latin typeface="Cambria Math" panose="02040503050406030204" pitchFamily="18" charset="0"/>
                            </a:rPr>
                            <m:t>4</m:t>
                          </m:r>
                        </m:sup>
                      </m:sSup>
                      <m:r>
                        <a:rPr lang="en-US" sz="4000" i="1">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5</m:t>
                          </m:r>
                        </m:sup>
                      </m:sSup>
                    </m:oMath>
                  </m:oMathPara>
                </a14:m>
                <a:endParaRPr lang="en-CA" sz="4000" dirty="0"/>
              </a:p>
            </p:txBody>
          </p:sp>
        </mc:Choice>
        <mc:Fallback xmlns="">
          <p:sp>
            <p:nvSpPr>
              <p:cNvPr id="24" name="TextBox 23">
                <a:extLst>
                  <a:ext uri="{FF2B5EF4-FFF2-40B4-BE49-F238E27FC236}">
                    <a16:creationId xmlns:a16="http://schemas.microsoft.com/office/drawing/2014/main" id="{7DAFFB66-0560-4805-9D51-13023871AA62}"/>
                  </a:ext>
                </a:extLst>
              </p:cNvPr>
              <p:cNvSpPr txBox="1">
                <a:spLocks noRot="1" noChangeAspect="1" noMove="1" noResize="1" noEditPoints="1" noAdjustHandles="1" noChangeArrowheads="1" noChangeShapeType="1" noTextEdit="1"/>
              </p:cNvSpPr>
              <p:nvPr/>
            </p:nvSpPr>
            <p:spPr>
              <a:xfrm>
                <a:off x="-251460" y="5647874"/>
                <a:ext cx="6423660" cy="714876"/>
              </a:xfrm>
              <a:prstGeom prst="rect">
                <a:avLst/>
              </a:prstGeom>
              <a:blipFill>
                <a:blip r:embed="rId6"/>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D41109F3-E179-4403-A479-9CE8A19BB6BA}"/>
              </a:ext>
            </a:extLst>
          </p:cNvPr>
          <p:cNvCxnSpPr>
            <a:cxnSpLocks/>
          </p:cNvCxnSpPr>
          <p:nvPr/>
        </p:nvCxnSpPr>
        <p:spPr>
          <a:xfrm>
            <a:off x="5989320" y="5189220"/>
            <a:ext cx="306324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529868521"/>
      </p:ext>
    </p:extLst>
  </p:cSld>
  <p:clrMapOvr>
    <a:masterClrMapping/>
  </p:clrMapOvr>
  <mc:AlternateContent xmlns:mc="http://schemas.openxmlformats.org/markup-compatibility/2006" xmlns:p14="http://schemas.microsoft.com/office/powerpoint/2010/main">
    <mc:Choice Requires="p14">
      <p:transition spd="med" p14:dur="700" advTm="27112">
        <p:fade/>
      </p:transition>
    </mc:Choice>
    <mc:Fallback xmlns="">
      <p:transition spd="med" advTm="271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686DBC1-5DDC-46E0-A8E6-888D22A51EAC}"/>
                  </a:ext>
                </a:extLst>
              </p:cNvPr>
              <p:cNvSpPr/>
              <p:nvPr/>
            </p:nvSpPr>
            <p:spPr>
              <a:xfrm>
                <a:off x="609600" y="5177746"/>
                <a:ext cx="11582400" cy="1228221"/>
              </a:xfrm>
              <a:prstGeom prst="rect">
                <a:avLst/>
              </a:prstGeom>
              <a:noFill/>
              <a:ln w="57150">
                <a:noFill/>
              </a:ln>
            </p:spPr>
            <p:txBody>
              <a:bodyPr wrap="square">
                <a:spAutoFit/>
              </a:bodyPr>
              <a:lstStyle/>
              <a:p>
                <a:pPr>
                  <a:defRPr/>
                </a:pPr>
                <a14:m>
                  <m:oMathPara xmlns:m="http://schemas.openxmlformats.org/officeDocument/2006/math">
                    <m:oMathParaPr>
                      <m:jc m:val="left"/>
                    </m:oMathParaPr>
                    <m:oMath xmlns:m="http://schemas.openxmlformats.org/officeDocument/2006/math">
                      <m:r>
                        <a:rPr lang="en-US" sz="6800" b="0" i="1" smtClean="0">
                          <a:solidFill>
                            <a:schemeClr val="tx1"/>
                          </a:solidFill>
                          <a:latin typeface="Cambria Math" panose="02040503050406030204" pitchFamily="18" charset="0"/>
                        </a:rPr>
                        <m:t>𝑐</m:t>
                      </m:r>
                      <m:d>
                        <m:dPr>
                          <m:ctrlPr>
                            <a:rPr lang="en-US" sz="6800" b="0" i="1" smtClean="0">
                              <a:solidFill>
                                <a:schemeClr val="tx1"/>
                              </a:solidFill>
                              <a:latin typeface="Cambria Math" panose="02040503050406030204" pitchFamily="18" charset="0"/>
                            </a:rPr>
                          </m:ctrlPr>
                        </m:dPr>
                        <m:e>
                          <m:r>
                            <a:rPr lang="en-US" sz="6800" b="0" i="1" smtClean="0">
                              <a:solidFill>
                                <a:schemeClr val="tx1"/>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sSup>
                        <m:sSupPr>
                          <m:ctrlPr>
                            <a:rPr lang="en-US" sz="6800" i="1" smtClean="0">
                              <a:solidFill>
                                <a:schemeClr val="tx1"/>
                              </a:solidFill>
                              <a:latin typeface="Cambria Math" panose="02040503050406030204" pitchFamily="18" charset="0"/>
                            </a:rPr>
                          </m:ctrlPr>
                        </m:sSupPr>
                        <m:e>
                          <m:r>
                            <a:rPr lang="en-US" sz="6800" i="1">
                              <a:solidFill>
                                <a:schemeClr val="tx1"/>
                              </a:solidFill>
                              <a:latin typeface="Cambria Math" panose="02040503050406030204" pitchFamily="18" charset="0"/>
                            </a:rPr>
                            <m:t>𝑥</m:t>
                          </m:r>
                        </m:e>
                        <m:sup>
                          <m:r>
                            <a:rPr lang="en-US" sz="6800" b="0" i="1" smtClean="0">
                              <a:solidFill>
                                <a:schemeClr val="tx1"/>
                              </a:solidFill>
                              <a:latin typeface="Cambria Math" panose="02040503050406030204" pitchFamily="18" charset="0"/>
                            </a:rPr>
                            <m:t>(</m:t>
                          </m:r>
                          <m:r>
                            <a:rPr lang="en-US" sz="6800" b="0" i="1" smtClean="0">
                              <a:solidFill>
                                <a:schemeClr val="tx1"/>
                              </a:solidFill>
                              <a:latin typeface="Cambria Math" panose="02040503050406030204" pitchFamily="18" charset="0"/>
                            </a:rPr>
                            <m:t>𝑛</m:t>
                          </m:r>
                          <m:r>
                            <a:rPr lang="en-US" sz="6800" b="0" i="1" smtClean="0">
                              <a:solidFill>
                                <a:schemeClr val="tx1"/>
                              </a:solidFill>
                              <a:latin typeface="Cambria Math" panose="02040503050406030204" pitchFamily="18" charset="0"/>
                            </a:rPr>
                            <m:t>−</m:t>
                          </m:r>
                          <m:r>
                            <a:rPr lang="en-US" sz="6800" b="0" i="1" smtClean="0">
                              <a:solidFill>
                                <a:schemeClr val="tx1"/>
                              </a:solidFill>
                              <a:latin typeface="Cambria Math" panose="02040503050406030204" pitchFamily="18" charset="0"/>
                            </a:rPr>
                            <m:t>𝑘</m:t>
                          </m:r>
                          <m:r>
                            <a:rPr lang="en-US" sz="6800" b="0" i="1" smtClean="0">
                              <a:solidFill>
                                <a:schemeClr val="tx1"/>
                              </a:solidFill>
                              <a:latin typeface="Cambria Math" panose="02040503050406030204" pitchFamily="18" charset="0"/>
                            </a:rPr>
                            <m:t>)</m:t>
                          </m:r>
                        </m:sup>
                      </m:sSup>
                      <m:r>
                        <a:rPr lang="en-US" sz="6800" i="1">
                          <a:solidFill>
                            <a:srgbClr val="7030A0"/>
                          </a:solidFill>
                          <a:latin typeface="Cambria Math" panose="02040503050406030204" pitchFamily="18" charset="0"/>
                        </a:rPr>
                        <m:t>𝑚</m:t>
                      </m:r>
                      <m:d>
                        <m:dPr>
                          <m:ctrlPr>
                            <a:rPr lang="en-US" sz="6800" i="1">
                              <a:solidFill>
                                <a:srgbClr val="7030A0"/>
                              </a:solidFill>
                              <a:latin typeface="Cambria Math" panose="02040503050406030204" pitchFamily="18" charset="0"/>
                            </a:rPr>
                          </m:ctrlPr>
                        </m:dPr>
                        <m:e>
                          <m:r>
                            <a:rPr lang="en-US" sz="6800" i="1">
                              <a:solidFill>
                                <a:srgbClr val="7030A0"/>
                              </a:solidFill>
                              <a:latin typeface="Cambria Math" panose="02040503050406030204" pitchFamily="18" charset="0"/>
                            </a:rPr>
                            <m:t>𝑥</m:t>
                          </m:r>
                        </m:e>
                      </m:d>
                      <m:r>
                        <a:rPr lang="en-US" sz="6800" b="0" i="1" smtClean="0">
                          <a:solidFill>
                            <a:schemeClr val="tx1"/>
                          </a:solidFill>
                          <a:latin typeface="Cambria Math" panose="02040503050406030204" pitchFamily="18" charset="0"/>
                        </a:rPr>
                        <m:t>+</m:t>
                      </m:r>
                      <m:r>
                        <a:rPr lang="en-US" sz="6800" i="1">
                          <a:solidFill>
                            <a:srgbClr val="FF0000"/>
                          </a:solidFill>
                          <a:latin typeface="Cambria Math" panose="02040503050406030204" pitchFamily="18" charset="0"/>
                        </a:rPr>
                        <m:t>𝑟</m:t>
                      </m:r>
                      <m:r>
                        <a:rPr lang="en-US" sz="6800" i="1">
                          <a:solidFill>
                            <a:srgbClr val="FF0000"/>
                          </a:solidFill>
                          <a:latin typeface="Cambria Math" panose="02040503050406030204" pitchFamily="18" charset="0"/>
                        </a:rPr>
                        <m:t>(</m:t>
                      </m:r>
                      <m:r>
                        <a:rPr lang="en-US" sz="6800" i="1">
                          <a:solidFill>
                            <a:srgbClr val="FF0000"/>
                          </a:solidFill>
                          <a:latin typeface="Cambria Math" panose="02040503050406030204" pitchFamily="18" charset="0"/>
                        </a:rPr>
                        <m:t>𝑥</m:t>
                      </m:r>
                      <m:r>
                        <a:rPr lang="en-US" sz="6800" b="0" i="1" smtClean="0">
                          <a:solidFill>
                            <a:srgbClr val="FF0000"/>
                          </a:solidFill>
                          <a:latin typeface="Cambria Math" panose="02040503050406030204" pitchFamily="18" charset="0"/>
                        </a:rPr>
                        <m:t>)</m:t>
                      </m:r>
                    </m:oMath>
                  </m:oMathPara>
                </a14:m>
                <a:endParaRPr lang="en-US" sz="6800" i="1" dirty="0">
                  <a:solidFill>
                    <a:srgbClr val="FF0000"/>
                  </a:solidFill>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5686DBC1-5DDC-46E0-A8E6-888D22A51EAC}"/>
                  </a:ext>
                </a:extLst>
              </p:cNvPr>
              <p:cNvSpPr>
                <a:spLocks noRot="1" noChangeAspect="1" noMove="1" noResize="1" noEditPoints="1" noAdjustHandles="1" noChangeArrowheads="1" noChangeShapeType="1" noTextEdit="1"/>
              </p:cNvSpPr>
              <p:nvPr/>
            </p:nvSpPr>
            <p:spPr>
              <a:xfrm>
                <a:off x="609600" y="5177746"/>
                <a:ext cx="11582400" cy="1228221"/>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CE53E4E-4C95-4E2A-B252-DFD045026C2D}"/>
                  </a:ext>
                </a:extLst>
              </p:cNvPr>
              <p:cNvSpPr/>
              <p:nvPr/>
            </p:nvSpPr>
            <p:spPr>
              <a:xfrm>
                <a:off x="336755" y="979150"/>
                <a:ext cx="8007145" cy="1323439"/>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8000" b="0" i="1" smtClean="0">
                          <a:solidFill>
                            <a:schemeClr val="tx1"/>
                          </a:solidFill>
                          <a:latin typeface="Cambria Math" panose="02040503050406030204" pitchFamily="18" charset="0"/>
                        </a:rPr>
                        <m:t>𝑐</m:t>
                      </m:r>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𝑥</m:t>
                          </m:r>
                        </m:e>
                      </m:d>
                      <m:r>
                        <a:rPr lang="en-US" sz="8000" b="0" i="1" smtClean="0">
                          <a:latin typeface="Cambria Math" panose="02040503050406030204" pitchFamily="18" charset="0"/>
                        </a:rPr>
                        <m:t>=</m:t>
                      </m:r>
                      <m:r>
                        <a:rPr lang="en-US" sz="8000" i="1" smtClean="0">
                          <a:solidFill>
                            <a:srgbClr val="7030A0"/>
                          </a:solidFill>
                          <a:latin typeface="Cambria Math" panose="02040503050406030204" pitchFamily="18" charset="0"/>
                        </a:rPr>
                        <m:t>𝑚</m:t>
                      </m:r>
                      <m:d>
                        <m:dPr>
                          <m:ctrlPr>
                            <a:rPr lang="en-US" sz="8000" i="1">
                              <a:solidFill>
                                <a:srgbClr val="7030A0"/>
                              </a:solidFill>
                              <a:latin typeface="Cambria Math" panose="02040503050406030204" pitchFamily="18" charset="0"/>
                            </a:rPr>
                          </m:ctrlPr>
                        </m:dPr>
                        <m:e>
                          <m:r>
                            <a:rPr lang="en-US" sz="8000" i="1">
                              <a:solidFill>
                                <a:srgbClr val="7030A0"/>
                              </a:solidFill>
                              <a:latin typeface="Cambria Math" panose="02040503050406030204" pitchFamily="18" charset="0"/>
                            </a:rPr>
                            <m:t>𝑥</m:t>
                          </m:r>
                        </m:e>
                      </m:d>
                      <m:r>
                        <a:rPr lang="en-US" sz="8000" i="1">
                          <a:solidFill>
                            <a:srgbClr val="00B050"/>
                          </a:solidFill>
                          <a:latin typeface="Cambria Math" panose="02040503050406030204" pitchFamily="18" charset="0"/>
                        </a:rPr>
                        <m:t>𝑔</m:t>
                      </m:r>
                      <m:d>
                        <m:dPr>
                          <m:ctrlPr>
                            <a:rPr lang="en-US" sz="8000" i="1">
                              <a:solidFill>
                                <a:srgbClr val="00B050"/>
                              </a:solidFill>
                              <a:latin typeface="Cambria Math" panose="02040503050406030204" pitchFamily="18" charset="0"/>
                            </a:rPr>
                          </m:ctrlPr>
                        </m:dPr>
                        <m:e>
                          <m:r>
                            <a:rPr lang="en-US" sz="8000" i="1">
                              <a:solidFill>
                                <a:srgbClr val="00B050"/>
                              </a:solidFill>
                              <a:latin typeface="Cambria Math" panose="02040503050406030204" pitchFamily="18" charset="0"/>
                            </a:rPr>
                            <m:t>𝑥</m:t>
                          </m:r>
                        </m:e>
                      </m:d>
                    </m:oMath>
                  </m:oMathPara>
                </a14:m>
                <a:endParaRPr lang="en-US" sz="80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CE53E4E-4C95-4E2A-B252-DFD045026C2D}"/>
                  </a:ext>
                </a:extLst>
              </p:cNvPr>
              <p:cNvSpPr>
                <a:spLocks noRot="1" noChangeAspect="1" noMove="1" noResize="1" noEditPoints="1" noAdjustHandles="1" noChangeArrowheads="1" noChangeShapeType="1" noTextEdit="1"/>
              </p:cNvSpPr>
              <p:nvPr/>
            </p:nvSpPr>
            <p:spPr>
              <a:xfrm>
                <a:off x="336755" y="979150"/>
                <a:ext cx="8007145" cy="1323439"/>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3496565-CDF8-4C2F-827E-33CC68634F0C}"/>
                  </a:ext>
                </a:extLst>
              </p:cNvPr>
              <p:cNvSpPr/>
              <p:nvPr/>
            </p:nvSpPr>
            <p:spPr>
              <a:xfrm>
                <a:off x="419100" y="3844246"/>
                <a:ext cx="12515850" cy="1194943"/>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sSup>
                        <m:sSupPr>
                          <m:ctrlPr>
                            <a:rPr lang="en-US" sz="6600" i="1" smtClean="0">
                              <a:solidFill>
                                <a:schemeClr val="tx1"/>
                              </a:solidFill>
                              <a:latin typeface="Cambria Math" panose="02040503050406030204" pitchFamily="18" charset="0"/>
                            </a:rPr>
                          </m:ctrlPr>
                        </m:sSupPr>
                        <m:e>
                          <m:r>
                            <a:rPr lang="en-US" sz="6600" i="1">
                              <a:solidFill>
                                <a:schemeClr val="tx1"/>
                              </a:solidFill>
                              <a:latin typeface="Cambria Math" panose="02040503050406030204" pitchFamily="18" charset="0"/>
                            </a:rPr>
                            <m:t>𝑥</m:t>
                          </m:r>
                        </m:e>
                        <m:sup>
                          <m:r>
                            <a:rPr lang="en-US" sz="6600" b="0" i="1" smtClean="0">
                              <a:solidFill>
                                <a:schemeClr val="tx1"/>
                              </a:solidFill>
                              <a:latin typeface="Cambria Math" panose="02040503050406030204" pitchFamily="18" charset="0"/>
                            </a:rPr>
                            <m:t>(</m:t>
                          </m:r>
                          <m:r>
                            <a:rPr lang="en-US" sz="6600" b="0" i="1" smtClean="0">
                              <a:solidFill>
                                <a:schemeClr val="tx1"/>
                              </a:solidFill>
                              <a:latin typeface="Cambria Math" panose="02040503050406030204" pitchFamily="18" charset="0"/>
                            </a:rPr>
                            <m:t>𝑛</m:t>
                          </m:r>
                          <m:r>
                            <a:rPr lang="en-US" sz="6600" b="0" i="0" smtClean="0">
                              <a:solidFill>
                                <a:schemeClr val="tx1"/>
                              </a:solidFill>
                              <a:latin typeface="Cambria Math" panose="02040503050406030204" pitchFamily="18" charset="0"/>
                            </a:rPr>
                            <m:t>−</m:t>
                          </m:r>
                          <m:r>
                            <a:rPr lang="en-US" sz="6600" b="0" i="1" smtClean="0">
                              <a:solidFill>
                                <a:schemeClr val="tx1"/>
                              </a:solidFill>
                              <a:latin typeface="Cambria Math" panose="02040503050406030204" pitchFamily="18" charset="0"/>
                            </a:rPr>
                            <m:t>𝑘</m:t>
                          </m:r>
                          <m:r>
                            <a:rPr lang="en-US" sz="6600" b="0" i="1" smtClean="0">
                              <a:solidFill>
                                <a:schemeClr val="tx1"/>
                              </a:solidFill>
                              <a:latin typeface="Cambria Math" panose="02040503050406030204" pitchFamily="18" charset="0"/>
                            </a:rPr>
                            <m:t>)</m:t>
                          </m:r>
                        </m:sup>
                      </m:sSup>
                      <m:r>
                        <a:rPr lang="en-US" sz="6600" i="1">
                          <a:solidFill>
                            <a:srgbClr val="7030A0"/>
                          </a:solidFill>
                          <a:latin typeface="Cambria Math" panose="02040503050406030204" pitchFamily="18" charset="0"/>
                        </a:rPr>
                        <m:t>𝑚</m:t>
                      </m:r>
                      <m:d>
                        <m:dPr>
                          <m:ctrlPr>
                            <a:rPr lang="en-US" sz="6600" i="1">
                              <a:solidFill>
                                <a:srgbClr val="7030A0"/>
                              </a:solidFill>
                              <a:latin typeface="Cambria Math" panose="02040503050406030204" pitchFamily="18" charset="0"/>
                            </a:rPr>
                          </m:ctrlPr>
                        </m:dPr>
                        <m:e>
                          <m:r>
                            <a:rPr lang="en-US" sz="6600" i="1">
                              <a:solidFill>
                                <a:srgbClr val="7030A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0070C0"/>
                          </a:solidFill>
                          <a:latin typeface="Cambria Math" panose="02040503050406030204" pitchFamily="18" charset="0"/>
                        </a:rPr>
                        <m:t>𝑞</m:t>
                      </m:r>
                      <m:d>
                        <m:dPr>
                          <m:ctrlPr>
                            <a:rPr lang="en-US" sz="6600" b="0" i="1" smtClean="0">
                              <a:solidFill>
                                <a:srgbClr val="0070C0"/>
                              </a:solidFill>
                              <a:latin typeface="Cambria Math" panose="02040503050406030204" pitchFamily="18" charset="0"/>
                            </a:rPr>
                          </m:ctrlPr>
                        </m:dPr>
                        <m:e>
                          <m:r>
                            <a:rPr lang="en-US" sz="6600" b="0" i="1" smtClean="0">
                              <a:solidFill>
                                <a:srgbClr val="0070C0"/>
                              </a:solidFill>
                              <a:latin typeface="Cambria Math" panose="02040503050406030204" pitchFamily="18" charset="0"/>
                            </a:rPr>
                            <m:t>𝑥</m:t>
                          </m:r>
                        </m:e>
                      </m:d>
                      <m:r>
                        <a:rPr lang="en-US" sz="6600" b="0" i="1" smtClean="0">
                          <a:solidFill>
                            <a:srgbClr val="00B050"/>
                          </a:solidFill>
                          <a:latin typeface="Cambria Math" panose="02040503050406030204" pitchFamily="18" charset="0"/>
                        </a:rPr>
                        <m:t>𝑔</m:t>
                      </m:r>
                      <m:d>
                        <m:dPr>
                          <m:ctrlPr>
                            <a:rPr lang="en-US" sz="6600" b="0" i="1" smtClean="0">
                              <a:solidFill>
                                <a:srgbClr val="00B050"/>
                              </a:solidFill>
                              <a:latin typeface="Cambria Math" panose="02040503050406030204" pitchFamily="18" charset="0"/>
                            </a:rPr>
                          </m:ctrlPr>
                        </m:dPr>
                        <m:e>
                          <m:r>
                            <a:rPr lang="en-US" sz="6600" b="0" i="1" smtClean="0">
                              <a:solidFill>
                                <a:srgbClr val="00B05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r>
                        <a:rPr lang="en-US" sz="6600" b="0" i="1" smtClean="0">
                          <a:solidFill>
                            <a:srgbClr val="FF0000"/>
                          </a:solidFill>
                          <a:latin typeface="Cambria Math" panose="02040503050406030204" pitchFamily="18" charset="0"/>
                        </a:rPr>
                        <m:t>𝑟</m:t>
                      </m:r>
                      <m:r>
                        <a:rPr lang="en-US" sz="6600" b="0" i="1" smtClean="0">
                          <a:solidFill>
                            <a:srgbClr val="FF0000"/>
                          </a:solidFill>
                          <a:latin typeface="Cambria Math" panose="02040503050406030204" pitchFamily="18" charset="0"/>
                        </a:rPr>
                        <m:t>(</m:t>
                      </m:r>
                      <m:r>
                        <a:rPr lang="en-US" sz="6600" b="0" i="1" smtClean="0">
                          <a:solidFill>
                            <a:srgbClr val="FF0000"/>
                          </a:solidFill>
                          <a:latin typeface="Cambria Math" panose="02040503050406030204" pitchFamily="18" charset="0"/>
                        </a:rPr>
                        <m:t>𝑥</m:t>
                      </m:r>
                      <m:r>
                        <a:rPr lang="en-US" sz="6600" b="0" i="1" smtClean="0">
                          <a:solidFill>
                            <a:srgbClr val="FF0000"/>
                          </a:solidFill>
                          <a:latin typeface="Cambria Math" panose="02040503050406030204" pitchFamily="18" charset="0"/>
                        </a:rPr>
                        <m:t>)</m:t>
                      </m:r>
                    </m:oMath>
                  </m:oMathPara>
                </a14:m>
                <a:endParaRPr lang="en-US" sz="6600" i="1" dirty="0">
                  <a:solidFill>
                    <a:srgbClr val="FF0000"/>
                  </a:solidFill>
                  <a:latin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C3496565-CDF8-4C2F-827E-33CC68634F0C}"/>
                  </a:ext>
                </a:extLst>
              </p:cNvPr>
              <p:cNvSpPr>
                <a:spLocks noRot="1" noChangeAspect="1" noMove="1" noResize="1" noEditPoints="1" noAdjustHandles="1" noChangeArrowheads="1" noChangeShapeType="1" noTextEdit="1"/>
              </p:cNvSpPr>
              <p:nvPr/>
            </p:nvSpPr>
            <p:spPr>
              <a:xfrm>
                <a:off x="419100" y="3844246"/>
                <a:ext cx="12515850" cy="1194943"/>
              </a:xfrm>
              <a:prstGeom prst="rect">
                <a:avLst/>
              </a:prstGeom>
              <a:blipFill>
                <a:blip r:embed="rId5"/>
                <a:stretch>
                  <a:fillRect/>
                </a:stretch>
              </a:blipFill>
              <a:ln w="57150">
                <a:noFill/>
              </a:ln>
            </p:spPr>
            <p:txBody>
              <a:bodyPr/>
              <a:lstStyle/>
              <a:p>
                <a:r>
                  <a:rPr lang="en-CA">
                    <a:noFill/>
                  </a:rPr>
                  <a:t> </a:t>
                </a:r>
              </a:p>
            </p:txBody>
          </p:sp>
        </mc:Fallback>
      </mc:AlternateContent>
      <p:sp>
        <p:nvSpPr>
          <p:cNvPr id="10" name="Content Placeholder 2">
            <a:extLst>
              <a:ext uri="{FF2B5EF4-FFF2-40B4-BE49-F238E27FC236}">
                <a16:creationId xmlns:a16="http://schemas.microsoft.com/office/drawing/2014/main" id="{66A3BE80-33D8-4B91-9148-0A2573C4C1E4}"/>
              </a:ext>
            </a:extLst>
          </p:cNvPr>
          <p:cNvSpPr txBox="1">
            <a:spLocks/>
          </p:cNvSpPr>
          <p:nvPr/>
        </p:nvSpPr>
        <p:spPr>
          <a:xfrm>
            <a:off x="228600" y="206479"/>
            <a:ext cx="601980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Simple Encoding</a:t>
            </a:r>
            <a:r>
              <a:rPr lang="en-US" sz="4800" dirty="0"/>
              <a:t>:</a:t>
            </a:r>
          </a:p>
        </p:txBody>
      </p:sp>
      <p:grpSp>
        <p:nvGrpSpPr>
          <p:cNvPr id="4" name="Group 3">
            <a:extLst>
              <a:ext uri="{FF2B5EF4-FFF2-40B4-BE49-F238E27FC236}">
                <a16:creationId xmlns:a16="http://schemas.microsoft.com/office/drawing/2014/main" id="{650BC842-C407-41A7-AD93-609F1D11C735}"/>
              </a:ext>
            </a:extLst>
          </p:cNvPr>
          <p:cNvGrpSpPr/>
          <p:nvPr/>
        </p:nvGrpSpPr>
        <p:grpSpPr>
          <a:xfrm>
            <a:off x="-476250" y="2514600"/>
            <a:ext cx="13125450" cy="1414323"/>
            <a:chOff x="-476250" y="2514600"/>
            <a:chExt cx="13125450" cy="1414323"/>
          </a:xfrm>
        </p:grpSpPr>
        <p:cxnSp>
          <p:nvCxnSpPr>
            <p:cNvPr id="12" name="Straight Connector 11">
              <a:extLst>
                <a:ext uri="{FF2B5EF4-FFF2-40B4-BE49-F238E27FC236}">
                  <a16:creationId xmlns:a16="http://schemas.microsoft.com/office/drawing/2014/main" id="{5104FF7E-4A9C-4CC5-9B00-4FA44248BCE7}"/>
                </a:ext>
              </a:extLst>
            </p:cNvPr>
            <p:cNvCxnSpPr>
              <a:cxnSpLocks/>
            </p:cNvCxnSpPr>
            <p:nvPr/>
          </p:nvCxnSpPr>
          <p:spPr>
            <a:xfrm>
              <a:off x="-476250" y="2514600"/>
              <a:ext cx="13125450"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564F4D8-D2FC-45AD-9C31-804AD65D46C8}"/>
                </a:ext>
              </a:extLst>
            </p:cNvPr>
            <p:cNvSpPr txBox="1">
              <a:spLocks/>
            </p:cNvSpPr>
            <p:nvPr/>
          </p:nvSpPr>
          <p:spPr>
            <a:xfrm>
              <a:off x="209550" y="2892529"/>
              <a:ext cx="1175385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Systematic Encoding</a:t>
              </a:r>
              <a:r>
                <a:rPr lang="en-US" sz="4800" dirty="0"/>
                <a:t> (common with CRCs)</a:t>
              </a:r>
            </a:p>
          </p:txBody>
        </p:sp>
      </p:grpSp>
    </p:spTree>
    <p:custDataLst>
      <p:tags r:id="rId1"/>
    </p:custDataLst>
    <p:extLst>
      <p:ext uri="{BB962C8B-B14F-4D97-AF65-F5344CB8AC3E}">
        <p14:creationId xmlns:p14="http://schemas.microsoft.com/office/powerpoint/2010/main" val="3713993259"/>
      </p:ext>
    </p:extLst>
  </p:cSld>
  <p:clrMapOvr>
    <a:masterClrMapping/>
  </p:clrMapOvr>
  <mc:AlternateContent xmlns:mc="http://schemas.openxmlformats.org/markup-compatibility/2006" xmlns:p14="http://schemas.microsoft.com/office/powerpoint/2010/main">
    <mc:Choice Requires="p14">
      <p:transition spd="med" p14:dur="700" advTm="36384">
        <p:fade/>
      </p:transition>
    </mc:Choice>
    <mc:Fallback xmlns="">
      <p:transition spd="med" advTm="363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Cyclic Codes</a:t>
            </a:r>
            <a:endParaRPr lang="en-CA" sz="6000" dirty="0"/>
          </a:p>
        </p:txBody>
      </p:sp>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0" y="1323348"/>
            <a:ext cx="12192000" cy="3778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Any circular shift of a valid codeword is another valid codeword</a:t>
            </a:r>
          </a:p>
          <a:p>
            <a:endParaRPr lang="en-US" sz="3600" dirty="0"/>
          </a:p>
          <a:p>
            <a:endParaRPr lang="en-US" sz="3600" dirty="0"/>
          </a:p>
          <a:p>
            <a:endParaRPr lang="en-US" sz="3600" dirty="0"/>
          </a:p>
          <a:p>
            <a:r>
              <a:rPr lang="en-US" sz="3600" dirty="0"/>
              <a:t>Not necessarily linear</a:t>
            </a:r>
          </a:p>
          <a:p>
            <a:endParaRPr lang="en-US" sz="3600" dirty="0"/>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30963AF0-8530-4923-ACDC-D126B382D394}"/>
                  </a:ext>
                </a:extLst>
              </p:cNvPr>
              <p:cNvSpPr txBox="1"/>
              <p:nvPr/>
            </p:nvSpPr>
            <p:spPr>
              <a:xfrm>
                <a:off x="643427" y="2245198"/>
                <a:ext cx="203132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dirty="0" smtClean="0">
                          <a:latin typeface="Cambria Math" panose="02040503050406030204" pitchFamily="18" charset="0"/>
                        </a:rPr>
                        <m:t>10100</m:t>
                      </m:r>
                    </m:oMath>
                  </m:oMathPara>
                </a14:m>
                <a:endParaRPr lang="en-CA" sz="4800" dirty="0"/>
              </a:p>
            </p:txBody>
          </p:sp>
        </mc:Choice>
        <mc:Fallback xmlns="">
          <p:sp>
            <p:nvSpPr>
              <p:cNvPr id="122" name="TextBox 121">
                <a:extLst>
                  <a:ext uri="{FF2B5EF4-FFF2-40B4-BE49-F238E27FC236}">
                    <a16:creationId xmlns:a16="http://schemas.microsoft.com/office/drawing/2014/main" id="{30963AF0-8530-4923-ACDC-D126B382D394}"/>
                  </a:ext>
                </a:extLst>
              </p:cNvPr>
              <p:cNvSpPr txBox="1">
                <a:spLocks noRot="1" noChangeAspect="1" noMove="1" noResize="1" noEditPoints="1" noAdjustHandles="1" noChangeArrowheads="1" noChangeShapeType="1" noTextEdit="1"/>
              </p:cNvSpPr>
              <p:nvPr/>
            </p:nvSpPr>
            <p:spPr>
              <a:xfrm>
                <a:off x="643427" y="2245198"/>
                <a:ext cx="2031325"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0AC59A6A-14A7-49DC-949C-0BBB8B5465EE}"/>
                  </a:ext>
                </a:extLst>
              </p:cNvPr>
              <p:cNvSpPr txBox="1"/>
              <p:nvPr/>
            </p:nvSpPr>
            <p:spPr>
              <a:xfrm>
                <a:off x="3539027" y="2205093"/>
                <a:ext cx="8059415"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01010, 00101, 10010, 01001 </m:t>
                      </m:r>
                    </m:oMath>
                  </m:oMathPara>
                </a14:m>
                <a:endParaRPr lang="en-CA" sz="4800" dirty="0"/>
              </a:p>
            </p:txBody>
          </p:sp>
        </mc:Choice>
        <mc:Fallback xmlns="">
          <p:sp>
            <p:nvSpPr>
              <p:cNvPr id="124" name="TextBox 123">
                <a:extLst>
                  <a:ext uri="{FF2B5EF4-FFF2-40B4-BE49-F238E27FC236}">
                    <a16:creationId xmlns:a16="http://schemas.microsoft.com/office/drawing/2014/main" id="{0AC59A6A-14A7-49DC-949C-0BBB8B5465EE}"/>
                  </a:ext>
                </a:extLst>
              </p:cNvPr>
              <p:cNvSpPr txBox="1">
                <a:spLocks noRot="1" noChangeAspect="1" noMove="1" noResize="1" noEditPoints="1" noAdjustHandles="1" noChangeArrowheads="1" noChangeShapeType="1" noTextEdit="1"/>
              </p:cNvSpPr>
              <p:nvPr/>
            </p:nvSpPr>
            <p:spPr>
              <a:xfrm>
                <a:off x="3539027" y="2205093"/>
                <a:ext cx="8059415"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53C869-B4DA-42C6-B4FC-CB6B0307F9AA}"/>
                  </a:ext>
                </a:extLst>
              </p:cNvPr>
              <p:cNvSpPr txBox="1"/>
              <p:nvPr/>
            </p:nvSpPr>
            <p:spPr>
              <a:xfrm>
                <a:off x="5135218" y="4499114"/>
                <a:ext cx="2444678" cy="23083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    01010</m:t>
                      </m:r>
                    </m:oMath>
                  </m:oMathPara>
                </a14:m>
                <a:endParaRPr lang="en-US"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4800" b="0" i="1" dirty="0" smtClean="0">
                          <a:latin typeface="Cambria Math" panose="02040503050406030204" pitchFamily="18" charset="0"/>
                        </a:rPr>
                        <m:t>+ 00101</m:t>
                      </m:r>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01111</m:t>
                      </m:r>
                    </m:oMath>
                  </m:oMathPara>
                </a14:m>
                <a:endParaRPr lang="en-US" sz="4800" b="0" dirty="0"/>
              </a:p>
            </p:txBody>
          </p:sp>
        </mc:Choice>
        <mc:Fallback xmlns="">
          <p:sp>
            <p:nvSpPr>
              <p:cNvPr id="9" name="TextBox 8">
                <a:extLst>
                  <a:ext uri="{FF2B5EF4-FFF2-40B4-BE49-F238E27FC236}">
                    <a16:creationId xmlns:a16="http://schemas.microsoft.com/office/drawing/2014/main" id="{A453C869-B4DA-42C6-B4FC-CB6B0307F9AA}"/>
                  </a:ext>
                </a:extLst>
              </p:cNvPr>
              <p:cNvSpPr txBox="1">
                <a:spLocks noRot="1" noChangeAspect="1" noMove="1" noResize="1" noEditPoints="1" noAdjustHandles="1" noChangeArrowheads="1" noChangeShapeType="1" noTextEdit="1"/>
              </p:cNvSpPr>
              <p:nvPr/>
            </p:nvSpPr>
            <p:spPr>
              <a:xfrm>
                <a:off x="5135218" y="4499114"/>
                <a:ext cx="2444678" cy="2308324"/>
              </a:xfrm>
              <a:prstGeom prst="rect">
                <a:avLst/>
              </a:prstGeom>
              <a:blipFill>
                <a:blip r:embed="rId7"/>
                <a:stretch>
                  <a:fillRect/>
                </a:stretch>
              </a:blipFill>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F51EDFB6-F8EB-4394-8CC6-236941B66A3D}"/>
              </a:ext>
            </a:extLst>
          </p:cNvPr>
          <p:cNvCxnSpPr/>
          <p:nvPr/>
        </p:nvCxnSpPr>
        <p:spPr>
          <a:xfrm>
            <a:off x="5173579" y="6015789"/>
            <a:ext cx="2358189"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6240463B-7496-437E-8A2B-08443FCD5422}"/>
                  </a:ext>
                </a:extLst>
              </p14:cNvPr>
              <p14:cNvContentPartPr/>
              <p14:nvPr>
                <p:extLst>
                  <p:ext uri="{42D2F446-02D8-4167-A562-619A0277C38B}">
                    <p15:isNarration xmlns:p15="http://schemas.microsoft.com/office/powerpoint/2012/main" val="1"/>
                  </p:ext>
                </p:extLst>
              </p14:nvPr>
            </p14:nvContentPartPr>
            <p14:xfrm>
              <a:off x="3579480" y="2961720"/>
              <a:ext cx="4359600" cy="3502800"/>
            </p14:xfrm>
          </p:contentPart>
        </mc:Choice>
        <mc:Fallback xmlns="">
          <p:pic>
            <p:nvPicPr>
              <p:cNvPr id="3" name="Ink 2">
                <a:extLst>
                  <a:ext uri="{FF2B5EF4-FFF2-40B4-BE49-F238E27FC236}">
                    <a16:creationId xmlns:a16="http://schemas.microsoft.com/office/drawing/2014/main" id="{6240463B-7496-437E-8A2B-08443FCD5422}"/>
                  </a:ext>
                </a:extLst>
              </p:cNvPr>
              <p:cNvPicPr>
                <a:picLocks noGrp="1" noRot="1" noChangeAspect="1" noMove="1" noResize="1" noEditPoints="1" noAdjustHandles="1" noChangeArrowheads="1" noChangeShapeType="1"/>
              </p:cNvPicPr>
              <p:nvPr/>
            </p:nvPicPr>
            <p:blipFill>
              <a:blip r:embed="rId9"/>
              <a:stretch>
                <a:fillRect/>
              </a:stretch>
            </p:blipFill>
            <p:spPr>
              <a:xfrm>
                <a:off x="3570120" y="2952360"/>
                <a:ext cx="4378320" cy="3521520"/>
              </a:xfrm>
              <a:prstGeom prst="rect">
                <a:avLst/>
              </a:prstGeom>
            </p:spPr>
          </p:pic>
        </mc:Fallback>
      </mc:AlternateContent>
      <p:pic>
        <p:nvPicPr>
          <p:cNvPr id="6" name="Audio 5">
            <a:hlinkClick r:id="" action="ppaction://media"/>
            <a:extLst>
              <a:ext uri="{FF2B5EF4-FFF2-40B4-BE49-F238E27FC236}">
                <a16:creationId xmlns:a16="http://schemas.microsoft.com/office/drawing/2014/main" id="{BB3A9666-7AC3-45EB-BD13-D6AE3622D45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09132075"/>
      </p:ext>
    </p:extLst>
  </p:cSld>
  <p:clrMapOvr>
    <a:masterClrMapping/>
  </p:clrMapOvr>
  <mc:AlternateContent xmlns:mc="http://schemas.openxmlformats.org/markup-compatibility/2006" xmlns:p14="http://schemas.microsoft.com/office/powerpoint/2010/main">
    <mc:Choice Requires="p14">
      <p:transition spd="slow" p14:dur="2000" advTm="12985"/>
    </mc:Choice>
    <mc:Fallback xmlns="">
      <p:transition spd="slow" advTm="12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bldLst>
      <p:bldP spid="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A3F5B86-E24F-4A88-80F8-D7006ADC1C54}"/>
                  </a:ext>
                </a:extLst>
              </p:cNvPr>
              <p:cNvSpPr txBox="1">
                <a:spLocks/>
              </p:cNvSpPr>
              <p:nvPr/>
            </p:nvSpPr>
            <p:spPr>
              <a:xfrm>
                <a:off x="266700" y="168379"/>
                <a:ext cx="11753850" cy="10363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u="sng" dirty="0"/>
                  <a:t>Parity Check Polynomial</a:t>
                </a:r>
                <a:r>
                  <a:rPr lang="en-US" sz="4800" dirty="0"/>
                  <a:t> </a:t>
                </a:r>
                <a14:m>
                  <m:oMath xmlns:m="http://schemas.openxmlformats.org/officeDocument/2006/math">
                    <m:r>
                      <a:rPr lang="en-US" sz="4800" b="0" i="1" smtClean="0">
                        <a:solidFill>
                          <a:schemeClr val="accent4">
                            <a:lumMod val="75000"/>
                          </a:schemeClr>
                        </a:solidFill>
                        <a:latin typeface="Cambria Math" panose="02040503050406030204" pitchFamily="18" charset="0"/>
                      </a:rPr>
                      <m:t>h</m:t>
                    </m:r>
                    <m:r>
                      <a:rPr lang="en-US" sz="4800" b="0" i="1" smtClean="0">
                        <a:solidFill>
                          <a:schemeClr val="accent4">
                            <a:lumMod val="75000"/>
                          </a:schemeClr>
                        </a:solidFill>
                        <a:latin typeface="Cambria Math" panose="02040503050406030204" pitchFamily="18" charset="0"/>
                      </a:rPr>
                      <m:t>(</m:t>
                    </m:r>
                    <m:r>
                      <a:rPr lang="en-US" sz="4800" b="0" i="1" smtClean="0">
                        <a:solidFill>
                          <a:schemeClr val="accent4">
                            <a:lumMod val="75000"/>
                          </a:schemeClr>
                        </a:solidFill>
                        <a:latin typeface="Cambria Math" panose="02040503050406030204" pitchFamily="18" charset="0"/>
                      </a:rPr>
                      <m:t>𝑥</m:t>
                    </m:r>
                    <m:r>
                      <a:rPr lang="en-US" sz="4800" b="0" i="1" smtClean="0">
                        <a:solidFill>
                          <a:schemeClr val="accent4">
                            <a:lumMod val="75000"/>
                          </a:schemeClr>
                        </a:solidFill>
                        <a:latin typeface="Cambria Math" panose="02040503050406030204" pitchFamily="18" charset="0"/>
                      </a:rPr>
                      <m:t>)</m:t>
                    </m:r>
                  </m:oMath>
                </a14:m>
                <a:endParaRPr lang="en-US" sz="4800" dirty="0"/>
              </a:p>
            </p:txBody>
          </p:sp>
        </mc:Choice>
        <mc:Fallback xmlns="">
          <p:sp>
            <p:nvSpPr>
              <p:cNvPr id="11" name="Content Placeholder 2">
                <a:extLst>
                  <a:ext uri="{FF2B5EF4-FFF2-40B4-BE49-F238E27FC236}">
                    <a16:creationId xmlns:a16="http://schemas.microsoft.com/office/drawing/2014/main" id="{CA3F5B86-E24F-4A88-80F8-D7006ADC1C54}"/>
                  </a:ext>
                </a:extLst>
              </p:cNvPr>
              <p:cNvSpPr txBox="1">
                <a:spLocks noRot="1" noChangeAspect="1" noMove="1" noResize="1" noEditPoints="1" noAdjustHandles="1" noChangeArrowheads="1" noChangeShapeType="1" noTextEdit="1"/>
              </p:cNvSpPr>
              <p:nvPr/>
            </p:nvSpPr>
            <p:spPr>
              <a:xfrm>
                <a:off x="266700" y="168379"/>
                <a:ext cx="11753850" cy="1036394"/>
              </a:xfrm>
              <a:prstGeom prst="rect">
                <a:avLst/>
              </a:prstGeom>
              <a:blipFill>
                <a:blip r:embed="rId5"/>
                <a:stretch>
                  <a:fillRect l="-2386" t="-20000" b="-41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5A4F529-3E9E-4C92-A8E4-383A23F8166E}"/>
                  </a:ext>
                </a:extLst>
              </p:cNvPr>
              <p:cNvSpPr/>
              <p:nvPr/>
            </p:nvSpPr>
            <p:spPr>
              <a:xfrm>
                <a:off x="527255" y="1194004"/>
                <a:ext cx="9645445" cy="1107996"/>
              </a:xfrm>
              <a:prstGeom prst="rect">
                <a:avLst/>
              </a:prstGeom>
              <a:noFill/>
              <a:ln w="57150">
                <a:noFill/>
              </a:ln>
            </p:spPr>
            <p:txBody>
              <a:bodyPr wrap="square">
                <a:spAutoFit/>
              </a:bodyPr>
              <a:lstStyle/>
              <a:p>
                <a:pPr lvl="0">
                  <a:defRPr/>
                </a:pPr>
                <a14:m>
                  <m:oMathPara xmlns:m="http://schemas.openxmlformats.org/officeDocument/2006/math">
                    <m:oMathParaPr>
                      <m:jc m:val="center"/>
                    </m:oMathParaPr>
                    <m:oMath xmlns:m="http://schemas.openxmlformats.org/officeDocument/2006/math">
                      <m:r>
                        <a:rPr lang="en-US" sz="6600" i="1" smtClean="0">
                          <a:solidFill>
                            <a:srgbClr val="00B050"/>
                          </a:solidFill>
                          <a:latin typeface="Cambria Math" panose="02040503050406030204" pitchFamily="18" charset="0"/>
                        </a:rPr>
                        <m:t>𝑔</m:t>
                      </m:r>
                      <m:d>
                        <m:dPr>
                          <m:ctrlPr>
                            <a:rPr lang="en-US" sz="6600" i="1">
                              <a:solidFill>
                                <a:srgbClr val="00B050"/>
                              </a:solidFill>
                              <a:latin typeface="Cambria Math" panose="02040503050406030204" pitchFamily="18" charset="0"/>
                            </a:rPr>
                          </m:ctrlPr>
                        </m:dPr>
                        <m:e>
                          <m:r>
                            <a:rPr lang="en-US" sz="6600" i="1">
                              <a:solidFill>
                                <a:srgbClr val="00B050"/>
                              </a:solidFill>
                              <a:latin typeface="Cambria Math" panose="02040503050406030204" pitchFamily="18" charset="0"/>
                            </a:rPr>
                            <m:t>𝑥</m:t>
                          </m:r>
                        </m:e>
                      </m:d>
                      <m:r>
                        <a:rPr lang="en-US" sz="6600" b="0" i="1" smtClean="0">
                          <a:solidFill>
                            <a:srgbClr val="C09200"/>
                          </a:solidFill>
                          <a:latin typeface="Cambria Math" panose="02040503050406030204" pitchFamily="18" charset="0"/>
                        </a:rPr>
                        <m:t>h</m:t>
                      </m:r>
                      <m:d>
                        <m:dPr>
                          <m:ctrlPr>
                            <a:rPr lang="en-US" sz="6600" b="0" i="1" smtClean="0">
                              <a:solidFill>
                                <a:srgbClr val="C09200"/>
                              </a:solidFill>
                              <a:latin typeface="Cambria Math" panose="02040503050406030204" pitchFamily="18" charset="0"/>
                            </a:rPr>
                          </m:ctrlPr>
                        </m:dPr>
                        <m:e>
                          <m:r>
                            <a:rPr lang="en-US" sz="6600" b="0" i="1" smtClean="0">
                              <a:solidFill>
                                <a:srgbClr val="C09200"/>
                              </a:solidFill>
                              <a:latin typeface="Cambria Math" panose="02040503050406030204" pitchFamily="18" charset="0"/>
                            </a:rPr>
                            <m:t>𝑥</m:t>
                          </m:r>
                        </m:e>
                      </m:d>
                      <m:r>
                        <a:rPr lang="en-US" sz="6600" b="0" i="1" smtClean="0">
                          <a:solidFill>
                            <a:schemeClr val="tx1"/>
                          </a:solidFill>
                          <a:latin typeface="Cambria Math" panose="02040503050406030204" pitchFamily="18" charset="0"/>
                        </a:rPr>
                        <m:t>=</m:t>
                      </m:r>
                      <m:d>
                        <m:dPr>
                          <m:ctrlPr>
                            <a:rPr lang="en-US" sz="6600" i="1">
                              <a:latin typeface="Cambria Math" panose="02040503050406030204" pitchFamily="18" charset="0"/>
                            </a:rPr>
                          </m:ctrlPr>
                        </m:dPr>
                        <m:e>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𝑛</m:t>
                              </m:r>
                            </m:sup>
                          </m:sSup>
                          <m:r>
                            <a:rPr lang="en-US" sz="6600" b="0" i="1" smtClean="0">
                              <a:latin typeface="Cambria Math" panose="02040503050406030204" pitchFamily="18" charset="0"/>
                            </a:rPr>
                            <m:t>−</m:t>
                          </m:r>
                          <m:r>
                            <a:rPr lang="en-US" sz="6600" i="1">
                              <a:latin typeface="Cambria Math" panose="02040503050406030204" pitchFamily="18" charset="0"/>
                            </a:rPr>
                            <m:t>1</m:t>
                          </m:r>
                        </m:e>
                      </m:d>
                      <m:r>
                        <a:rPr lang="en-US" sz="6600" b="0" i="1" smtClean="0">
                          <a:latin typeface="Cambria Math" panose="02040503050406030204" pitchFamily="18" charset="0"/>
                        </a:rPr>
                        <m:t>≡0</m:t>
                      </m:r>
                    </m:oMath>
                  </m:oMathPara>
                </a14:m>
                <a:endParaRPr lang="en-US" sz="660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D5A4F529-3E9E-4C92-A8E4-383A23F8166E}"/>
                  </a:ext>
                </a:extLst>
              </p:cNvPr>
              <p:cNvSpPr>
                <a:spLocks noRot="1" noChangeAspect="1" noMove="1" noResize="1" noEditPoints="1" noAdjustHandles="1" noChangeArrowheads="1" noChangeShapeType="1" noTextEdit="1"/>
              </p:cNvSpPr>
              <p:nvPr/>
            </p:nvSpPr>
            <p:spPr>
              <a:xfrm>
                <a:off x="527255" y="1194004"/>
                <a:ext cx="9645445" cy="1107996"/>
              </a:xfrm>
              <a:prstGeom prst="rect">
                <a:avLst/>
              </a:prstGeom>
              <a:blipFill>
                <a:blip r:embed="rId6"/>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DF9A30C-12AD-4A36-9FA7-A1D658D8C2CB}"/>
                  </a:ext>
                </a:extLst>
              </p:cNvPr>
              <p:cNvSpPr/>
              <p:nvPr/>
            </p:nvSpPr>
            <p:spPr>
              <a:xfrm>
                <a:off x="0" y="3316154"/>
                <a:ext cx="12192000" cy="3293209"/>
              </a:xfrm>
              <a:prstGeom prst="rect">
                <a:avLst/>
              </a:prstGeom>
              <a:noFill/>
              <a:ln w="57150">
                <a:noFill/>
              </a:ln>
            </p:spPr>
            <p:txBody>
              <a:bodyPr wrap="square">
                <a:spAutoFit/>
              </a:bodyPr>
              <a:lstStyle/>
              <a:p>
                <a:pPr lvl="0">
                  <a:defRPr/>
                </a:pPr>
                <a14:m>
                  <m:oMathPara xmlns:m="http://schemas.openxmlformats.org/officeDocument/2006/math">
                    <m:oMathParaPr>
                      <m:jc m:val="left"/>
                    </m:oMathParaPr>
                    <m:oMath xmlns:m="http://schemas.openxmlformats.org/officeDocument/2006/math">
                      <m:r>
                        <a:rPr lang="en-US" sz="5700" b="0" i="1" smtClean="0">
                          <a:solidFill>
                            <a:schemeClr val="tx1"/>
                          </a:solidFill>
                          <a:latin typeface="Cambria Math" panose="02040503050406030204" pitchFamily="18" charset="0"/>
                        </a:rPr>
                        <m:t>𝑐</m:t>
                      </m:r>
                      <m:d>
                        <m:dPr>
                          <m:ctrlPr>
                            <a:rPr lang="en-US" sz="5700" b="0" i="1" smtClean="0">
                              <a:solidFill>
                                <a:schemeClr val="tx1"/>
                              </a:solidFill>
                              <a:latin typeface="Cambria Math" panose="02040503050406030204" pitchFamily="18" charset="0"/>
                            </a:rPr>
                          </m:ctrlPr>
                        </m:dPr>
                        <m:e>
                          <m:r>
                            <a:rPr lang="en-US" sz="5700" b="0" i="1" smtClean="0">
                              <a:solidFill>
                                <a:schemeClr val="tx1"/>
                              </a:solidFill>
                              <a:latin typeface="Cambria Math" panose="02040503050406030204" pitchFamily="18" charset="0"/>
                            </a:rPr>
                            <m:t>𝑥</m:t>
                          </m:r>
                        </m:e>
                      </m:d>
                      <m:r>
                        <a:rPr lang="en-US" sz="5700" i="1" smtClean="0">
                          <a:solidFill>
                            <a:schemeClr val="bg1"/>
                          </a:solidFill>
                          <a:latin typeface="Cambria Math" panose="02040503050406030204" pitchFamily="18" charset="0"/>
                        </a:rPr>
                        <m:t>h</m:t>
                      </m:r>
                      <m:d>
                        <m:dPr>
                          <m:ctrlPr>
                            <a:rPr lang="en-US" sz="5700" i="1">
                              <a:solidFill>
                                <a:schemeClr val="bg1"/>
                              </a:solidFill>
                              <a:latin typeface="Cambria Math" panose="02040503050406030204" pitchFamily="18" charset="0"/>
                            </a:rPr>
                          </m:ctrlPr>
                        </m:dPr>
                        <m:e>
                          <m:r>
                            <a:rPr lang="en-US" sz="5700" i="1">
                              <a:solidFill>
                                <a:schemeClr val="bg1"/>
                              </a:solidFill>
                              <a:latin typeface="Cambria Math" panose="02040503050406030204" pitchFamily="18" charset="0"/>
                            </a:rPr>
                            <m:t>𝑥</m:t>
                          </m:r>
                        </m:e>
                      </m:d>
                      <m:r>
                        <a:rPr lang="en-US" sz="5700" b="0" i="1" smtClean="0">
                          <a:latin typeface="Cambria Math" panose="02040503050406030204" pitchFamily="18" charset="0"/>
                        </a:rPr>
                        <m:t>=</m:t>
                      </m:r>
                      <m:r>
                        <a:rPr lang="en-US" sz="5700" b="0" i="1" smtClean="0">
                          <a:solidFill>
                            <a:srgbClr val="7030A0"/>
                          </a:solidFill>
                          <a:latin typeface="Cambria Math" panose="02040503050406030204" pitchFamily="18" charset="0"/>
                        </a:rPr>
                        <m:t>𝑚</m:t>
                      </m:r>
                      <m:d>
                        <m:dPr>
                          <m:ctrlPr>
                            <a:rPr lang="en-US" sz="5700" b="0" i="1" smtClean="0">
                              <a:solidFill>
                                <a:srgbClr val="7030A0"/>
                              </a:solidFill>
                              <a:latin typeface="Cambria Math" panose="02040503050406030204" pitchFamily="18" charset="0"/>
                            </a:rPr>
                          </m:ctrlPr>
                        </m:dPr>
                        <m:e>
                          <m:r>
                            <a:rPr lang="en-US" sz="5700" b="0" i="1" smtClean="0">
                              <a:solidFill>
                                <a:srgbClr val="7030A0"/>
                              </a:solidFill>
                              <a:latin typeface="Cambria Math" panose="02040503050406030204" pitchFamily="18" charset="0"/>
                            </a:rPr>
                            <m:t>𝑥</m:t>
                          </m:r>
                        </m:e>
                      </m:d>
                      <m:r>
                        <a:rPr lang="en-US" sz="5700" i="1" smtClean="0">
                          <a:solidFill>
                            <a:srgbClr val="00B050"/>
                          </a:solidFill>
                          <a:latin typeface="Cambria Math" panose="02040503050406030204" pitchFamily="18" charset="0"/>
                        </a:rPr>
                        <m:t>𝑔</m:t>
                      </m:r>
                      <m:d>
                        <m:dPr>
                          <m:ctrlPr>
                            <a:rPr lang="en-US" sz="5700" i="1">
                              <a:solidFill>
                                <a:srgbClr val="00B050"/>
                              </a:solidFill>
                              <a:latin typeface="Cambria Math" panose="02040503050406030204" pitchFamily="18" charset="0"/>
                            </a:rPr>
                          </m:ctrlPr>
                        </m:dPr>
                        <m:e>
                          <m:r>
                            <a:rPr lang="en-US" sz="5700" i="1">
                              <a:solidFill>
                                <a:srgbClr val="00B050"/>
                              </a:solidFill>
                              <a:latin typeface="Cambria Math" panose="02040503050406030204" pitchFamily="18" charset="0"/>
                            </a:rPr>
                            <m:t>𝑥</m:t>
                          </m:r>
                        </m:e>
                      </m:d>
                      <m:r>
                        <a:rPr lang="en-US" sz="5700" i="1" smtClean="0">
                          <a:solidFill>
                            <a:schemeClr val="bg1"/>
                          </a:solidFill>
                          <a:latin typeface="Cambria Math" panose="02040503050406030204" pitchFamily="18" charset="0"/>
                        </a:rPr>
                        <m:t>h</m:t>
                      </m:r>
                      <m:d>
                        <m:dPr>
                          <m:ctrlPr>
                            <a:rPr lang="en-US" sz="5700" i="1">
                              <a:solidFill>
                                <a:schemeClr val="bg1"/>
                              </a:solidFill>
                              <a:latin typeface="Cambria Math" panose="02040503050406030204" pitchFamily="18" charset="0"/>
                            </a:rPr>
                          </m:ctrlPr>
                        </m:dPr>
                        <m:e>
                          <m:r>
                            <a:rPr lang="en-US" sz="5700" i="1">
                              <a:solidFill>
                                <a:schemeClr val="bg1"/>
                              </a:solidFill>
                              <a:latin typeface="Cambria Math" panose="02040503050406030204" pitchFamily="18" charset="0"/>
                            </a:rPr>
                            <m:t>𝑥</m:t>
                          </m:r>
                        </m:e>
                      </m:d>
                      <m:r>
                        <a:rPr lang="en-US" sz="5700" b="0" i="1" smtClean="0">
                          <a:solidFill>
                            <a:schemeClr val="tx1"/>
                          </a:solidFill>
                          <a:latin typeface="Cambria Math" panose="02040503050406030204" pitchFamily="18" charset="0"/>
                        </a:rPr>
                        <m:t>+</m:t>
                      </m:r>
                      <m:r>
                        <a:rPr lang="en-US" sz="5700" b="0" i="1" smtClean="0">
                          <a:solidFill>
                            <a:srgbClr val="FF0000"/>
                          </a:solidFill>
                          <a:latin typeface="Cambria Math" panose="02040503050406030204" pitchFamily="18" charset="0"/>
                        </a:rPr>
                        <m:t>𝑒</m:t>
                      </m:r>
                      <m:r>
                        <a:rPr lang="en-US" sz="5700" b="0" i="1" smtClean="0">
                          <a:solidFill>
                            <a:srgbClr val="FF0000"/>
                          </a:solidFill>
                          <a:latin typeface="Cambria Math" panose="02040503050406030204" pitchFamily="18" charset="0"/>
                        </a:rPr>
                        <m:t>(</m:t>
                      </m:r>
                      <m:r>
                        <a:rPr lang="en-US" sz="5700" b="0" i="1" smtClean="0">
                          <a:solidFill>
                            <a:srgbClr val="FF0000"/>
                          </a:solidFill>
                          <a:latin typeface="Cambria Math" panose="02040503050406030204" pitchFamily="18" charset="0"/>
                        </a:rPr>
                        <m:t>𝑥</m:t>
                      </m:r>
                      <m:r>
                        <a:rPr lang="en-US" sz="5700" b="0" i="1" smtClean="0">
                          <a:solidFill>
                            <a:srgbClr val="FF0000"/>
                          </a:solidFill>
                          <a:latin typeface="Cambria Math" panose="02040503050406030204" pitchFamily="18" charset="0"/>
                        </a:rPr>
                        <m:t>)</m:t>
                      </m:r>
                    </m:oMath>
                  </m:oMathPara>
                </a14:m>
                <a:endParaRPr lang="en-US" sz="5700" i="1" dirty="0">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5700" i="1">
                          <a:latin typeface="Cambria Math" panose="02040503050406030204" pitchFamily="18" charset="0"/>
                        </a:rPr>
                        <m:t>𝑐</m:t>
                      </m:r>
                      <m:d>
                        <m:dPr>
                          <m:ctrlPr>
                            <a:rPr lang="en-US" sz="5700" i="1">
                              <a:latin typeface="Cambria Math" panose="02040503050406030204" pitchFamily="18" charset="0"/>
                            </a:rPr>
                          </m:ctrlPr>
                        </m:dPr>
                        <m:e>
                          <m:r>
                            <a:rPr lang="en-US" sz="5700" i="1">
                              <a:latin typeface="Cambria Math" panose="02040503050406030204" pitchFamily="18" charset="0"/>
                            </a:rPr>
                            <m:t>𝑥</m:t>
                          </m:r>
                        </m:e>
                      </m:d>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r>
                        <a:rPr lang="en-US" sz="5700" i="1">
                          <a:latin typeface="Cambria Math" panose="02040503050406030204" pitchFamily="18" charset="0"/>
                        </a:rPr>
                        <m:t>=</m:t>
                      </m:r>
                      <m:r>
                        <a:rPr lang="en-US" sz="5700" i="1">
                          <a:solidFill>
                            <a:srgbClr val="7030A0"/>
                          </a:solidFill>
                          <a:latin typeface="Cambria Math" panose="02040503050406030204" pitchFamily="18" charset="0"/>
                        </a:rPr>
                        <m:t>𝑚</m:t>
                      </m:r>
                      <m:d>
                        <m:dPr>
                          <m:ctrlPr>
                            <a:rPr lang="en-US" sz="5700" i="1">
                              <a:solidFill>
                                <a:srgbClr val="7030A0"/>
                              </a:solidFill>
                              <a:latin typeface="Cambria Math" panose="02040503050406030204" pitchFamily="18" charset="0"/>
                            </a:rPr>
                          </m:ctrlPr>
                        </m:dPr>
                        <m:e>
                          <m:r>
                            <a:rPr lang="en-US" sz="5700" i="1">
                              <a:solidFill>
                                <a:srgbClr val="7030A0"/>
                              </a:solidFill>
                              <a:latin typeface="Cambria Math" panose="02040503050406030204" pitchFamily="18" charset="0"/>
                            </a:rPr>
                            <m:t>𝑥</m:t>
                          </m:r>
                        </m:e>
                      </m:d>
                      <m:r>
                        <a:rPr lang="en-US" sz="5700" i="1">
                          <a:solidFill>
                            <a:srgbClr val="00B050"/>
                          </a:solidFill>
                          <a:latin typeface="Cambria Math" panose="02040503050406030204" pitchFamily="18" charset="0"/>
                        </a:rPr>
                        <m:t>𝑔</m:t>
                      </m:r>
                      <m:d>
                        <m:dPr>
                          <m:ctrlPr>
                            <a:rPr lang="en-US" sz="5700" i="1">
                              <a:solidFill>
                                <a:srgbClr val="00B050"/>
                              </a:solidFill>
                              <a:latin typeface="Cambria Math" panose="02040503050406030204" pitchFamily="18" charset="0"/>
                            </a:rPr>
                          </m:ctrlPr>
                        </m:dPr>
                        <m:e>
                          <m:r>
                            <a:rPr lang="en-US" sz="5700" i="1">
                              <a:solidFill>
                                <a:srgbClr val="00B050"/>
                              </a:solidFill>
                              <a:latin typeface="Cambria Math" panose="02040503050406030204" pitchFamily="18" charset="0"/>
                            </a:rPr>
                            <m:t>𝑥</m:t>
                          </m:r>
                        </m:e>
                      </m:d>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r>
                        <a:rPr lang="en-US" sz="5700" i="1">
                          <a:latin typeface="Cambria Math" panose="02040503050406030204" pitchFamily="18" charset="0"/>
                        </a:rPr>
                        <m:t>+</m:t>
                      </m:r>
                      <m:r>
                        <a:rPr lang="en-US" sz="5700" i="1">
                          <a:solidFill>
                            <a:srgbClr val="FF0000"/>
                          </a:solidFill>
                          <a:latin typeface="Cambria Math" panose="02040503050406030204" pitchFamily="18" charset="0"/>
                        </a:rPr>
                        <m:t>𝑒</m:t>
                      </m:r>
                      <m:r>
                        <a:rPr lang="en-US" sz="5700" i="1">
                          <a:solidFill>
                            <a:srgbClr val="FF0000"/>
                          </a:solidFill>
                          <a:latin typeface="Cambria Math" panose="02040503050406030204" pitchFamily="18" charset="0"/>
                        </a:rPr>
                        <m:t>(</m:t>
                      </m:r>
                      <m:r>
                        <a:rPr lang="en-US" sz="5700" i="1">
                          <a:solidFill>
                            <a:srgbClr val="FF0000"/>
                          </a:solidFill>
                          <a:latin typeface="Cambria Math" panose="02040503050406030204" pitchFamily="18" charset="0"/>
                        </a:rPr>
                        <m:t>𝑥</m:t>
                      </m:r>
                      <m:r>
                        <a:rPr lang="en-US" sz="5700" i="1">
                          <a:solidFill>
                            <a:srgbClr val="FF0000"/>
                          </a:solidFill>
                          <a:latin typeface="Cambria Math" panose="02040503050406030204" pitchFamily="18" charset="0"/>
                        </a:rPr>
                        <m:t>)</m:t>
                      </m:r>
                      <m:r>
                        <a:rPr lang="en-US" sz="5700" i="1">
                          <a:solidFill>
                            <a:srgbClr val="C09200"/>
                          </a:solidFill>
                          <a:latin typeface="Cambria Math" panose="02040503050406030204" pitchFamily="18" charset="0"/>
                        </a:rPr>
                        <m:t>h</m:t>
                      </m:r>
                      <m:d>
                        <m:dPr>
                          <m:ctrlPr>
                            <a:rPr lang="en-US" sz="5700" i="1">
                              <a:solidFill>
                                <a:srgbClr val="C09200"/>
                              </a:solidFill>
                              <a:latin typeface="Cambria Math" panose="02040503050406030204" pitchFamily="18" charset="0"/>
                            </a:rPr>
                          </m:ctrlPr>
                        </m:dPr>
                        <m:e>
                          <m:r>
                            <a:rPr lang="en-US" sz="5700" i="1">
                              <a:solidFill>
                                <a:srgbClr val="C09200"/>
                              </a:solidFill>
                              <a:latin typeface="Cambria Math" panose="02040503050406030204" pitchFamily="18" charset="0"/>
                            </a:rPr>
                            <m:t>𝑥</m:t>
                          </m:r>
                        </m:e>
                      </m:d>
                    </m:oMath>
                  </m:oMathPara>
                </a14:m>
                <a:endParaRPr lang="en-US" sz="5700" i="1" dirty="0">
                  <a:latin typeface="Cambria Math" panose="02040503050406030204" pitchFamily="18" charset="0"/>
                </a:endParaRPr>
              </a:p>
              <a:p>
                <a:pPr lvl="0">
                  <a:defRPr/>
                </a:pPr>
                <a:endParaRPr lang="en-US" sz="2800" i="1" dirty="0">
                  <a:latin typeface="Cambria Math" panose="02040503050406030204" pitchFamily="18" charset="0"/>
                </a:endParaRPr>
              </a:p>
              <a:p>
                <a:pPr>
                  <a:defRPr/>
                </a:pPr>
                <a14:m>
                  <m:oMathPara xmlns:m="http://schemas.openxmlformats.org/officeDocument/2006/math">
                    <m:oMathParaPr>
                      <m:jc m:val="left"/>
                    </m:oMathParaPr>
                    <m:oMath xmlns:m="http://schemas.openxmlformats.org/officeDocument/2006/math">
                      <m:r>
                        <a:rPr lang="en-US" sz="6600" i="1">
                          <a:latin typeface="Cambria Math" panose="02040503050406030204" pitchFamily="18" charset="0"/>
                        </a:rPr>
                        <m:t>𝑐</m:t>
                      </m:r>
                      <m:d>
                        <m:dPr>
                          <m:ctrlPr>
                            <a:rPr lang="en-US" sz="6600" i="1">
                              <a:latin typeface="Cambria Math" panose="02040503050406030204" pitchFamily="18" charset="0"/>
                            </a:rPr>
                          </m:ctrlPr>
                        </m:dPr>
                        <m:e>
                          <m:r>
                            <a:rPr lang="en-US" sz="6600" i="1">
                              <a:latin typeface="Cambria Math" panose="02040503050406030204" pitchFamily="18" charset="0"/>
                            </a:rPr>
                            <m:t>𝑥</m:t>
                          </m:r>
                        </m:e>
                      </m:d>
                      <m:r>
                        <a:rPr lang="en-US" sz="6600" i="1">
                          <a:solidFill>
                            <a:srgbClr val="C09200"/>
                          </a:solidFill>
                          <a:latin typeface="Cambria Math" panose="02040503050406030204" pitchFamily="18" charset="0"/>
                        </a:rPr>
                        <m:t>h</m:t>
                      </m:r>
                      <m:d>
                        <m:dPr>
                          <m:ctrlPr>
                            <a:rPr lang="en-US" sz="6600" i="1">
                              <a:solidFill>
                                <a:srgbClr val="C09200"/>
                              </a:solidFill>
                              <a:latin typeface="Cambria Math" panose="02040503050406030204" pitchFamily="18" charset="0"/>
                            </a:rPr>
                          </m:ctrlPr>
                        </m:dPr>
                        <m:e>
                          <m:r>
                            <a:rPr lang="en-US" sz="6600" i="1">
                              <a:solidFill>
                                <a:srgbClr val="C09200"/>
                              </a:solidFill>
                              <a:latin typeface="Cambria Math" panose="02040503050406030204" pitchFamily="18" charset="0"/>
                            </a:rPr>
                            <m:t>𝑥</m:t>
                          </m:r>
                        </m:e>
                      </m:d>
                      <m:r>
                        <a:rPr lang="en-US" sz="6600" i="1">
                          <a:latin typeface="Cambria Math" panose="02040503050406030204" pitchFamily="18" charset="0"/>
                        </a:rPr>
                        <m:t>=</m:t>
                      </m:r>
                      <m:r>
                        <a:rPr lang="en-US" sz="6600" i="1">
                          <a:solidFill>
                            <a:srgbClr val="FF0000"/>
                          </a:solidFill>
                          <a:latin typeface="Cambria Math" panose="02040503050406030204" pitchFamily="18" charset="0"/>
                        </a:rPr>
                        <m:t>𝑒</m:t>
                      </m:r>
                      <m:r>
                        <a:rPr lang="en-US" sz="6600" i="1">
                          <a:solidFill>
                            <a:srgbClr val="FF0000"/>
                          </a:solidFill>
                          <a:latin typeface="Cambria Math" panose="02040503050406030204" pitchFamily="18" charset="0"/>
                        </a:rPr>
                        <m:t>(</m:t>
                      </m:r>
                      <m:r>
                        <a:rPr lang="en-US" sz="6600" i="1">
                          <a:solidFill>
                            <a:srgbClr val="FF0000"/>
                          </a:solidFill>
                          <a:latin typeface="Cambria Math" panose="02040503050406030204" pitchFamily="18" charset="0"/>
                        </a:rPr>
                        <m:t>𝑥</m:t>
                      </m:r>
                      <m:r>
                        <a:rPr lang="en-US" sz="6600" i="1">
                          <a:solidFill>
                            <a:srgbClr val="FF0000"/>
                          </a:solidFill>
                          <a:latin typeface="Cambria Math" panose="02040503050406030204" pitchFamily="18" charset="0"/>
                        </a:rPr>
                        <m:t>)</m:t>
                      </m:r>
                      <m:r>
                        <a:rPr lang="en-US" sz="6600" i="1">
                          <a:solidFill>
                            <a:srgbClr val="C09200"/>
                          </a:solidFill>
                          <a:latin typeface="Cambria Math" panose="02040503050406030204" pitchFamily="18" charset="0"/>
                        </a:rPr>
                        <m:t>h</m:t>
                      </m:r>
                      <m:d>
                        <m:dPr>
                          <m:ctrlPr>
                            <a:rPr lang="en-US" sz="6600" i="1">
                              <a:solidFill>
                                <a:srgbClr val="C09200"/>
                              </a:solidFill>
                              <a:latin typeface="Cambria Math" panose="02040503050406030204" pitchFamily="18" charset="0"/>
                            </a:rPr>
                          </m:ctrlPr>
                        </m:dPr>
                        <m:e>
                          <m:r>
                            <a:rPr lang="en-US" sz="6600" i="1">
                              <a:solidFill>
                                <a:srgbClr val="C09200"/>
                              </a:solidFill>
                              <a:latin typeface="Cambria Math" panose="02040503050406030204" pitchFamily="18" charset="0"/>
                            </a:rPr>
                            <m:t>𝑥</m:t>
                          </m:r>
                        </m:e>
                      </m:d>
                    </m:oMath>
                  </m:oMathPara>
                </a14:m>
                <a:endParaRPr lang="en-US" sz="6600" i="1"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EDF9A30C-12AD-4A36-9FA7-A1D658D8C2CB}"/>
                  </a:ext>
                </a:extLst>
              </p:cNvPr>
              <p:cNvSpPr>
                <a:spLocks noRot="1" noChangeAspect="1" noMove="1" noResize="1" noEditPoints="1" noAdjustHandles="1" noChangeArrowheads="1" noChangeShapeType="1" noTextEdit="1"/>
              </p:cNvSpPr>
              <p:nvPr/>
            </p:nvSpPr>
            <p:spPr>
              <a:xfrm>
                <a:off x="0" y="3316154"/>
                <a:ext cx="12192000" cy="3293209"/>
              </a:xfrm>
              <a:prstGeom prst="rect">
                <a:avLst/>
              </a:prstGeom>
              <a:blipFill>
                <a:blip r:embed="rId7"/>
                <a:stretch>
                  <a:fillRect/>
                </a:stretch>
              </a:blipFill>
              <a:ln w="5715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52854096"/>
      </p:ext>
    </p:extLst>
  </p:cSld>
  <p:clrMapOvr>
    <a:masterClrMapping/>
  </p:clrMapOvr>
  <mc:AlternateContent xmlns:mc="http://schemas.openxmlformats.org/markup-compatibility/2006" xmlns:p14="http://schemas.microsoft.com/office/powerpoint/2010/main">
    <mc:Choice Requires="p14">
      <p:transition spd="med" p14:dur="700" advTm="36384">
        <p:fade/>
      </p:transition>
    </mc:Choice>
    <mc:Fallback xmlns="">
      <p:transition spd="med" advTm="363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F67DEC-3650-4BD8-A3BC-3CB8F8015AE2}"/>
              </a:ext>
            </a:extLst>
          </p:cNvPr>
          <p:cNvSpPr txBox="1">
            <a:spLocks/>
          </p:cNvSpPr>
          <p:nvPr/>
        </p:nvSpPr>
        <p:spPr>
          <a:xfrm>
            <a:off x="0" y="1541104"/>
            <a:ext cx="12192000" cy="9163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dirty="0">
                <a:solidFill>
                  <a:srgbClr val="FF0000"/>
                </a:solidFill>
              </a:rPr>
              <a:t>Next: (Cyclic) Reed-Solomon Codes</a:t>
            </a:r>
          </a:p>
        </p:txBody>
      </p:sp>
      <p:pic>
        <p:nvPicPr>
          <p:cNvPr id="4" name="Picture 2" descr="Image result for voyager 2">
            <a:extLst>
              <a:ext uri="{FF2B5EF4-FFF2-40B4-BE49-F238E27FC236}">
                <a16:creationId xmlns:a16="http://schemas.microsoft.com/office/drawing/2014/main" id="{A13CE0F0-DE19-42B7-940B-B6C85D1C9B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42" r="46487" b="26693"/>
          <a:stretch/>
        </p:blipFill>
        <p:spPr bwMode="auto">
          <a:xfrm>
            <a:off x="7924801" y="2884699"/>
            <a:ext cx="3790950" cy="35726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42FBC21A-EE15-4C06-A86E-9059BA892054}"/>
                  </a:ext>
                </a:extLst>
              </p:cNvPr>
              <p:cNvSpPr txBox="1">
                <a:spLocks/>
              </p:cNvSpPr>
              <p:nvPr/>
            </p:nvSpPr>
            <p:spPr>
              <a:xfrm>
                <a:off x="0" y="4208104"/>
                <a:ext cx="7772400" cy="91634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dirty="0"/>
                  <a:t>Pick</a:t>
                </a:r>
                <a:r>
                  <a:rPr lang="en-US" sz="6600" dirty="0">
                    <a:solidFill>
                      <a:srgbClr val="00B050"/>
                    </a:solidFill>
                  </a:rPr>
                  <a:t> </a:t>
                </a:r>
                <a14:m>
                  <m:oMath xmlns:m="http://schemas.openxmlformats.org/officeDocument/2006/math">
                    <m:r>
                      <a:rPr lang="en-US" sz="6600" b="0" i="1" smtClean="0">
                        <a:solidFill>
                          <a:srgbClr val="00B050"/>
                        </a:solidFill>
                        <a:latin typeface="Cambria Math" panose="02040503050406030204" pitchFamily="18" charset="0"/>
                      </a:rPr>
                      <m:t>𝑔</m:t>
                    </m:r>
                    <m:r>
                      <a:rPr lang="en-US" sz="6600" b="0" i="1" smtClean="0">
                        <a:solidFill>
                          <a:srgbClr val="00B050"/>
                        </a:solidFill>
                        <a:latin typeface="Cambria Math" panose="02040503050406030204" pitchFamily="18" charset="0"/>
                      </a:rPr>
                      <m:t>(</m:t>
                    </m:r>
                    <m:r>
                      <a:rPr lang="en-US" sz="6600" b="0" i="1" smtClean="0">
                        <a:solidFill>
                          <a:srgbClr val="00B050"/>
                        </a:solidFill>
                        <a:latin typeface="Cambria Math" panose="02040503050406030204" pitchFamily="18" charset="0"/>
                      </a:rPr>
                      <m:t>𝑥</m:t>
                    </m:r>
                    <m:r>
                      <a:rPr lang="en-US" sz="6600" b="0" i="1" smtClean="0">
                        <a:solidFill>
                          <a:srgbClr val="00B050"/>
                        </a:solidFill>
                        <a:latin typeface="Cambria Math" panose="02040503050406030204" pitchFamily="18" charset="0"/>
                      </a:rPr>
                      <m:t>)</m:t>
                    </m:r>
                  </m:oMath>
                </a14:m>
                <a:r>
                  <a:rPr lang="en-US" sz="6600" dirty="0"/>
                  <a:t> with any </a:t>
                </a:r>
                <a14:m>
                  <m:oMath xmlns:m="http://schemas.openxmlformats.org/officeDocument/2006/math">
                    <m:r>
                      <a:rPr lang="en-US" sz="6600" b="0" i="1" smtClean="0">
                        <a:latin typeface="Cambria Math" panose="02040503050406030204" pitchFamily="18" charset="0"/>
                      </a:rPr>
                      <m:t>𝑑</m:t>
                    </m:r>
                  </m:oMath>
                </a14:m>
                <a:r>
                  <a:rPr lang="en-US" sz="6600" dirty="0"/>
                  <a:t> </a:t>
                </a:r>
              </a:p>
            </p:txBody>
          </p:sp>
        </mc:Choice>
        <mc:Fallback xmlns="">
          <p:sp>
            <p:nvSpPr>
              <p:cNvPr id="8" name="Content Placeholder 2">
                <a:extLst>
                  <a:ext uri="{FF2B5EF4-FFF2-40B4-BE49-F238E27FC236}">
                    <a16:creationId xmlns:a16="http://schemas.microsoft.com/office/drawing/2014/main" id="{42FBC21A-EE15-4C06-A86E-9059BA892054}"/>
                  </a:ext>
                </a:extLst>
              </p:cNvPr>
              <p:cNvSpPr txBox="1">
                <a:spLocks noRot="1" noChangeAspect="1" noMove="1" noResize="1" noEditPoints="1" noAdjustHandles="1" noChangeArrowheads="1" noChangeShapeType="1" noTextEdit="1"/>
              </p:cNvSpPr>
              <p:nvPr/>
            </p:nvSpPr>
            <p:spPr>
              <a:xfrm>
                <a:off x="0" y="4208104"/>
                <a:ext cx="7772400" cy="916346"/>
              </a:xfrm>
              <a:prstGeom prst="rect">
                <a:avLst/>
              </a:prstGeom>
              <a:blipFill>
                <a:blip r:embed="rId5"/>
                <a:stretch>
                  <a:fillRect l="-1804" t="-33113" b="-59603"/>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BC4439B2-CC00-4A1D-A845-6C5087DDAF5C}"/>
                  </a:ext>
                </a:extLst>
              </p14:cNvPr>
              <p14:cNvContentPartPr/>
              <p14:nvPr>
                <p:extLst>
                  <p:ext uri="{42D2F446-02D8-4167-A562-619A0277C38B}">
                    <p15:isNarration xmlns:p15="http://schemas.microsoft.com/office/powerpoint/2012/main" val="1"/>
                  </p:ext>
                </p:extLst>
              </p14:nvPr>
            </p14:nvContentPartPr>
            <p14:xfrm>
              <a:off x="1886040" y="4939920"/>
              <a:ext cx="5550120" cy="1412640"/>
            </p14:xfrm>
          </p:contentPart>
        </mc:Choice>
        <mc:Fallback xmlns="">
          <p:pic>
            <p:nvPicPr>
              <p:cNvPr id="9" name="Ink 8">
                <a:extLst>
                  <a:ext uri="{FF2B5EF4-FFF2-40B4-BE49-F238E27FC236}">
                    <a16:creationId xmlns:a16="http://schemas.microsoft.com/office/drawing/2014/main" id="{BC4439B2-CC00-4A1D-A845-6C5087DDAF5C}"/>
                  </a:ext>
                </a:extLst>
              </p:cNvPr>
              <p:cNvPicPr>
                <a:picLocks noGrp="1" noRot="1" noChangeAspect="1" noMove="1" noResize="1" noEditPoints="1" noAdjustHandles="1" noChangeArrowheads="1" noChangeShapeType="1"/>
              </p:cNvPicPr>
              <p:nvPr/>
            </p:nvPicPr>
            <p:blipFill>
              <a:blip r:embed="rId7"/>
              <a:stretch>
                <a:fillRect/>
              </a:stretch>
            </p:blipFill>
            <p:spPr>
              <a:xfrm>
                <a:off x="1876680" y="4930560"/>
                <a:ext cx="5568840" cy="1431360"/>
              </a:xfrm>
              <a:prstGeom prst="rect">
                <a:avLst/>
              </a:prstGeom>
            </p:spPr>
          </p:pic>
        </mc:Fallback>
      </mc:AlternateContent>
    </p:spTree>
    <p:custDataLst>
      <p:tags r:id="rId1"/>
    </p:custDataLst>
    <p:extLst>
      <p:ext uri="{BB962C8B-B14F-4D97-AF65-F5344CB8AC3E}">
        <p14:creationId xmlns:p14="http://schemas.microsoft.com/office/powerpoint/2010/main" val="2357227472"/>
      </p:ext>
    </p:extLst>
  </p:cSld>
  <p:clrMapOvr>
    <a:masterClrMapping/>
  </p:clrMapOvr>
  <mc:AlternateContent xmlns:mc="http://schemas.openxmlformats.org/markup-compatibility/2006" xmlns:p14="http://schemas.microsoft.com/office/powerpoint/2010/main">
    <mc:Choice Requires="p14">
      <p:transition spd="slow" p14:dur="2000" advTm="27827"/>
    </mc:Choice>
    <mc:Fallback xmlns="">
      <p:transition spd="slow" advTm="2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24C3-4A4E-434A-B9C1-F26F4ED9ABE7}"/>
              </a:ext>
            </a:extLst>
          </p:cNvPr>
          <p:cNvSpPr>
            <a:spLocks noGrp="1"/>
          </p:cNvSpPr>
          <p:nvPr>
            <p:ph type="title"/>
          </p:nvPr>
        </p:nvSpPr>
        <p:spPr>
          <a:xfrm>
            <a:off x="0" y="0"/>
            <a:ext cx="10515600" cy="1325563"/>
          </a:xfrm>
        </p:spPr>
        <p:txBody>
          <a:bodyPr>
            <a:normAutofit/>
          </a:bodyPr>
          <a:lstStyle/>
          <a:p>
            <a:r>
              <a:rPr lang="en-US" sz="6000" dirty="0"/>
              <a:t>Cyclic (Linear) Codes</a:t>
            </a:r>
            <a:endParaRPr lang="en-CA" sz="6000" dirty="0"/>
          </a:p>
        </p:txBody>
      </p:sp>
      <p:sp>
        <p:nvSpPr>
          <p:cNvPr id="5" name="Content Placeholder 2">
            <a:extLst>
              <a:ext uri="{FF2B5EF4-FFF2-40B4-BE49-F238E27FC236}">
                <a16:creationId xmlns:a16="http://schemas.microsoft.com/office/drawing/2014/main" id="{0E089D55-2742-4EF9-BA67-EB1D4F6238F1}"/>
              </a:ext>
            </a:extLst>
          </p:cNvPr>
          <p:cNvSpPr txBox="1">
            <a:spLocks/>
          </p:cNvSpPr>
          <p:nvPr/>
        </p:nvSpPr>
        <p:spPr>
          <a:xfrm>
            <a:off x="225735" y="1323348"/>
            <a:ext cx="11733654" cy="1780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400" dirty="0"/>
              <a:t>Any circular shift of a valid codeword is another valid codeword</a:t>
            </a:r>
          </a:p>
          <a:p>
            <a:r>
              <a:rPr lang="en-US" sz="3600" dirty="0"/>
              <a:t>We normally only care about cyclic codes that are </a:t>
            </a:r>
            <a:r>
              <a:rPr lang="en-US" sz="3600" u="sng" dirty="0">
                <a:solidFill>
                  <a:srgbClr val="FF0000"/>
                </a:solidFill>
              </a:rPr>
              <a:t>also linear</a:t>
            </a:r>
            <a:endParaRPr lang="en-CA" sz="3200" u="sng" dirty="0">
              <a:solidFill>
                <a:srgbClr val="FF0000"/>
              </a:solidFill>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50563FB-124A-404F-865F-BC8C7C8912E2}"/>
                  </a:ext>
                </a:extLst>
              </p:cNvPr>
              <p:cNvSpPr txBox="1"/>
              <p:nvPr/>
            </p:nvSpPr>
            <p:spPr>
              <a:xfrm>
                <a:off x="706548" y="2626906"/>
                <a:ext cx="8308685" cy="40626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dirty="0" smtClean="0">
                          <a:latin typeface="Cambria Math" panose="02040503050406030204" pitchFamily="18" charset="0"/>
                        </a:rPr>
                        <m:t>000000</m:t>
                      </m:r>
                    </m:oMath>
                  </m:oMathPara>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100100,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010010,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001001</m:t>
                    </m:r>
                  </m:oMath>
                </a14:m>
                <a:endParaRPr lang="en-US" sz="5400" b="0" dirty="0"/>
              </a:p>
              <a:p>
                <a:endParaRPr lang="en-CA" sz="1400" dirty="0"/>
              </a:p>
              <a:p>
                <a14:m>
                  <m:oMath xmlns:m="http://schemas.openxmlformats.org/officeDocument/2006/math">
                    <m:r>
                      <a:rPr lang="en-US" sz="5400" b="0" i="1" smtClean="0">
                        <a:latin typeface="Cambria Math" panose="02040503050406030204" pitchFamily="18" charset="0"/>
                      </a:rPr>
                      <m:t>110110,</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011011,</m:t>
                    </m:r>
                  </m:oMath>
                </a14:m>
                <a:r>
                  <a:rPr lang="en-US" sz="5400" b="0" i="0" dirty="0">
                    <a:latin typeface="+mj-lt"/>
                  </a:rPr>
                  <a:t>   </a:t>
                </a:r>
                <a14:m>
                  <m:oMath xmlns:m="http://schemas.openxmlformats.org/officeDocument/2006/math">
                    <m:r>
                      <a:rPr lang="en-US" sz="5400" b="0" i="1" smtClean="0">
                        <a:latin typeface="Cambria Math" panose="02040503050406030204" pitchFamily="18" charset="0"/>
                      </a:rPr>
                      <m:t>101101</m:t>
                    </m:r>
                  </m:oMath>
                </a14:m>
                <a:endParaRPr lang="en-US" sz="5400" b="0" dirty="0"/>
              </a:p>
              <a:p>
                <a:endParaRPr lang="en-CA" sz="1400" dirty="0"/>
              </a:p>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111111</m:t>
                      </m:r>
                    </m:oMath>
                  </m:oMathPara>
                </a14:m>
                <a:endParaRPr lang="en-CA" sz="5400" dirty="0"/>
              </a:p>
            </p:txBody>
          </p:sp>
        </mc:Choice>
        <mc:Fallback xmlns="">
          <p:sp>
            <p:nvSpPr>
              <p:cNvPr id="125" name="TextBox 124">
                <a:extLst>
                  <a:ext uri="{FF2B5EF4-FFF2-40B4-BE49-F238E27FC236}">
                    <a16:creationId xmlns:a16="http://schemas.microsoft.com/office/drawing/2014/main" id="{550563FB-124A-404F-865F-BC8C7C8912E2}"/>
                  </a:ext>
                </a:extLst>
              </p:cNvPr>
              <p:cNvSpPr txBox="1">
                <a:spLocks noRot="1" noChangeAspect="1" noMove="1" noResize="1" noEditPoints="1" noAdjustHandles="1" noChangeArrowheads="1" noChangeShapeType="1" noTextEdit="1"/>
              </p:cNvSpPr>
              <p:nvPr/>
            </p:nvSpPr>
            <p:spPr>
              <a:xfrm>
                <a:off x="706548" y="2626906"/>
                <a:ext cx="8308685" cy="406265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A59AB07C-7127-4B09-B9B2-457C623DEBDF}"/>
                  </a:ext>
                </a:extLst>
              </p14:cNvPr>
              <p14:cNvContentPartPr/>
              <p14:nvPr>
                <p:extLst>
                  <p:ext uri="{42D2F446-02D8-4167-A562-619A0277C38B}">
                    <p15:isNarration xmlns:p15="http://schemas.microsoft.com/office/powerpoint/2012/main" val="1"/>
                  </p:ext>
                </p:extLst>
              </p14:nvPr>
            </p14:nvContentPartPr>
            <p14:xfrm>
              <a:off x="2111400" y="893520"/>
              <a:ext cx="9986760" cy="1349640"/>
            </p14:xfrm>
          </p:contentPart>
        </mc:Choice>
        <mc:Fallback xmlns="">
          <p:pic>
            <p:nvPicPr>
              <p:cNvPr id="3" name="Ink 2">
                <a:extLst>
                  <a:ext uri="{FF2B5EF4-FFF2-40B4-BE49-F238E27FC236}">
                    <a16:creationId xmlns:a16="http://schemas.microsoft.com/office/drawing/2014/main" id="{A59AB07C-7127-4B09-B9B2-457C623DEBDF}"/>
                  </a:ext>
                </a:extLst>
              </p:cNvPr>
              <p:cNvPicPr>
                <a:picLocks noGrp="1" noRot="1" noChangeAspect="1" noMove="1" noResize="1" noEditPoints="1" noAdjustHandles="1" noChangeArrowheads="1" noChangeShapeType="1"/>
              </p:cNvPicPr>
              <p:nvPr/>
            </p:nvPicPr>
            <p:blipFill>
              <a:blip r:embed="rId7"/>
              <a:stretch>
                <a:fillRect/>
              </a:stretch>
            </p:blipFill>
            <p:spPr>
              <a:xfrm>
                <a:off x="2102040" y="884160"/>
                <a:ext cx="10005480" cy="1368360"/>
              </a:xfrm>
              <a:prstGeom prst="rect">
                <a:avLst/>
              </a:prstGeom>
            </p:spPr>
          </p:pic>
        </mc:Fallback>
      </mc:AlternateContent>
    </p:spTree>
    <p:custDataLst>
      <p:tags r:id="rId1"/>
    </p:custDataLst>
    <p:extLst>
      <p:ext uri="{BB962C8B-B14F-4D97-AF65-F5344CB8AC3E}">
        <p14:creationId xmlns:p14="http://schemas.microsoft.com/office/powerpoint/2010/main" val="3624284607"/>
      </p:ext>
    </p:extLst>
  </p:cSld>
  <p:clrMapOvr>
    <a:masterClrMapping/>
  </p:clrMapOvr>
  <mc:AlternateContent xmlns:mc="http://schemas.openxmlformats.org/markup-compatibility/2006" xmlns:p14="http://schemas.microsoft.com/office/powerpoint/2010/main">
    <mc:Choice Requires="p14">
      <p:transition spd="slow" p14:dur="2000" advTm="19213"/>
    </mc:Choice>
    <mc:Fallback xmlns="">
      <p:transition spd="slow" advTm="19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5"/>
                                        </p:tgtEl>
                                        <p:attrNameLst>
                                          <p:attrName>style.visibility</p:attrName>
                                        </p:attrNameLst>
                                      </p:cBhvr>
                                      <p:to>
                                        <p:strVal val="visible"/>
                                      </p:to>
                                    </p:set>
                                    <p:animEffect transition="in" filter="fade">
                                      <p:cBhvr>
                                        <p:cTn id="2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162300" y="342900"/>
                <a:ext cx="5555495"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000" i="1" smtClean="0">
                              <a:latin typeface="Cambria Math" panose="02040503050406030204" pitchFamily="18" charset="0"/>
                            </a:rPr>
                          </m:ctrlPr>
                        </m:sSubPr>
                        <m:e>
                          <m:r>
                            <a:rPr lang="en-US" sz="8000" i="1">
                              <a:latin typeface="Cambria Math" panose="02040503050406030204" pitchFamily="18" charset="0"/>
                            </a:rPr>
                            <m:t>𝑏</m:t>
                          </m:r>
                        </m:e>
                        <m:sub>
                          <m:r>
                            <a:rPr lang="en-US" sz="8000" b="0" i="1" smtClean="0">
                              <a:latin typeface="Cambria Math" panose="02040503050406030204" pitchFamily="18" charset="0"/>
                            </a:rPr>
                            <m:t>0</m:t>
                          </m:r>
                        </m:sub>
                      </m:sSub>
                      <m:sSub>
                        <m:sSubPr>
                          <m:ctrlPr>
                            <a:rPr lang="en-US" sz="8000" i="1">
                              <a:latin typeface="Cambria Math" panose="02040503050406030204" pitchFamily="18" charset="0"/>
                            </a:rPr>
                          </m:ctrlPr>
                        </m:sSubPr>
                        <m:e>
                          <m:r>
                            <a:rPr lang="en-US" sz="8000" i="1">
                              <a:latin typeface="Cambria Math" panose="02040503050406030204" pitchFamily="18" charset="0"/>
                            </a:rPr>
                            <m:t>𝑏</m:t>
                          </m:r>
                        </m:e>
                        <m:sub>
                          <m:r>
                            <a:rPr lang="en-US" sz="8000" i="1">
                              <a:latin typeface="Cambria Math" panose="02040503050406030204" pitchFamily="18" charset="0"/>
                            </a:rPr>
                            <m:t>1</m:t>
                          </m:r>
                        </m:sub>
                      </m:sSub>
                      <m:sSub>
                        <m:sSubPr>
                          <m:ctrlPr>
                            <a:rPr lang="en-US" sz="8000" i="1">
                              <a:latin typeface="Cambria Math" panose="02040503050406030204" pitchFamily="18" charset="0"/>
                            </a:rPr>
                          </m:ctrlPr>
                        </m:sSubPr>
                        <m:e>
                          <m:r>
                            <a:rPr lang="en-US" sz="8000" i="1">
                              <a:latin typeface="Cambria Math" panose="02040503050406030204" pitchFamily="18" charset="0"/>
                            </a:rPr>
                            <m:t>𝑏</m:t>
                          </m:r>
                        </m:e>
                        <m:sub>
                          <m:r>
                            <a:rPr lang="en-US" sz="8000" b="0" i="1" smtClean="0">
                              <a:latin typeface="Cambria Math" panose="02040503050406030204" pitchFamily="18" charset="0"/>
                            </a:rPr>
                            <m:t>2</m:t>
                          </m:r>
                        </m:sub>
                      </m:sSub>
                      <m:r>
                        <a:rPr lang="en-US" sz="8000" i="1">
                          <a:latin typeface="Cambria Math" panose="02040503050406030204" pitchFamily="18" charset="0"/>
                        </a:rPr>
                        <m:t>…</m:t>
                      </m:r>
                      <m:sSub>
                        <m:sSubPr>
                          <m:ctrlPr>
                            <a:rPr lang="en-US" sz="8000" b="0" i="1" smtClean="0">
                              <a:latin typeface="Cambria Math" panose="02040503050406030204" pitchFamily="18" charset="0"/>
                            </a:rPr>
                          </m:ctrlPr>
                        </m:sSubPr>
                        <m:e>
                          <m:r>
                            <a:rPr lang="en-US" sz="8000" b="0" i="1" smtClean="0">
                              <a:latin typeface="Cambria Math" panose="02040503050406030204" pitchFamily="18" charset="0"/>
                            </a:rPr>
                            <m:t>𝑏</m:t>
                          </m:r>
                        </m:e>
                        <m:sub>
                          <m:r>
                            <a:rPr lang="en-US" sz="8000" b="0" i="1" smtClean="0">
                              <a:latin typeface="Cambria Math" panose="02040503050406030204" pitchFamily="18" charset="0"/>
                            </a:rPr>
                            <m:t>𝑛</m:t>
                          </m:r>
                        </m:sub>
                      </m:sSub>
                    </m:oMath>
                  </m:oMathPara>
                </a14:m>
                <a:endParaRPr lang="en-CA" sz="80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162300" y="342900"/>
                <a:ext cx="5555495" cy="13234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190381" y="4171950"/>
                <a:ext cx="12001619"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0</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0</m:t>
                          </m:r>
                        </m:sup>
                      </m:sSup>
                      <m:r>
                        <a:rPr lang="en-US" sz="6600" b="0" i="1" smtClean="0">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1</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1</m:t>
                          </m:r>
                        </m:sup>
                      </m:sSup>
                      <m:r>
                        <a:rPr lang="en-US" sz="6600" i="1">
                          <a:latin typeface="Cambria Math" panose="02040503050406030204" pitchFamily="18" charset="0"/>
                        </a:rPr>
                        <m:t>+</m:t>
                      </m:r>
                      <m:sSub>
                        <m:sSubPr>
                          <m:ctrlPr>
                            <a:rPr lang="en-US" sz="6600" i="1">
                              <a:latin typeface="Cambria Math" panose="02040503050406030204" pitchFamily="18" charset="0"/>
                            </a:rPr>
                          </m:ctrlPr>
                        </m:sSubPr>
                        <m:e>
                          <m:r>
                            <a:rPr lang="en-US" sz="6600" i="1">
                              <a:latin typeface="Cambria Math" panose="02040503050406030204" pitchFamily="18" charset="0"/>
                            </a:rPr>
                            <m:t>𝑏</m:t>
                          </m:r>
                        </m:e>
                        <m:sub>
                          <m:r>
                            <a:rPr lang="en-US" sz="6600" i="1">
                              <a:latin typeface="Cambria Math" panose="02040503050406030204" pitchFamily="18" charset="0"/>
                            </a:rPr>
                            <m:t>2</m:t>
                          </m:r>
                        </m:sub>
                      </m:sSub>
                      <m:sSup>
                        <m:sSupPr>
                          <m:ctrlPr>
                            <a:rPr lang="en-US" sz="6600" i="1">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i="1">
                              <a:latin typeface="Cambria Math" panose="02040503050406030204" pitchFamily="18" charset="0"/>
                            </a:rPr>
                            <m:t>2</m:t>
                          </m:r>
                        </m:sup>
                      </m:sSup>
                      <m:r>
                        <a:rPr lang="en-US" sz="6600" i="1">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𝑏</m:t>
                          </m:r>
                        </m:e>
                        <m:sub>
                          <m:r>
                            <a:rPr lang="en-US" sz="6600" b="0" i="1" smtClean="0">
                              <a:latin typeface="Cambria Math" panose="02040503050406030204" pitchFamily="18" charset="0"/>
                            </a:rPr>
                            <m:t>𝑛</m:t>
                          </m:r>
                        </m:sub>
                      </m:sSub>
                      <m:sSup>
                        <m:sSupPr>
                          <m:ctrlPr>
                            <a:rPr lang="en-US" sz="6600" b="0" i="1" smtClean="0">
                              <a:latin typeface="Cambria Math" panose="02040503050406030204" pitchFamily="18" charset="0"/>
                            </a:rPr>
                          </m:ctrlPr>
                        </m:sSupPr>
                        <m:e>
                          <m:r>
                            <a:rPr lang="en-US" sz="6600" b="0" i="1" smtClean="0">
                              <a:solidFill>
                                <a:srgbClr val="0070C0"/>
                              </a:solidFill>
                              <a:latin typeface="Cambria Math" panose="02040503050406030204" pitchFamily="18" charset="0"/>
                            </a:rPr>
                            <m:t>𝑥</m:t>
                          </m:r>
                        </m:e>
                        <m:sup>
                          <m:r>
                            <a:rPr lang="en-US" sz="6600" b="0" i="1" smtClean="0">
                              <a:latin typeface="Cambria Math" panose="02040503050406030204" pitchFamily="18" charset="0"/>
                            </a:rPr>
                            <m:t>𝑛</m:t>
                          </m:r>
                        </m:sup>
                      </m:sSup>
                    </m:oMath>
                  </m:oMathPara>
                </a14:m>
                <a:endParaRPr lang="en-CA" sz="66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190381" y="4171950"/>
                <a:ext cx="12001619" cy="1107996"/>
              </a:xfrm>
              <a:prstGeom prst="rect">
                <a:avLst/>
              </a:prstGeom>
              <a:blipFill>
                <a:blip r:embed="rId6"/>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0B8FEB1-2DB8-4D7D-8C6D-6694677A10CC}"/>
              </a:ext>
            </a:extLst>
          </p:cNvPr>
          <p:cNvGrpSpPr/>
          <p:nvPr/>
        </p:nvGrpSpPr>
        <p:grpSpPr>
          <a:xfrm>
            <a:off x="217832" y="1619251"/>
            <a:ext cx="11749710" cy="2781757"/>
            <a:chOff x="217832" y="1619251"/>
            <a:chExt cx="11749710" cy="2781757"/>
          </a:xfrm>
        </p:grpSpPr>
        <p:grpSp>
          <p:nvGrpSpPr>
            <p:cNvPr id="9" name="Group 8">
              <a:extLst>
                <a:ext uri="{FF2B5EF4-FFF2-40B4-BE49-F238E27FC236}">
                  <a16:creationId xmlns:a16="http://schemas.microsoft.com/office/drawing/2014/main" id="{314B8558-062A-42FD-8340-71737BE32510}"/>
                </a:ext>
              </a:extLst>
            </p:cNvPr>
            <p:cNvGrpSpPr/>
            <p:nvPr/>
          </p:nvGrpSpPr>
          <p:grpSpPr>
            <a:xfrm>
              <a:off x="217832" y="4164862"/>
              <a:ext cx="2084668"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2844197" y="4163374"/>
              <a:ext cx="2084668"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5538151" y="4170013"/>
              <a:ext cx="2084668"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882874" y="4170013"/>
              <a:ext cx="2084668" cy="230995"/>
              <a:chOff x="4633913"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257300" y="1638300"/>
              <a:ext cx="2616200" cy="254000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3898232" y="1619251"/>
              <a:ext cx="1043238" cy="2543675"/>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5816600" y="1638300"/>
              <a:ext cx="782320" cy="2529841"/>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7943851" y="1628776"/>
              <a:ext cx="2978149" cy="254952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302365" y="1628213"/>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4442494" y="1628213"/>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5407682" y="1624202"/>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514149" y="1627841"/>
              <a:ext cx="879757" cy="0"/>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133AFE95-D7DD-49AD-9B9B-DA90E8060C0F}"/>
                  </a:ext>
                </a:extLst>
              </p14:cNvPr>
              <p14:cNvContentPartPr/>
              <p14:nvPr>
                <p:extLst>
                  <p:ext uri="{42D2F446-02D8-4167-A562-619A0277C38B}">
                    <p15:isNarration xmlns:p15="http://schemas.microsoft.com/office/powerpoint/2012/main" val="1"/>
                  </p:ext>
                </p:extLst>
              </p14:nvPr>
            </p14:nvContentPartPr>
            <p14:xfrm>
              <a:off x="733680" y="5059440"/>
              <a:ext cx="11057760" cy="920160"/>
            </p14:xfrm>
          </p:contentPart>
        </mc:Choice>
        <mc:Fallback xmlns="">
          <p:pic>
            <p:nvPicPr>
              <p:cNvPr id="3" name="Ink 2">
                <a:extLst>
                  <a:ext uri="{FF2B5EF4-FFF2-40B4-BE49-F238E27FC236}">
                    <a16:creationId xmlns:a16="http://schemas.microsoft.com/office/drawing/2014/main" id="{133AFE95-D7DD-49AD-9B9B-DA90E8060C0F}"/>
                  </a:ext>
                </a:extLst>
              </p:cNvPr>
              <p:cNvPicPr>
                <a:picLocks noGrp="1" noRot="1" noChangeAspect="1" noMove="1" noResize="1" noEditPoints="1" noAdjustHandles="1" noChangeArrowheads="1" noChangeShapeType="1"/>
              </p:cNvPicPr>
              <p:nvPr/>
            </p:nvPicPr>
            <p:blipFill>
              <a:blip r:embed="rId8"/>
              <a:stretch>
                <a:fillRect/>
              </a:stretch>
            </p:blipFill>
            <p:spPr>
              <a:xfrm>
                <a:off x="724320" y="5050080"/>
                <a:ext cx="11076480" cy="938880"/>
              </a:xfrm>
              <a:prstGeom prst="rect">
                <a:avLst/>
              </a:prstGeom>
            </p:spPr>
          </p:pic>
        </mc:Fallback>
      </mc:AlternateContent>
    </p:spTree>
    <p:custDataLst>
      <p:tags r:id="rId1"/>
    </p:custDataLst>
    <p:extLst>
      <p:ext uri="{BB962C8B-B14F-4D97-AF65-F5344CB8AC3E}">
        <p14:creationId xmlns:p14="http://schemas.microsoft.com/office/powerpoint/2010/main" val="4145178417"/>
      </p:ext>
    </p:extLst>
  </p:cSld>
  <p:clrMapOvr>
    <a:masterClrMapping/>
  </p:clrMapOvr>
  <mc:AlternateContent xmlns:mc="http://schemas.openxmlformats.org/markup-compatibility/2006" xmlns:p14="http://schemas.microsoft.com/office/powerpoint/2010/main">
    <mc:Choice Requires="p14">
      <p:transition spd="slow" p14:dur="2000" advTm="39704"/>
    </mc:Choice>
    <mc:Fallback xmlns="">
      <p:transition spd="slow" advTm="3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9D86B8-5169-4065-9F38-54B2BC40BD44}"/>
                  </a:ext>
                </a:extLst>
              </p:cNvPr>
              <p:cNvSpPr txBox="1"/>
              <p:nvPr/>
            </p:nvSpPr>
            <p:spPr>
              <a:xfrm>
                <a:off x="3486150" y="0"/>
                <a:ext cx="4758034"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500" b="0" i="1" smtClean="0">
                          <a:latin typeface="Cambria Math" panose="02040503050406030204" pitchFamily="18" charset="0"/>
                        </a:rPr>
                        <m:t>1 0 1 1</m:t>
                      </m:r>
                    </m:oMath>
                  </m:oMathPara>
                </a14:m>
                <a:endParaRPr lang="en-CA" sz="11500" dirty="0"/>
              </a:p>
            </p:txBody>
          </p:sp>
        </mc:Choice>
        <mc:Fallback xmlns="">
          <p:sp>
            <p:nvSpPr>
              <p:cNvPr id="4" name="TextBox 3">
                <a:extLst>
                  <a:ext uri="{FF2B5EF4-FFF2-40B4-BE49-F238E27FC236}">
                    <a16:creationId xmlns:a16="http://schemas.microsoft.com/office/drawing/2014/main" id="{879D86B8-5169-4065-9F38-54B2BC40BD44}"/>
                  </a:ext>
                </a:extLst>
              </p:cNvPr>
              <p:cNvSpPr txBox="1">
                <a:spLocks noRot="1" noChangeAspect="1" noMove="1" noResize="1" noEditPoints="1" noAdjustHandles="1" noChangeArrowheads="1" noChangeShapeType="1" noTextEdit="1"/>
              </p:cNvSpPr>
              <p:nvPr/>
            </p:nvSpPr>
            <p:spPr>
              <a:xfrm>
                <a:off x="3486150" y="0"/>
                <a:ext cx="4758034" cy="186204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AA5881-4736-4095-A4BE-B3F9573E21D1}"/>
                  </a:ext>
                </a:extLst>
              </p:cNvPr>
              <p:cNvSpPr txBox="1"/>
              <p:nvPr/>
            </p:nvSpPr>
            <p:spPr>
              <a:xfrm>
                <a:off x="736816" y="3276600"/>
                <a:ext cx="10875093" cy="13512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0</m:t>
                          </m:r>
                        </m:sup>
                      </m:sSup>
                      <m:r>
                        <a:rPr lang="en-US" sz="8000" b="0" i="1" smtClean="0">
                          <a:latin typeface="Cambria Math" panose="02040503050406030204" pitchFamily="18" charset="0"/>
                        </a:rPr>
                        <m:t>+0</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1</m:t>
                          </m:r>
                        </m:sup>
                      </m:sSup>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2</m:t>
                          </m:r>
                        </m:sup>
                      </m:sSup>
                      <m:r>
                        <a:rPr lang="en-US" sz="8000" b="0" i="1" smtClean="0">
                          <a:latin typeface="Cambria Math" panose="02040503050406030204" pitchFamily="18" charset="0"/>
                        </a:rPr>
                        <m:t>+1</m:t>
                      </m:r>
                      <m:sSup>
                        <m:sSupPr>
                          <m:ctrlPr>
                            <a:rPr lang="en-US" sz="8000" b="0" i="1" smtClean="0">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latin typeface="Cambria Math" panose="02040503050406030204" pitchFamily="18" charset="0"/>
                            </a:rPr>
                            <m:t>3</m:t>
                          </m:r>
                        </m:sup>
                      </m:sSup>
                    </m:oMath>
                  </m:oMathPara>
                </a14:m>
                <a:endParaRPr lang="en-CA" sz="8000" dirty="0"/>
              </a:p>
            </p:txBody>
          </p:sp>
        </mc:Choice>
        <mc:Fallback xmlns="">
          <p:sp>
            <p:nvSpPr>
              <p:cNvPr id="6" name="TextBox 5">
                <a:extLst>
                  <a:ext uri="{FF2B5EF4-FFF2-40B4-BE49-F238E27FC236}">
                    <a16:creationId xmlns:a16="http://schemas.microsoft.com/office/drawing/2014/main" id="{52AA5881-4736-4095-A4BE-B3F9573E21D1}"/>
                  </a:ext>
                </a:extLst>
              </p:cNvPr>
              <p:cNvSpPr txBox="1">
                <a:spLocks noRot="1" noChangeAspect="1" noMove="1" noResize="1" noEditPoints="1" noAdjustHandles="1" noChangeArrowheads="1" noChangeShapeType="1" noTextEdit="1"/>
              </p:cNvSpPr>
              <p:nvPr/>
            </p:nvSpPr>
            <p:spPr>
              <a:xfrm>
                <a:off x="736816" y="3276600"/>
                <a:ext cx="10875093" cy="1351267"/>
              </a:xfrm>
              <a:prstGeom prst="rect">
                <a:avLst/>
              </a:prstGeom>
              <a:blipFill>
                <a:blip r:embed="rId6"/>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A9FD2264-7902-414E-9D8E-FC5E694D316A}"/>
              </a:ext>
            </a:extLst>
          </p:cNvPr>
          <p:cNvGrpSpPr/>
          <p:nvPr/>
        </p:nvGrpSpPr>
        <p:grpSpPr>
          <a:xfrm>
            <a:off x="967740" y="1625111"/>
            <a:ext cx="10374962" cy="1799980"/>
            <a:chOff x="967740" y="1625111"/>
            <a:chExt cx="10374962" cy="1799980"/>
          </a:xfrm>
        </p:grpSpPr>
        <p:grpSp>
          <p:nvGrpSpPr>
            <p:cNvPr id="9" name="Group 8">
              <a:extLst>
                <a:ext uri="{FF2B5EF4-FFF2-40B4-BE49-F238E27FC236}">
                  <a16:creationId xmlns:a16="http://schemas.microsoft.com/office/drawing/2014/main" id="{314B8558-062A-42FD-8340-71737BE32510}"/>
                </a:ext>
              </a:extLst>
            </p:cNvPr>
            <p:cNvGrpSpPr/>
            <p:nvPr/>
          </p:nvGrpSpPr>
          <p:grpSpPr>
            <a:xfrm>
              <a:off x="967740" y="3186962"/>
              <a:ext cx="1928295" cy="230995"/>
              <a:chOff x="4633913" y="4106055"/>
              <a:chExt cx="1233487" cy="230995"/>
            </a:xfrm>
          </p:grpSpPr>
          <p:cxnSp>
            <p:nvCxnSpPr>
              <p:cNvPr id="36" name="Straight Connector 35">
                <a:extLst>
                  <a:ext uri="{FF2B5EF4-FFF2-40B4-BE49-F238E27FC236}">
                    <a16:creationId xmlns:a16="http://schemas.microsoft.com/office/drawing/2014/main" id="{8EC27737-EFAC-47A3-9739-DE9486025F4A}"/>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6E478F6-52AA-47F0-8A1A-8022407E914C}"/>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EFADE85-18DB-403A-90B0-6469BB2F6B7B}"/>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0AA5E6E-D81E-4183-9D28-0A1EC89D03B8}"/>
                </a:ext>
              </a:extLst>
            </p:cNvPr>
            <p:cNvGrpSpPr/>
            <p:nvPr/>
          </p:nvGrpSpPr>
          <p:grpSpPr>
            <a:xfrm>
              <a:off x="3747046" y="3194096"/>
              <a:ext cx="1928295" cy="230995"/>
              <a:chOff x="4633913" y="4106055"/>
              <a:chExt cx="1233487" cy="230995"/>
            </a:xfrm>
          </p:grpSpPr>
          <p:cxnSp>
            <p:nvCxnSpPr>
              <p:cNvPr id="30" name="Straight Connector 29">
                <a:extLst>
                  <a:ext uri="{FF2B5EF4-FFF2-40B4-BE49-F238E27FC236}">
                    <a16:creationId xmlns:a16="http://schemas.microsoft.com/office/drawing/2014/main" id="{21AEA638-8AFA-494B-BB9E-25F0ED4C7D1C}"/>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6F69D99-AE68-4973-940D-9D8F9B29E7F4}"/>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D46E9CB-22F1-47B5-8D5E-9B78CB20C1BE}"/>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AFA33C6-289B-460D-B473-FDCFD9ED5084}"/>
                </a:ext>
              </a:extLst>
            </p:cNvPr>
            <p:cNvGrpSpPr/>
            <p:nvPr/>
          </p:nvGrpSpPr>
          <p:grpSpPr>
            <a:xfrm>
              <a:off x="6588384" y="3192113"/>
              <a:ext cx="1928295" cy="230995"/>
              <a:chOff x="4633913" y="4106055"/>
              <a:chExt cx="1233487" cy="230995"/>
            </a:xfrm>
          </p:grpSpPr>
          <p:cxnSp>
            <p:nvCxnSpPr>
              <p:cNvPr id="27" name="Straight Connector 26">
                <a:extLst>
                  <a:ext uri="{FF2B5EF4-FFF2-40B4-BE49-F238E27FC236}">
                    <a16:creationId xmlns:a16="http://schemas.microsoft.com/office/drawing/2014/main" id="{FE2C253B-B83A-4891-8B4A-2AE156FB173B}"/>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DE85BC-D46F-44A8-AC0B-0E2A43A4AC3E}"/>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3D1068-159C-48CE-93CB-208ACF058E46}"/>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B5345F61-D3E4-4112-A3BD-31867F379B45}"/>
                </a:ext>
              </a:extLst>
            </p:cNvPr>
            <p:cNvGrpSpPr/>
            <p:nvPr/>
          </p:nvGrpSpPr>
          <p:grpSpPr>
            <a:xfrm>
              <a:off x="9414407" y="3192113"/>
              <a:ext cx="1928295" cy="230995"/>
              <a:chOff x="4633913" y="4106055"/>
              <a:chExt cx="1233487" cy="230995"/>
            </a:xfrm>
          </p:grpSpPr>
          <p:cxnSp>
            <p:nvCxnSpPr>
              <p:cNvPr id="24" name="Straight Connector 23">
                <a:extLst>
                  <a:ext uri="{FF2B5EF4-FFF2-40B4-BE49-F238E27FC236}">
                    <a16:creationId xmlns:a16="http://schemas.microsoft.com/office/drawing/2014/main" id="{D2D8C32C-DF78-4058-8A24-30FE496A0F36}"/>
                  </a:ext>
                </a:extLst>
              </p:cNvPr>
              <p:cNvCxnSpPr>
                <a:cxnSpLocks/>
              </p:cNvCxnSpPr>
              <p:nvPr/>
            </p:nvCxnSpPr>
            <p:spPr>
              <a:xfrm>
                <a:off x="4633913" y="4107543"/>
                <a:ext cx="123348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4984418-5060-4DAF-8F8F-6FD30E64C185}"/>
                  </a:ext>
                </a:extLst>
              </p:cNvPr>
              <p:cNvCxnSpPr>
                <a:cxnSpLocks/>
              </p:cNvCxnSpPr>
              <p:nvPr/>
            </p:nvCxnSpPr>
            <p:spPr>
              <a:xfrm>
                <a:off x="4654550" y="4107543"/>
                <a:ext cx="0" cy="2295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40E0622-F44D-4F49-8731-883AEF9F660F}"/>
                  </a:ext>
                </a:extLst>
              </p:cNvPr>
              <p:cNvCxnSpPr>
                <a:cxnSpLocks/>
              </p:cNvCxnSpPr>
              <p:nvPr/>
            </p:nvCxnSpPr>
            <p:spPr>
              <a:xfrm>
                <a:off x="5845969" y="4106055"/>
                <a:ext cx="0" cy="229507"/>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51F30B64-99A2-4EEC-B702-70B3A5943A16}"/>
                </a:ext>
              </a:extLst>
            </p:cNvPr>
            <p:cNvCxnSpPr>
              <a:cxnSpLocks/>
            </p:cNvCxnSpPr>
            <p:nvPr/>
          </p:nvCxnSpPr>
          <p:spPr>
            <a:xfrm flipV="1">
              <a:off x="1961322" y="1630972"/>
              <a:ext cx="2177221" cy="1576054"/>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088D27D-1B43-4D9A-84D3-4ECB99C06A5C}"/>
                </a:ext>
              </a:extLst>
            </p:cNvPr>
            <p:cNvCxnSpPr>
              <a:cxnSpLocks/>
            </p:cNvCxnSpPr>
            <p:nvPr/>
          </p:nvCxnSpPr>
          <p:spPr>
            <a:xfrm flipV="1">
              <a:off x="4731026" y="1625600"/>
              <a:ext cx="595717" cy="1581426"/>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E73E220-166D-4661-8B23-0E753875C5C5}"/>
                </a:ext>
              </a:extLst>
            </p:cNvPr>
            <p:cNvCxnSpPr>
              <a:cxnSpLocks/>
            </p:cNvCxnSpPr>
            <p:nvPr/>
          </p:nvCxnSpPr>
          <p:spPr>
            <a:xfrm flipH="1" flipV="1">
              <a:off x="6453810" y="1625111"/>
              <a:ext cx="1139686" cy="1581915"/>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08C6E5-7E4C-46F9-BE44-24592A603CAD}"/>
                </a:ext>
              </a:extLst>
            </p:cNvPr>
            <p:cNvCxnSpPr>
              <a:cxnSpLocks/>
            </p:cNvCxnSpPr>
            <p:nvPr/>
          </p:nvCxnSpPr>
          <p:spPr>
            <a:xfrm flipH="1" flipV="1">
              <a:off x="7572791" y="1625112"/>
              <a:ext cx="2803661" cy="1581914"/>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C9488CC-0EF9-4A09-9B5F-CA0AF1B69158}"/>
                </a:ext>
              </a:extLst>
            </p:cNvPr>
            <p:cNvCxnSpPr>
              <a:cxnSpLocks/>
            </p:cNvCxnSpPr>
            <p:nvPr/>
          </p:nvCxnSpPr>
          <p:spPr>
            <a:xfrm>
              <a:off x="3556365" y="1628213"/>
              <a:ext cx="1041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73430B4-293F-423B-8DB7-76BD0281E895}"/>
                </a:ext>
              </a:extLst>
            </p:cNvPr>
            <p:cNvCxnSpPr>
              <a:cxnSpLocks/>
            </p:cNvCxnSpPr>
            <p:nvPr/>
          </p:nvCxnSpPr>
          <p:spPr>
            <a:xfrm>
              <a:off x="4863599" y="1628213"/>
              <a:ext cx="89902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A29C8F-6466-4153-9D58-C596CBA82121}"/>
                </a:ext>
              </a:extLst>
            </p:cNvPr>
            <p:cNvCxnSpPr>
              <a:cxnSpLocks/>
            </p:cNvCxnSpPr>
            <p:nvPr/>
          </p:nvCxnSpPr>
          <p:spPr>
            <a:xfrm>
              <a:off x="6011935" y="1628213"/>
              <a:ext cx="87702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86EE8D8-54B3-4772-9248-E37A0E9E5E19}"/>
                </a:ext>
              </a:extLst>
            </p:cNvPr>
            <p:cNvCxnSpPr>
              <a:cxnSpLocks/>
            </p:cNvCxnSpPr>
            <p:nvPr/>
          </p:nvCxnSpPr>
          <p:spPr>
            <a:xfrm>
              <a:off x="7158549" y="1627841"/>
              <a:ext cx="879757" cy="0"/>
            </a:xfrm>
            <a:prstGeom prst="line">
              <a:avLst/>
            </a:prstGeom>
            <a:ln w="38100"/>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4F4BCB6-5169-4314-B7DA-274FA4E2DCE9}"/>
                  </a:ext>
                </a:extLst>
              </p:cNvPr>
              <p:cNvSpPr txBox="1"/>
              <p:nvPr/>
            </p:nvSpPr>
            <p:spPr>
              <a:xfrm>
                <a:off x="2590681" y="5058311"/>
                <a:ext cx="6666376"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smtClean="0">
                          <a:latin typeface="Cambria Math" panose="02040503050406030204" pitchFamily="18" charset="0"/>
                        </a:rPr>
                        <m:t>1+</m:t>
                      </m:r>
                      <m:sSup>
                        <m:sSupPr>
                          <m:ctrlPr>
                            <a:rPr lang="en-US" sz="9600" i="1">
                              <a:latin typeface="Cambria Math" panose="02040503050406030204" pitchFamily="18" charset="0"/>
                            </a:rPr>
                          </m:ctrlPr>
                        </m:sSupPr>
                        <m:e>
                          <m:r>
                            <a:rPr lang="en-US" sz="9600" i="1">
                              <a:solidFill>
                                <a:srgbClr val="0070C0"/>
                              </a:solidFill>
                              <a:latin typeface="Cambria Math" panose="02040503050406030204" pitchFamily="18" charset="0"/>
                            </a:rPr>
                            <m:t>𝑥</m:t>
                          </m:r>
                        </m:e>
                        <m:sup>
                          <m:r>
                            <a:rPr lang="en-US" sz="9600" i="1">
                              <a:latin typeface="Cambria Math" panose="02040503050406030204" pitchFamily="18" charset="0"/>
                            </a:rPr>
                            <m:t>2</m:t>
                          </m:r>
                        </m:sup>
                      </m:sSup>
                      <m:r>
                        <a:rPr lang="en-US" sz="9600" i="1">
                          <a:latin typeface="Cambria Math" panose="02040503050406030204" pitchFamily="18" charset="0"/>
                        </a:rPr>
                        <m:t>+</m:t>
                      </m:r>
                      <m:sSup>
                        <m:sSupPr>
                          <m:ctrlPr>
                            <a:rPr lang="en-US" sz="9600" b="0" i="1" smtClean="0">
                              <a:latin typeface="Cambria Math" panose="02040503050406030204" pitchFamily="18" charset="0"/>
                            </a:rPr>
                          </m:ctrlPr>
                        </m:sSupPr>
                        <m:e>
                          <m:r>
                            <a:rPr lang="en-US" sz="9600" b="0" i="1" smtClean="0">
                              <a:solidFill>
                                <a:srgbClr val="0070C0"/>
                              </a:solidFill>
                              <a:latin typeface="Cambria Math" panose="02040503050406030204" pitchFamily="18" charset="0"/>
                            </a:rPr>
                            <m:t>𝑥</m:t>
                          </m:r>
                        </m:e>
                        <m:sup>
                          <m:r>
                            <a:rPr lang="en-US" sz="9600" b="0" i="1" smtClean="0">
                              <a:latin typeface="Cambria Math" panose="02040503050406030204" pitchFamily="18" charset="0"/>
                            </a:rPr>
                            <m:t>3</m:t>
                          </m:r>
                        </m:sup>
                      </m:sSup>
                    </m:oMath>
                  </m:oMathPara>
                </a14:m>
                <a:endParaRPr lang="en-CA" sz="9600" dirty="0"/>
              </a:p>
            </p:txBody>
          </p:sp>
        </mc:Choice>
        <mc:Fallback xmlns="">
          <p:sp>
            <p:nvSpPr>
              <p:cNvPr id="33" name="TextBox 32">
                <a:extLst>
                  <a:ext uri="{FF2B5EF4-FFF2-40B4-BE49-F238E27FC236}">
                    <a16:creationId xmlns:a16="http://schemas.microsoft.com/office/drawing/2014/main" id="{04F4BCB6-5169-4314-B7DA-274FA4E2DCE9}"/>
                  </a:ext>
                </a:extLst>
              </p:cNvPr>
              <p:cNvSpPr txBox="1">
                <a:spLocks noRot="1" noChangeAspect="1" noMove="1" noResize="1" noEditPoints="1" noAdjustHandles="1" noChangeArrowheads="1" noChangeShapeType="1" noTextEdit="1"/>
              </p:cNvSpPr>
              <p:nvPr/>
            </p:nvSpPr>
            <p:spPr>
              <a:xfrm>
                <a:off x="2590681" y="5058311"/>
                <a:ext cx="6666376" cy="156966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37F61782-037B-4F17-BC82-4915DA3E1BF6}"/>
                  </a:ext>
                </a:extLst>
              </p14:cNvPr>
              <p14:cNvContentPartPr/>
              <p14:nvPr>
                <p:extLst>
                  <p:ext uri="{42D2F446-02D8-4167-A562-619A0277C38B}">
                    <p15:isNarration xmlns:p15="http://schemas.microsoft.com/office/powerpoint/2012/main" val="1"/>
                  </p:ext>
                </p:extLst>
              </p14:nvPr>
            </p14:nvContentPartPr>
            <p14:xfrm>
              <a:off x="1496880" y="4359240"/>
              <a:ext cx="9399600" cy="142920"/>
            </p14:xfrm>
          </p:contentPart>
        </mc:Choice>
        <mc:Fallback xmlns="">
          <p:pic>
            <p:nvPicPr>
              <p:cNvPr id="3" name="Ink 2">
                <a:extLst>
                  <a:ext uri="{FF2B5EF4-FFF2-40B4-BE49-F238E27FC236}">
                    <a16:creationId xmlns:a16="http://schemas.microsoft.com/office/drawing/2014/main" id="{37F61782-037B-4F17-BC82-4915DA3E1BF6}"/>
                  </a:ext>
                </a:extLst>
              </p:cNvPr>
              <p:cNvPicPr>
                <a:picLocks noGrp="1" noRot="1" noChangeAspect="1" noMove="1" noResize="1" noEditPoints="1" noAdjustHandles="1" noChangeArrowheads="1" noChangeShapeType="1"/>
              </p:cNvPicPr>
              <p:nvPr/>
            </p:nvPicPr>
            <p:blipFill>
              <a:blip r:embed="rId9"/>
              <a:stretch>
                <a:fillRect/>
              </a:stretch>
            </p:blipFill>
            <p:spPr>
              <a:xfrm>
                <a:off x="1487520" y="4349880"/>
                <a:ext cx="9418320" cy="161640"/>
              </a:xfrm>
              <a:prstGeom prst="rect">
                <a:avLst/>
              </a:prstGeom>
            </p:spPr>
          </p:pic>
        </mc:Fallback>
      </mc:AlternateContent>
    </p:spTree>
    <p:custDataLst>
      <p:tags r:id="rId1"/>
    </p:custDataLst>
    <p:extLst>
      <p:ext uri="{BB962C8B-B14F-4D97-AF65-F5344CB8AC3E}">
        <p14:creationId xmlns:p14="http://schemas.microsoft.com/office/powerpoint/2010/main" val="3325020879"/>
      </p:ext>
    </p:extLst>
  </p:cSld>
  <p:clrMapOvr>
    <a:masterClrMapping/>
  </p:clrMapOvr>
  <mc:AlternateContent xmlns:mc="http://schemas.openxmlformats.org/markup-compatibility/2006" xmlns:p14="http://schemas.microsoft.com/office/powerpoint/2010/main">
    <mc:Choice Requires="p14">
      <p:transition spd="slow" p14:dur="2000" advTm="17765"/>
    </mc:Choice>
    <mc:Fallback xmlns="">
      <p:transition spd="slow" advTm="17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2|1.1|0.6"/>
</p:tagLst>
</file>

<file path=ppt/tags/tag10.xml><?xml version="1.0" encoding="utf-8"?>
<p:tagLst xmlns:a="http://schemas.openxmlformats.org/drawingml/2006/main" xmlns:r="http://schemas.openxmlformats.org/officeDocument/2006/relationships" xmlns:p="http://schemas.openxmlformats.org/presentationml/2006/main">
  <p:tag name="TIMING" val="|2.8|2.3|1.8"/>
</p:tagLst>
</file>

<file path=ppt/tags/tag11.xml><?xml version="1.0" encoding="utf-8"?>
<p:tagLst xmlns:a="http://schemas.openxmlformats.org/drawingml/2006/main" xmlns:r="http://schemas.openxmlformats.org/officeDocument/2006/relationships" xmlns:p="http://schemas.openxmlformats.org/presentationml/2006/main">
  <p:tag name="TIMING" val="|5|1.1"/>
</p:tagLst>
</file>

<file path=ppt/tags/tag12.xml><?xml version="1.0" encoding="utf-8"?>
<p:tagLst xmlns:a="http://schemas.openxmlformats.org/drawingml/2006/main" xmlns:r="http://schemas.openxmlformats.org/officeDocument/2006/relationships" xmlns:p="http://schemas.openxmlformats.org/presentationml/2006/main">
  <p:tag name="TIMING" val="|0.9|9.9|8.9|11|3.3"/>
</p:tagLst>
</file>

<file path=ppt/tags/tag13.xml><?xml version="1.0" encoding="utf-8"?>
<p:tagLst xmlns:a="http://schemas.openxmlformats.org/drawingml/2006/main" xmlns:r="http://schemas.openxmlformats.org/officeDocument/2006/relationships" xmlns:p="http://schemas.openxmlformats.org/presentationml/2006/main">
  <p:tag name="TIMING" val="|0.7|6.7|2.4|4.7|1.4"/>
</p:tagLst>
</file>

<file path=ppt/tags/tag14.xml><?xml version="1.0" encoding="utf-8"?>
<p:tagLst xmlns:a="http://schemas.openxmlformats.org/drawingml/2006/main" xmlns:r="http://schemas.openxmlformats.org/officeDocument/2006/relationships" xmlns:p="http://schemas.openxmlformats.org/presentationml/2006/main">
  <p:tag name="TIMING" val="|18.2|4.3|6.6|2.7|3.3|4"/>
</p:tagLst>
</file>

<file path=ppt/tags/tag15.xml><?xml version="1.0" encoding="utf-8"?>
<p:tagLst xmlns:a="http://schemas.openxmlformats.org/drawingml/2006/main" xmlns:r="http://schemas.openxmlformats.org/officeDocument/2006/relationships" xmlns:p="http://schemas.openxmlformats.org/presentationml/2006/main">
  <p:tag name="TIMING" val="|11.2|2.2|3.5|10.5|10.5"/>
</p:tagLst>
</file>

<file path=ppt/tags/tag16.xml><?xml version="1.0" encoding="utf-8"?>
<p:tagLst xmlns:a="http://schemas.openxmlformats.org/drawingml/2006/main" xmlns:r="http://schemas.openxmlformats.org/officeDocument/2006/relationships" xmlns:p="http://schemas.openxmlformats.org/presentationml/2006/main">
  <p:tag name="TIMING" val="|4.1|7.6|16.1|37.6|4.5"/>
</p:tagLst>
</file>

<file path=ppt/tags/tag17.xml><?xml version="1.0" encoding="utf-8"?>
<p:tagLst xmlns:a="http://schemas.openxmlformats.org/drawingml/2006/main" xmlns:r="http://schemas.openxmlformats.org/officeDocument/2006/relationships" xmlns:p="http://schemas.openxmlformats.org/presentationml/2006/main">
  <p:tag name="TIMING" val="|2.2|4.8|11.8|50.9|6.7"/>
</p:tagLst>
</file>

<file path=ppt/tags/tag18.xml><?xml version="1.0" encoding="utf-8"?>
<p:tagLst xmlns:a="http://schemas.openxmlformats.org/drawingml/2006/main" xmlns:r="http://schemas.openxmlformats.org/officeDocument/2006/relationships" xmlns:p="http://schemas.openxmlformats.org/presentationml/2006/main">
  <p:tag name="TIMING" val="|152.3"/>
</p:tagLst>
</file>

<file path=ppt/tags/tag19.xml><?xml version="1.0" encoding="utf-8"?>
<p:tagLst xmlns:a="http://schemas.openxmlformats.org/drawingml/2006/main" xmlns:r="http://schemas.openxmlformats.org/officeDocument/2006/relationships" xmlns:p="http://schemas.openxmlformats.org/presentationml/2006/main">
  <p:tag name="TIMING" val="|160.7"/>
</p:tagLst>
</file>

<file path=ppt/tags/tag2.xml><?xml version="1.0" encoding="utf-8"?>
<p:tagLst xmlns:a="http://schemas.openxmlformats.org/drawingml/2006/main" xmlns:r="http://schemas.openxmlformats.org/officeDocument/2006/relationships" xmlns:p="http://schemas.openxmlformats.org/presentationml/2006/main">
  <p:tag name="TIMING" val="|9.2|1.1|0.6"/>
</p:tagLst>
</file>

<file path=ppt/tags/tag20.xml><?xml version="1.0" encoding="utf-8"?>
<p:tagLst xmlns:a="http://schemas.openxmlformats.org/drawingml/2006/main" xmlns:r="http://schemas.openxmlformats.org/officeDocument/2006/relationships" xmlns:p="http://schemas.openxmlformats.org/presentationml/2006/main">
  <p:tag name="TIMING" val="|4.9|25.1|2.2|18.1"/>
</p:tagLst>
</file>

<file path=ppt/tags/tag21.xml><?xml version="1.0" encoding="utf-8"?>
<p:tagLst xmlns:a="http://schemas.openxmlformats.org/drawingml/2006/main" xmlns:r="http://schemas.openxmlformats.org/officeDocument/2006/relationships" xmlns:p="http://schemas.openxmlformats.org/presentationml/2006/main">
  <p:tag name="TIMING" val="|0.9|2.7|10.5|6|10.6|3.2|2.8|9.5|2.9|8.2|6.2|15.4|18.9|8.1|16.4|21.1|1.8|3.8"/>
</p:tagLst>
</file>

<file path=ppt/tags/tag22.xml><?xml version="1.0" encoding="utf-8"?>
<p:tagLst xmlns:a="http://schemas.openxmlformats.org/drawingml/2006/main" xmlns:r="http://schemas.openxmlformats.org/officeDocument/2006/relationships" xmlns:p="http://schemas.openxmlformats.org/presentationml/2006/main">
  <p:tag name="TIMING" val="|6.4|5.7|5.3|5|2.9|23.1|7.5|15.8|16.1|2.8"/>
</p:tagLst>
</file>

<file path=ppt/tags/tag23.xml><?xml version="1.0" encoding="utf-8"?>
<p:tagLst xmlns:a="http://schemas.openxmlformats.org/drawingml/2006/main" xmlns:r="http://schemas.openxmlformats.org/officeDocument/2006/relationships" xmlns:p="http://schemas.openxmlformats.org/presentationml/2006/main">
  <p:tag name="TIMING" val="|0.6|5.7|12.4|35.8|6.1|14.4|11.8"/>
</p:tagLst>
</file>

<file path=ppt/tags/tag24.xml><?xml version="1.0" encoding="utf-8"?>
<p:tagLst xmlns:a="http://schemas.openxmlformats.org/drawingml/2006/main" xmlns:r="http://schemas.openxmlformats.org/officeDocument/2006/relationships" xmlns:p="http://schemas.openxmlformats.org/presentationml/2006/main">
  <p:tag name="TIMING" val="|18.8|0.8|3.7|5.9|3.2"/>
</p:tagLst>
</file>

<file path=ppt/tags/tag25.xml><?xml version="1.0" encoding="utf-8"?>
<p:tagLst xmlns:a="http://schemas.openxmlformats.org/drawingml/2006/main" xmlns:r="http://schemas.openxmlformats.org/officeDocument/2006/relationships" xmlns:p="http://schemas.openxmlformats.org/presentationml/2006/main">
  <p:tag name="TIMING" val="|6.7|4.1|4.8|6|3|12|7.8|4.1|18.7"/>
</p:tagLst>
</file>

<file path=ppt/tags/tag26.xml><?xml version="1.0" encoding="utf-8"?>
<p:tagLst xmlns:a="http://schemas.openxmlformats.org/drawingml/2006/main" xmlns:r="http://schemas.openxmlformats.org/officeDocument/2006/relationships" xmlns:p="http://schemas.openxmlformats.org/presentationml/2006/main">
  <p:tag name="TIMING" val="|13.5|11.7|8.2|17.7|0.8|17|10.2|14.3|6.6|0.6|1.1|1.4"/>
</p:tagLst>
</file>

<file path=ppt/tags/tag27.xml><?xml version="1.0" encoding="utf-8"?>
<p:tagLst xmlns:a="http://schemas.openxmlformats.org/drawingml/2006/main" xmlns:r="http://schemas.openxmlformats.org/officeDocument/2006/relationships" xmlns:p="http://schemas.openxmlformats.org/presentationml/2006/main">
  <p:tag name="TIMING" val="|6.8|8.1|5.4|7.7|9"/>
</p:tagLst>
</file>

<file path=ppt/tags/tag28.xml><?xml version="1.0" encoding="utf-8"?>
<p:tagLst xmlns:a="http://schemas.openxmlformats.org/drawingml/2006/main" xmlns:r="http://schemas.openxmlformats.org/officeDocument/2006/relationships" xmlns:p="http://schemas.openxmlformats.org/presentationml/2006/main">
  <p:tag name="TIMING" val="|21.7|0.6|6.7|2.1|0.6|9.1|7.3"/>
</p:tagLst>
</file>

<file path=ppt/tags/tag29.xml><?xml version="1.0" encoding="utf-8"?>
<p:tagLst xmlns:a="http://schemas.openxmlformats.org/drawingml/2006/main" xmlns:r="http://schemas.openxmlformats.org/officeDocument/2006/relationships" xmlns:p="http://schemas.openxmlformats.org/presentationml/2006/main">
  <p:tag name="TIMING" val="|0.4|3.5|8.9|4.8|18.2|1.1|7.9|1.7|2.9|2.1"/>
</p:tagLst>
</file>

<file path=ppt/tags/tag3.xml><?xml version="1.0" encoding="utf-8"?>
<p:tagLst xmlns:a="http://schemas.openxmlformats.org/drawingml/2006/main" xmlns:r="http://schemas.openxmlformats.org/officeDocument/2006/relationships" xmlns:p="http://schemas.openxmlformats.org/presentationml/2006/main">
  <p:tag name="TIMING" val="|9.2|1.1|0.6"/>
</p:tagLst>
</file>

<file path=ppt/tags/tag30.xml><?xml version="1.0" encoding="utf-8"?>
<p:tagLst xmlns:a="http://schemas.openxmlformats.org/drawingml/2006/main" xmlns:r="http://schemas.openxmlformats.org/officeDocument/2006/relationships" xmlns:p="http://schemas.openxmlformats.org/presentationml/2006/main">
  <p:tag name="TIMING" val="|1.5"/>
</p:tagLst>
</file>

<file path=ppt/tags/tag31.xml><?xml version="1.0" encoding="utf-8"?>
<p:tagLst xmlns:a="http://schemas.openxmlformats.org/drawingml/2006/main" xmlns:r="http://schemas.openxmlformats.org/officeDocument/2006/relationships" xmlns:p="http://schemas.openxmlformats.org/presentationml/2006/main">
  <p:tag name="TIMING" val="|6.8|8.1|5.4|7.7|9"/>
</p:tagLst>
</file>

<file path=ppt/tags/tag32.xml><?xml version="1.0" encoding="utf-8"?>
<p:tagLst xmlns:a="http://schemas.openxmlformats.org/drawingml/2006/main" xmlns:r="http://schemas.openxmlformats.org/officeDocument/2006/relationships" xmlns:p="http://schemas.openxmlformats.org/presentationml/2006/main">
  <p:tag name="TIMING" val="|6.8|8.1|5.4|7.7|9"/>
</p:tagLst>
</file>

<file path=ppt/tags/tag33.xml><?xml version="1.0" encoding="utf-8"?>
<p:tagLst xmlns:a="http://schemas.openxmlformats.org/drawingml/2006/main" xmlns:r="http://schemas.openxmlformats.org/officeDocument/2006/relationships" xmlns:p="http://schemas.openxmlformats.org/presentationml/2006/main">
  <p:tag name="TIMING" val="|1.2"/>
</p:tagLst>
</file>

<file path=ppt/tags/tag34.xml><?xml version="1.0" encoding="utf-8"?>
<p:tagLst xmlns:a="http://schemas.openxmlformats.org/drawingml/2006/main" xmlns:r="http://schemas.openxmlformats.org/officeDocument/2006/relationships" xmlns:p="http://schemas.openxmlformats.org/presentationml/2006/main">
  <p:tag name="TIMING" val="|0.9|8.4"/>
</p:tagLst>
</file>

<file path=ppt/tags/tag35.xml><?xml version="1.0" encoding="utf-8"?>
<p:tagLst xmlns:a="http://schemas.openxmlformats.org/drawingml/2006/main" xmlns:r="http://schemas.openxmlformats.org/officeDocument/2006/relationships" xmlns:p="http://schemas.openxmlformats.org/presentationml/2006/main">
  <p:tag name="TIMING" val="|1.4|1.4|1|2.1|9.5"/>
</p:tagLst>
</file>

<file path=ppt/tags/tag36.xml><?xml version="1.0" encoding="utf-8"?>
<p:tagLst xmlns:a="http://schemas.openxmlformats.org/drawingml/2006/main" xmlns:r="http://schemas.openxmlformats.org/officeDocument/2006/relationships" xmlns:p="http://schemas.openxmlformats.org/presentationml/2006/main">
  <p:tag name="TIMING" val="|1.9|2.7|13.1|7.1"/>
</p:tagLst>
</file>

<file path=ppt/tags/tag37.xml><?xml version="1.0" encoding="utf-8"?>
<p:tagLst xmlns:a="http://schemas.openxmlformats.org/drawingml/2006/main" xmlns:r="http://schemas.openxmlformats.org/officeDocument/2006/relationships" xmlns:p="http://schemas.openxmlformats.org/presentationml/2006/main">
  <p:tag name="TIMING" val="|2|33.3|12.8|1|1"/>
</p:tagLst>
</file>

<file path=ppt/tags/tag38.xml><?xml version="1.0" encoding="utf-8"?>
<p:tagLst xmlns:a="http://schemas.openxmlformats.org/drawingml/2006/main" xmlns:r="http://schemas.openxmlformats.org/officeDocument/2006/relationships" xmlns:p="http://schemas.openxmlformats.org/presentationml/2006/main">
  <p:tag name="TIMING" val="|10.8|7.3|6.9"/>
</p:tagLst>
</file>

<file path=ppt/tags/tag39.xml><?xml version="1.0" encoding="utf-8"?>
<p:tagLst xmlns:a="http://schemas.openxmlformats.org/drawingml/2006/main" xmlns:r="http://schemas.openxmlformats.org/officeDocument/2006/relationships" xmlns:p="http://schemas.openxmlformats.org/presentationml/2006/main">
  <p:tag name="TIMING" val="|3.9|9.4|9.9|10.5"/>
</p:tagLst>
</file>

<file path=ppt/tags/tag4.xml><?xml version="1.0" encoding="utf-8"?>
<p:tagLst xmlns:a="http://schemas.openxmlformats.org/drawingml/2006/main" xmlns:r="http://schemas.openxmlformats.org/officeDocument/2006/relationships" xmlns:p="http://schemas.openxmlformats.org/presentationml/2006/main">
  <p:tag name="TIMING" val="|13.2|1.8"/>
</p:tagLst>
</file>

<file path=ppt/tags/tag40.xml><?xml version="1.0" encoding="utf-8"?>
<p:tagLst xmlns:a="http://schemas.openxmlformats.org/drawingml/2006/main" xmlns:r="http://schemas.openxmlformats.org/officeDocument/2006/relationships" xmlns:p="http://schemas.openxmlformats.org/presentationml/2006/main">
  <p:tag name="TIMING" val="|4.1|19.3|6.5|9.4|12.4"/>
</p:tagLst>
</file>

<file path=ppt/tags/tag41.xml><?xml version="1.0" encoding="utf-8"?>
<p:tagLst xmlns:a="http://schemas.openxmlformats.org/drawingml/2006/main" xmlns:r="http://schemas.openxmlformats.org/officeDocument/2006/relationships" xmlns:p="http://schemas.openxmlformats.org/presentationml/2006/main">
  <p:tag name="TIMING" val="|8.6|4.9|12.8"/>
</p:tagLst>
</file>

<file path=ppt/tags/tag42.xml><?xml version="1.0" encoding="utf-8"?>
<p:tagLst xmlns:a="http://schemas.openxmlformats.org/drawingml/2006/main" xmlns:r="http://schemas.openxmlformats.org/officeDocument/2006/relationships" xmlns:p="http://schemas.openxmlformats.org/presentationml/2006/main">
  <p:tag name="TIMING" val="|3.3"/>
</p:tagLst>
</file>

<file path=ppt/tags/tag43.xml><?xml version="1.0" encoding="utf-8"?>
<p:tagLst xmlns:a="http://schemas.openxmlformats.org/drawingml/2006/main" xmlns:r="http://schemas.openxmlformats.org/officeDocument/2006/relationships" xmlns:p="http://schemas.openxmlformats.org/presentationml/2006/main">
  <p:tag name="TIMING" val="|1.6|6.3"/>
</p:tagLst>
</file>

<file path=ppt/tags/tag44.xml><?xml version="1.0" encoding="utf-8"?>
<p:tagLst xmlns:a="http://schemas.openxmlformats.org/drawingml/2006/main" xmlns:r="http://schemas.openxmlformats.org/officeDocument/2006/relationships" xmlns:p="http://schemas.openxmlformats.org/presentationml/2006/main">
  <p:tag name="TIMING" val="|0.6|0.7|1|0.4|1.1|2.1|0.4|0.7"/>
</p:tagLst>
</file>

<file path=ppt/tags/tag45.xml><?xml version="1.0" encoding="utf-8"?>
<p:tagLst xmlns:a="http://schemas.openxmlformats.org/drawingml/2006/main" xmlns:r="http://schemas.openxmlformats.org/officeDocument/2006/relationships" xmlns:p="http://schemas.openxmlformats.org/presentationml/2006/main">
  <p:tag name="TIMING" val="|20.8|1|1.9|8|12.7|14"/>
</p:tagLst>
</file>

<file path=ppt/tags/tag46.xml><?xml version="1.0" encoding="utf-8"?>
<p:tagLst xmlns:a="http://schemas.openxmlformats.org/drawingml/2006/main" xmlns:r="http://schemas.openxmlformats.org/officeDocument/2006/relationships" xmlns:p="http://schemas.openxmlformats.org/presentationml/2006/main">
  <p:tag name="TIMING" val="|23.4|3.4"/>
</p:tagLst>
</file>

<file path=ppt/tags/tag47.xml><?xml version="1.0" encoding="utf-8"?>
<p:tagLst xmlns:a="http://schemas.openxmlformats.org/drawingml/2006/main" xmlns:r="http://schemas.openxmlformats.org/officeDocument/2006/relationships" xmlns:p="http://schemas.openxmlformats.org/presentationml/2006/main">
  <p:tag name="TIMING" val="|5.3|8.4|2.9|8|6.1"/>
</p:tagLst>
</file>

<file path=ppt/tags/tag48.xml><?xml version="1.0" encoding="utf-8"?>
<p:tagLst xmlns:a="http://schemas.openxmlformats.org/drawingml/2006/main" xmlns:r="http://schemas.openxmlformats.org/officeDocument/2006/relationships" xmlns:p="http://schemas.openxmlformats.org/presentationml/2006/main">
  <p:tag name="TIMING" val="|27.4"/>
</p:tagLst>
</file>

<file path=ppt/tags/tag49.xml><?xml version="1.0" encoding="utf-8"?>
<p:tagLst xmlns:a="http://schemas.openxmlformats.org/drawingml/2006/main" xmlns:r="http://schemas.openxmlformats.org/officeDocument/2006/relationships" xmlns:p="http://schemas.openxmlformats.org/presentationml/2006/main">
  <p:tag name="TIMING" val="|18.2|4.3|6.6|2.7|3.3|4"/>
</p:tagLst>
</file>

<file path=ppt/tags/tag5.xml><?xml version="1.0" encoding="utf-8"?>
<p:tagLst xmlns:a="http://schemas.openxmlformats.org/drawingml/2006/main" xmlns:r="http://schemas.openxmlformats.org/officeDocument/2006/relationships" xmlns:p="http://schemas.openxmlformats.org/presentationml/2006/main">
  <p:tag name="TIMING" val="|2.2|11.5|9.7|7.3|2.9|0.8"/>
</p:tagLst>
</file>

<file path=ppt/tags/tag50.xml><?xml version="1.0" encoding="utf-8"?>
<p:tagLst xmlns:a="http://schemas.openxmlformats.org/drawingml/2006/main" xmlns:r="http://schemas.openxmlformats.org/officeDocument/2006/relationships" xmlns:p="http://schemas.openxmlformats.org/presentationml/2006/main">
  <p:tag name="TIMING" val="|10.7|1.3"/>
</p:tagLst>
</file>

<file path=ppt/tags/tag51.xml><?xml version="1.0" encoding="utf-8"?>
<p:tagLst xmlns:a="http://schemas.openxmlformats.org/drawingml/2006/main" xmlns:r="http://schemas.openxmlformats.org/officeDocument/2006/relationships" xmlns:p="http://schemas.openxmlformats.org/presentationml/2006/main">
  <p:tag name="TIMING" val="|8.6|0.3|1"/>
</p:tagLst>
</file>

<file path=ppt/tags/tag52.xml><?xml version="1.0" encoding="utf-8"?>
<p:tagLst xmlns:a="http://schemas.openxmlformats.org/drawingml/2006/main" xmlns:r="http://schemas.openxmlformats.org/officeDocument/2006/relationships" xmlns:p="http://schemas.openxmlformats.org/presentationml/2006/main">
  <p:tag name="TIMING" val="|8.6|0.3|1"/>
</p:tagLst>
</file>

<file path=ppt/tags/tag53.xml><?xml version="1.0" encoding="utf-8"?>
<p:tagLst xmlns:a="http://schemas.openxmlformats.org/drawingml/2006/main" xmlns:r="http://schemas.openxmlformats.org/officeDocument/2006/relationships" xmlns:p="http://schemas.openxmlformats.org/presentationml/2006/main">
  <p:tag name="TIMING" val="|8.6|0.3|1"/>
</p:tagLst>
</file>

<file path=ppt/tags/tag54.xml><?xml version="1.0" encoding="utf-8"?>
<p:tagLst xmlns:a="http://schemas.openxmlformats.org/drawingml/2006/main" xmlns:r="http://schemas.openxmlformats.org/officeDocument/2006/relationships" xmlns:p="http://schemas.openxmlformats.org/presentationml/2006/main">
  <p:tag name="TIMING" val="|27.4"/>
</p:tagLst>
</file>

<file path=ppt/tags/tag55.xml><?xml version="1.0" encoding="utf-8"?>
<p:tagLst xmlns:a="http://schemas.openxmlformats.org/drawingml/2006/main" xmlns:r="http://schemas.openxmlformats.org/officeDocument/2006/relationships" xmlns:p="http://schemas.openxmlformats.org/presentationml/2006/main">
  <p:tag name="TIMING" val="|27.4"/>
</p:tagLst>
</file>

<file path=ppt/tags/tag56.xml><?xml version="1.0" encoding="utf-8"?>
<p:tagLst xmlns:a="http://schemas.openxmlformats.org/drawingml/2006/main" xmlns:r="http://schemas.openxmlformats.org/officeDocument/2006/relationships" xmlns:p="http://schemas.openxmlformats.org/presentationml/2006/main">
  <p:tag name="TIMING" val="|6.1|2.7|0.5"/>
</p:tagLst>
</file>

<file path=ppt/tags/tag6.xml><?xml version="1.0" encoding="utf-8"?>
<p:tagLst xmlns:a="http://schemas.openxmlformats.org/drawingml/2006/main" xmlns:r="http://schemas.openxmlformats.org/officeDocument/2006/relationships" xmlns:p="http://schemas.openxmlformats.org/presentationml/2006/main">
  <p:tag name="TIMING" val="|5.6|1.5|3.4"/>
</p:tagLst>
</file>

<file path=ppt/tags/tag7.xml><?xml version="1.0" encoding="utf-8"?>
<p:tagLst xmlns:a="http://schemas.openxmlformats.org/drawingml/2006/main" xmlns:r="http://schemas.openxmlformats.org/officeDocument/2006/relationships" xmlns:p="http://schemas.openxmlformats.org/presentationml/2006/main">
  <p:tag name="TIMING" val="|4.6|2.5|2.8"/>
</p:tagLst>
</file>

<file path=ppt/tags/tag8.xml><?xml version="1.0" encoding="utf-8"?>
<p:tagLst xmlns:a="http://schemas.openxmlformats.org/drawingml/2006/main" xmlns:r="http://schemas.openxmlformats.org/officeDocument/2006/relationships" xmlns:p="http://schemas.openxmlformats.org/presentationml/2006/main">
  <p:tag name="TIMING" val="|10.7|1.3"/>
</p:tagLst>
</file>

<file path=ppt/tags/tag9.xml><?xml version="1.0" encoding="utf-8"?>
<p:tagLst xmlns:a="http://schemas.openxmlformats.org/drawingml/2006/main" xmlns:r="http://schemas.openxmlformats.org/officeDocument/2006/relationships" xmlns:p="http://schemas.openxmlformats.org/presentationml/2006/main">
  <p:tag name="TIMING" val="|5|0.8|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16982</TotalTime>
  <Words>3138</Words>
  <Application>Microsoft Office PowerPoint</Application>
  <PresentationFormat>Widescreen</PresentationFormat>
  <Paragraphs>667</Paragraphs>
  <Slides>61</Slides>
  <Notes>5</Notes>
  <HiddenSlides>6</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Cambria Math</vt:lpstr>
      <vt:lpstr>Office Theme</vt:lpstr>
      <vt:lpstr>PowerPoint Presentation</vt:lpstr>
      <vt:lpstr>PowerPoint Presentation</vt:lpstr>
      <vt:lpstr>PowerPoint Presentation</vt:lpstr>
      <vt:lpstr>Cyclic Polynomial Codes</vt:lpstr>
      <vt:lpstr>Cyclic Codes</vt:lpstr>
      <vt:lpstr>Cyclic Codes</vt:lpstr>
      <vt:lpstr>Cyclic (Linear)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Polynomials are like Integers</vt:lpstr>
      <vt:lpstr>Polynomial Set Notation R[x]</vt:lpstr>
      <vt:lpstr>Integers mod 2 〖(Z〗_2)</vt:lpstr>
      <vt:lpstr>Polynomials are like Integers: Division</vt:lpstr>
      <vt:lpstr>Polynomials are like Integers: Division</vt:lpstr>
      <vt:lpstr>PowerPoint Presentation</vt:lpstr>
      <vt:lpstr>PowerPoint Presentation</vt:lpstr>
      <vt:lpstr>Polynomials are like Integers: Modular Arithmetic</vt:lpstr>
      <vt:lpstr>Polynomials are like Integers: Modular Arithmetic</vt:lpstr>
      <vt:lpstr>Polynomials are like Integers: Irreducibles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Cyclic (Linear) Polynomial Codes</vt:lpstr>
      <vt:lpstr>PowerPoint Presentation</vt:lpstr>
      <vt:lpstr>Parity-Check Polynomial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Polynomials are like Integers</vt:lpstr>
      <vt:lpstr>Codewords of length n  ∈Z_2 [x]\/(x^n-1)</vt:lpstr>
      <vt:lpstr>Cyclic (Linear) Codes</vt:lpstr>
      <vt:lpstr>Generator Polynomial g(x)</vt:lpstr>
      <vt:lpstr>Generator Polynomial g(x)</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Cyclic (Polynomial) Codes</dc:title>
  <dc:creator>Chris D</dc:creator>
  <cp:lastModifiedBy>Chris D</cp:lastModifiedBy>
  <cp:revision>83</cp:revision>
  <dcterms:created xsi:type="dcterms:W3CDTF">2019-04-15T04:44:00Z</dcterms:created>
  <dcterms:modified xsi:type="dcterms:W3CDTF">2020-03-08T07:44:31Z</dcterms:modified>
</cp:coreProperties>
</file>